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Lst>
  <p:notesMasterIdLst>
    <p:notesMasterId r:id="rId36"/>
  </p:notesMasterIdLst>
  <p:sldIdLst>
    <p:sldId id="256"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Lst>
  <p:sldSz cx="18288000" cy="10287000"/>
  <p:notesSz cx="6858000" cy="9144000"/>
  <p:embeddedFontLst>
    <p:embeddedFont>
      <p:font typeface="Calibri" panose="020F0502020204030204" pitchFamily="34" charset="0"/>
      <p:regular r:id="rId37"/>
      <p:bold r:id="rId38"/>
      <p:italic r:id="rId39"/>
      <p:boldItalic r:id="rId40"/>
    </p:embeddedFont>
    <p:embeddedFont>
      <p:font typeface="Century Gothic" panose="020B0502020202020204" pitchFamily="34" charset="0"/>
      <p:regular r:id="rId41"/>
      <p:bold r:id="rId42"/>
      <p:italic r:id="rId43"/>
      <p:boldItalic r:id="rId44"/>
    </p:embeddedFont>
    <p:embeddedFont>
      <p:font typeface="Roboto" panose="020000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i9ncEgbOcYdYzgT5FAbwaygqvP+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068" autoAdjust="0"/>
    <p:restoredTop sz="94660"/>
  </p:normalViewPr>
  <p:slideViewPr>
    <p:cSldViewPr snapToGrid="0">
      <p:cViewPr varScale="1">
        <p:scale>
          <a:sx n="70" d="100"/>
          <a:sy n="70" d="100"/>
        </p:scale>
        <p:origin x="138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65"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69"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4489fdc779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5" name="Google Shape;435;g14489fdc779_0_96:notes"/>
          <p:cNvSpPr txBox="1">
            <a:spLocks noGrp="1"/>
          </p:cNvSpPr>
          <p:nvPr>
            <p:ph type="body" idx="1"/>
          </p:nvPr>
        </p:nvSpPr>
        <p:spPr>
          <a:xfrm>
            <a:off x="725706" y="4591953"/>
            <a:ext cx="5805600" cy="3757200"/>
          </a:xfrm>
          <a:prstGeom prst="rect">
            <a:avLst/>
          </a:prstGeom>
          <a:noFill/>
          <a:ln>
            <a:noFill/>
          </a:ln>
        </p:spPr>
        <p:txBody>
          <a:bodyPr spcFirstLastPara="1" wrap="square" lIns="95975" tIns="47975" rIns="95975" bIns="47975" anchor="t" anchorCtr="0">
            <a:noAutofit/>
          </a:bodyPr>
          <a:lstStyle/>
          <a:p>
            <a:pPr marL="457200" lvl="0" indent="-298450" algn="l" rtl="0">
              <a:lnSpc>
                <a:spcPct val="100000"/>
              </a:lnSpc>
              <a:spcBef>
                <a:spcPts val="0"/>
              </a:spcBef>
              <a:spcAft>
                <a:spcPts val="0"/>
              </a:spcAft>
              <a:buSzPts val="1100"/>
              <a:buChar char="●"/>
            </a:pPr>
            <a:r>
              <a:rPr lang="en-US"/>
              <a:t>Oct and Nov 2019:  ~80+% of TSS and PP trapped</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Inputs: 40% DP, 60% PP </a:t>
            </a:r>
            <a:endParaRPr/>
          </a:p>
          <a:p>
            <a:pPr marL="457200" lvl="0" indent="-228600" algn="l" rtl="0">
              <a:lnSpc>
                <a:spcPct val="100000"/>
              </a:lnSpc>
              <a:spcBef>
                <a:spcPts val="0"/>
              </a:spcBef>
              <a:spcAft>
                <a:spcPts val="0"/>
              </a:spcAft>
              <a:buSzPts val="1100"/>
              <a:buNone/>
            </a:pPr>
            <a:endParaRPr/>
          </a:p>
        </p:txBody>
      </p:sp>
      <p:sp>
        <p:nvSpPr>
          <p:cNvPr id="436" name="Google Shape;436;g14489fdc779_0_96:notes"/>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900" b="0" i="0" u="none" strike="noStrike" cap="none">
                <a:solidFill>
                  <a:srgbClr val="FFFFFF"/>
                </a:solidFill>
                <a:latin typeface="Arial"/>
                <a:ea typeface="Arial"/>
                <a:cs typeface="Arial"/>
                <a:sym typeface="Arial"/>
              </a:rPr>
              <a:t>8/14/2022</a:t>
            </a:r>
            <a:endParaRPr sz="1400" b="0" i="0" u="none" strike="noStrike" cap="none">
              <a:solidFill>
                <a:srgbClr val="FFFFFF"/>
              </a:solidFill>
              <a:latin typeface="Arial"/>
              <a:ea typeface="Arial"/>
              <a:cs typeface="Arial"/>
              <a:sym typeface="Arial"/>
            </a:endParaRPr>
          </a:p>
        </p:txBody>
      </p:sp>
      <p:sp>
        <p:nvSpPr>
          <p:cNvPr id="437" name="Google Shape;437;g14489fdc779_0_9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900" b="0" i="0" u="none" strike="noStrike" cap="none">
                <a:solidFill>
                  <a:srgbClr val="FFFFFF"/>
                </a:solidFill>
                <a:latin typeface="Arial"/>
                <a:ea typeface="Arial"/>
                <a:cs typeface="Arial"/>
                <a:sym typeface="Arial"/>
              </a:rPr>
              <a:t>10</a:t>
            </a:fld>
            <a:endParaRPr sz="1400" b="0" i="0" u="none" strike="noStrike" cap="none">
              <a:solidFill>
                <a:srgbClr val="FFFFFF"/>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4489fdc77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g14489fdc77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4489fdc77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g14489fdc77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4489fdc779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5" name="Google Shape;465;g14489fdc779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4489fdc779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g14489fdc779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6" name="Google Shape;49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0"/>
              <a:t>Next location was a site designed by Jan Hosper from Brown County.</a:t>
            </a:r>
            <a:endParaRPr/>
          </a:p>
          <a:p>
            <a:pPr marL="0" marR="0" lvl="0" indent="0" algn="l" rtl="0">
              <a:lnSpc>
                <a:spcPct val="100000"/>
              </a:lnSpc>
              <a:spcBef>
                <a:spcPts val="0"/>
              </a:spcBef>
              <a:spcAft>
                <a:spcPts val="0"/>
              </a:spcAft>
              <a:buClr>
                <a:srgbClr val="000000"/>
              </a:buClr>
              <a:buSzPts val="1100"/>
              <a:buFont typeface="Arial"/>
              <a:buNone/>
            </a:pPr>
            <a:endParaRPr b="0"/>
          </a:p>
          <a:p>
            <a:pPr marL="0" marR="0" lvl="0" indent="0" algn="l" rtl="0">
              <a:lnSpc>
                <a:spcPct val="100000"/>
              </a:lnSpc>
              <a:spcBef>
                <a:spcPts val="0"/>
              </a:spcBef>
              <a:spcAft>
                <a:spcPts val="0"/>
              </a:spcAft>
              <a:buClr>
                <a:srgbClr val="000000"/>
              </a:buClr>
              <a:buSzPts val="1100"/>
              <a:buFont typeface="Arial"/>
              <a:buNone/>
            </a:pPr>
            <a:r>
              <a:rPr lang="en-US" b="0"/>
              <a:t>Different type of project. Due to the site being in a l</a:t>
            </a:r>
            <a:r>
              <a:rPr lang="en-US"/>
              <a:t>ow lying agricultural area surrounded by steep hills, it was a hard area to farm. So the landowner was planning to turn this area into a buffer zone and installing 3 waterways and a wascb in the gullying areas of the field. Instead of just doing a buffer, we proposed to add a </a:t>
            </a:r>
            <a:r>
              <a:rPr lang="en-US" b="0"/>
              <a:t>“polishing” station wetland. The system is designed to route small storms through the system with baffle berms to increase retention time while large storms have overflow locations. </a:t>
            </a:r>
            <a:endParaRPr/>
          </a:p>
        </p:txBody>
      </p:sp>
      <p:sp>
        <p:nvSpPr>
          <p:cNvPr id="497" name="Google Shape;497;p5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8" name="Google Shape;508;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09" name="Google Shape;509;p5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9" name="Google Shape;519;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7" name="Google Shape;52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4" name="Google Shape;534;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4489fdc77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g14489fdc77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0" name="Google Shape;540;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7" name="Google Shape;547;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4" name="Google Shape;55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1" name="Google Shape;561;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1" name="Google Shape;581;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7" name="Google Shape;587;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5" name="Google Shape;595;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 name="Google Shape;601;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a:p>
            <a:pPr marL="45720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4489fdc77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g14489fdc77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2" name="Google Shape;622;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a:p>
            <a:pPr marL="45720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8" name="Google Shape;638;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rPr>
              <a:t>Our organization is structured by geography and topics.</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We have two Regional Recovery Initiatives that are branded, localized efforts working towards watershed recovery. We’ll use these recovery initiatives to provide examples that get at the learning objectives for today’s session.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45720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5" name="Google Shape;645;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3" name="Google Shape;653;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4489fdc779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g14489fdc779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363" name="Google Shape;363;g14489fdc779_0_2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4489fdc77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0" name="Google Shape;390;g14489fdc77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4489fdc779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g14489fdc779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4489fdc779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g14489fdc779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4489fdc779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g14489fdc779_0_75:notes"/>
          <p:cNvSpPr txBox="1">
            <a:spLocks noGrp="1"/>
          </p:cNvSpPr>
          <p:nvPr>
            <p:ph type="body" idx="1"/>
          </p:nvPr>
        </p:nvSpPr>
        <p:spPr>
          <a:xfrm>
            <a:off x="709930" y="4516676"/>
            <a:ext cx="5679300" cy="36954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b="1">
                <a:solidFill>
                  <a:srgbClr val="000000"/>
                </a:solidFill>
                <a:latin typeface="Calibri"/>
                <a:ea typeface="Calibri"/>
                <a:cs typeface="Calibri"/>
                <a:sym typeface="Calibri"/>
              </a:rPr>
              <a:t>PP/TSS in   </a:t>
            </a:r>
            <a:r>
              <a:rPr lang="en-US"/>
              <a:t> 	</a:t>
            </a:r>
            <a:r>
              <a:rPr lang="en-US">
                <a:solidFill>
                  <a:srgbClr val="000000"/>
                </a:solidFill>
                <a:latin typeface="Calibri"/>
                <a:ea typeface="Calibri"/>
                <a:cs typeface="Calibri"/>
                <a:sym typeface="Calibri"/>
              </a:rPr>
              <a:t>1.58</a:t>
            </a:r>
            <a:r>
              <a:rPr lang="en-US"/>
              <a:t> </a:t>
            </a:r>
            <a:r>
              <a:rPr lang="en-US">
                <a:solidFill>
                  <a:srgbClr val="000000"/>
                </a:solidFill>
                <a:latin typeface="Calibri"/>
                <a:ea typeface="Calibri"/>
                <a:cs typeface="Calibri"/>
                <a:sym typeface="Calibri"/>
              </a:rPr>
              <a:t>2.38</a:t>
            </a:r>
            <a:r>
              <a:rPr lang="en-US"/>
              <a:t> </a:t>
            </a:r>
            <a:r>
              <a:rPr lang="en-US">
                <a:solidFill>
                  <a:srgbClr val="000000"/>
                </a:solidFill>
                <a:latin typeface="Calibri"/>
                <a:ea typeface="Calibri"/>
                <a:cs typeface="Calibri"/>
                <a:sym typeface="Calibri"/>
              </a:rPr>
              <a:t>2.30</a:t>
            </a:r>
            <a:r>
              <a:rPr lang="en-US"/>
              <a:t> </a:t>
            </a:r>
            <a:r>
              <a:rPr lang="en-US">
                <a:solidFill>
                  <a:srgbClr val="000000"/>
                </a:solidFill>
                <a:latin typeface="Calibri"/>
                <a:ea typeface="Calibri"/>
                <a:cs typeface="Calibri"/>
                <a:sym typeface="Calibri"/>
              </a:rPr>
              <a:t>1.93</a:t>
            </a:r>
            <a:r>
              <a:rPr lang="en-US"/>
              <a:t> </a:t>
            </a:r>
            <a:r>
              <a:rPr lang="en-US">
                <a:solidFill>
                  <a:srgbClr val="000000"/>
                </a:solidFill>
                <a:latin typeface="Calibri"/>
                <a:ea typeface="Calibri"/>
                <a:cs typeface="Calibri"/>
                <a:sym typeface="Calibri"/>
              </a:rPr>
              <a:t>concentration of P on the SS Particles: IN</a:t>
            </a:r>
            <a:r>
              <a:rPr lang="en-US"/>
              <a:t> </a:t>
            </a:r>
            <a:endParaRPr/>
          </a:p>
          <a:p>
            <a:pPr marL="457200" lvl="0" indent="-298450" algn="l" rtl="0">
              <a:lnSpc>
                <a:spcPct val="100000"/>
              </a:lnSpc>
              <a:spcBef>
                <a:spcPts val="0"/>
              </a:spcBef>
              <a:spcAft>
                <a:spcPts val="0"/>
              </a:spcAft>
              <a:buSzPts val="1100"/>
              <a:buChar char="●"/>
            </a:pPr>
            <a:r>
              <a:rPr lang="en-US" b="1">
                <a:solidFill>
                  <a:srgbClr val="000000"/>
                </a:solidFill>
                <a:latin typeface="Calibri"/>
                <a:ea typeface="Calibri"/>
                <a:cs typeface="Calibri"/>
                <a:sym typeface="Calibri"/>
              </a:rPr>
              <a:t>PP/TSS out</a:t>
            </a:r>
            <a:r>
              <a:rPr lang="en-US"/>
              <a:t> </a:t>
            </a:r>
            <a:r>
              <a:rPr lang="en-US">
                <a:solidFill>
                  <a:srgbClr val="000000"/>
                </a:solidFill>
                <a:latin typeface="Calibri"/>
                <a:ea typeface="Calibri"/>
                <a:cs typeface="Calibri"/>
                <a:sym typeface="Calibri"/>
              </a:rPr>
              <a:t>2.22</a:t>
            </a:r>
            <a:r>
              <a:rPr lang="en-US"/>
              <a:t> </a:t>
            </a:r>
            <a:r>
              <a:rPr lang="en-US">
                <a:solidFill>
                  <a:srgbClr val="000000"/>
                </a:solidFill>
                <a:latin typeface="Calibri"/>
                <a:ea typeface="Calibri"/>
                <a:cs typeface="Calibri"/>
                <a:sym typeface="Calibri"/>
              </a:rPr>
              <a:t>3.47</a:t>
            </a:r>
            <a:r>
              <a:rPr lang="en-US"/>
              <a:t> </a:t>
            </a:r>
            <a:r>
              <a:rPr lang="en-US" b="1">
                <a:solidFill>
                  <a:srgbClr val="FF0000"/>
                </a:solidFill>
                <a:latin typeface="Calibri"/>
                <a:ea typeface="Calibri"/>
                <a:cs typeface="Calibri"/>
                <a:sym typeface="Calibri"/>
              </a:rPr>
              <a:t>5.53</a:t>
            </a:r>
            <a:r>
              <a:rPr lang="en-US"/>
              <a:t> </a:t>
            </a:r>
            <a:r>
              <a:rPr lang="en-US">
                <a:solidFill>
                  <a:srgbClr val="000000"/>
                </a:solidFill>
                <a:latin typeface="Calibri"/>
                <a:ea typeface="Calibri"/>
                <a:cs typeface="Calibri"/>
                <a:sym typeface="Calibri"/>
              </a:rPr>
              <a:t>3.74</a:t>
            </a:r>
            <a:r>
              <a:rPr lang="en-US"/>
              <a:t> </a:t>
            </a:r>
            <a:r>
              <a:rPr lang="en-US">
                <a:solidFill>
                  <a:srgbClr val="000000"/>
                </a:solidFill>
                <a:latin typeface="Calibri"/>
                <a:ea typeface="Calibri"/>
                <a:cs typeface="Calibri"/>
                <a:sym typeface="Calibri"/>
              </a:rPr>
              <a:t>concentration of P on the SS Particles: OUT</a:t>
            </a:r>
            <a:r>
              <a:rPr lang="en-US"/>
              <a:t> </a:t>
            </a:r>
            <a:endParaRPr/>
          </a:p>
        </p:txBody>
      </p:sp>
      <p:sp>
        <p:nvSpPr>
          <p:cNvPr id="413" name="Google Shape;413;g14489fdc779_0_75:notes"/>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900" b="0" i="0" u="none" strike="noStrike" cap="none">
                <a:solidFill>
                  <a:srgbClr val="FFFFFF"/>
                </a:solidFill>
                <a:latin typeface="Arial"/>
                <a:ea typeface="Arial"/>
                <a:cs typeface="Arial"/>
                <a:sym typeface="Arial"/>
              </a:rPr>
              <a:t>8/14/2022</a:t>
            </a:r>
            <a:endParaRPr sz="1400" b="0" i="0" u="none" strike="noStrike" cap="none">
              <a:solidFill>
                <a:srgbClr val="FFFFFF"/>
              </a:solidFill>
              <a:latin typeface="Arial"/>
              <a:ea typeface="Arial"/>
              <a:cs typeface="Arial"/>
              <a:sym typeface="Arial"/>
            </a:endParaRPr>
          </a:p>
        </p:txBody>
      </p:sp>
      <p:sp>
        <p:nvSpPr>
          <p:cNvPr id="414" name="Google Shape;414;g14489fdc779_0_7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900" b="0" i="0" u="none" strike="noStrike" cap="none">
                <a:solidFill>
                  <a:srgbClr val="FFFFFF"/>
                </a:solidFill>
                <a:latin typeface="Arial"/>
                <a:ea typeface="Arial"/>
                <a:cs typeface="Arial"/>
                <a:sym typeface="Arial"/>
              </a:rPr>
              <a:t>8</a:t>
            </a:fld>
            <a:endParaRPr sz="1400" b="0" i="0" u="none" strike="noStrike" cap="none">
              <a:solidFill>
                <a:srgbClr val="FFFFFF"/>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4489fdc779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7" name="Google Shape;427;g14489fdc779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The wetland vegetation here has predominantly been narrow leaf cattail which is not a sought after wetland plant but it seems to do a good job of taking up phosphorus which is what we want. 2 falls ago, we went through and cut down all the cattails and raked them all out of the wetland. UWGB took samples of the cattail and was able to calculate that we removed almost 2 lbs of phosphorus that was stored in the plants when we removed them from the site. </a:t>
            </a:r>
            <a:endParaRPr/>
          </a:p>
        </p:txBody>
      </p:sp>
      <p:sp>
        <p:nvSpPr>
          <p:cNvPr id="428" name="Google Shape;428;g14489fdc779_0_8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
        <p:cNvGrpSpPr/>
        <p:nvPr/>
      </p:nvGrpSpPr>
      <p:grpSpPr>
        <a:xfrm>
          <a:off x="0" y="0"/>
          <a:ext cx="0" cy="0"/>
          <a:chOff x="0" y="0"/>
          <a:chExt cx="0" cy="0"/>
        </a:xfrm>
      </p:grpSpPr>
      <p:sp>
        <p:nvSpPr>
          <p:cNvPr id="39" name="Google Shape;39;p70"/>
          <p:cNvSpPr txBox="1">
            <a:spLocks noGrp="1"/>
          </p:cNvSpPr>
          <p:nvPr>
            <p:ph type="ctrTitle"/>
          </p:nvPr>
        </p:nvSpPr>
        <p:spPr>
          <a:xfrm>
            <a:off x="3883820" y="3771901"/>
            <a:ext cx="13373099" cy="339417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68DBA"/>
              </a:buClr>
              <a:buSzPts val="8100"/>
              <a:buFont typeface="Century Gothic"/>
              <a:buNone/>
              <a:defRPr sz="8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70"/>
          <p:cNvSpPr txBox="1">
            <a:spLocks noGrp="1"/>
          </p:cNvSpPr>
          <p:nvPr>
            <p:ph type="subTitle" idx="1"/>
          </p:nvPr>
        </p:nvSpPr>
        <p:spPr>
          <a:xfrm>
            <a:off x="3883820" y="7166069"/>
            <a:ext cx="13373099" cy="1689425"/>
          </a:xfrm>
          <a:prstGeom prst="rect">
            <a:avLst/>
          </a:prstGeom>
          <a:noFill/>
          <a:ln>
            <a:noFill/>
          </a:ln>
        </p:spPr>
        <p:txBody>
          <a:bodyPr spcFirstLastPara="1" wrap="square" lIns="91425" tIns="45700" rIns="91425" bIns="45700" anchor="t" anchorCtr="0">
            <a:normAutofit/>
          </a:bodyPr>
          <a:lstStyle>
            <a:lvl1pPr lvl="0" algn="l">
              <a:spcBef>
                <a:spcPts val="1500"/>
              </a:spcBef>
              <a:spcAft>
                <a:spcPts val="0"/>
              </a:spcAft>
              <a:buSzPts val="2700"/>
              <a:buNone/>
              <a:defRPr>
                <a:solidFill>
                  <a:srgbClr val="595959"/>
                </a:solidFill>
              </a:defRPr>
            </a:lvl1pPr>
            <a:lvl2pPr lvl="1" algn="ctr">
              <a:spcBef>
                <a:spcPts val="1500"/>
              </a:spcBef>
              <a:spcAft>
                <a:spcPts val="0"/>
              </a:spcAft>
              <a:buSzPts val="2400"/>
              <a:buNone/>
              <a:defRPr>
                <a:solidFill>
                  <a:srgbClr val="888888"/>
                </a:solidFill>
              </a:defRPr>
            </a:lvl2pPr>
            <a:lvl3pPr lvl="2" algn="ctr">
              <a:spcBef>
                <a:spcPts val="1500"/>
              </a:spcBef>
              <a:spcAft>
                <a:spcPts val="0"/>
              </a:spcAft>
              <a:buSzPts val="2100"/>
              <a:buNone/>
              <a:defRPr>
                <a:solidFill>
                  <a:srgbClr val="888888"/>
                </a:solidFill>
              </a:defRPr>
            </a:lvl3pPr>
            <a:lvl4pPr lvl="3" algn="ctr">
              <a:spcBef>
                <a:spcPts val="1500"/>
              </a:spcBef>
              <a:spcAft>
                <a:spcPts val="0"/>
              </a:spcAft>
              <a:buSzPts val="1800"/>
              <a:buNone/>
              <a:defRPr>
                <a:solidFill>
                  <a:srgbClr val="888888"/>
                </a:solidFill>
              </a:defRPr>
            </a:lvl4pPr>
            <a:lvl5pPr lvl="4" algn="ctr">
              <a:spcBef>
                <a:spcPts val="1500"/>
              </a:spcBef>
              <a:spcAft>
                <a:spcPts val="0"/>
              </a:spcAft>
              <a:buSzPts val="1800"/>
              <a:buNone/>
              <a:defRPr>
                <a:solidFill>
                  <a:srgbClr val="888888"/>
                </a:solidFill>
              </a:defRPr>
            </a:lvl5pPr>
            <a:lvl6pPr lvl="5" algn="ctr">
              <a:spcBef>
                <a:spcPts val="1500"/>
              </a:spcBef>
              <a:spcAft>
                <a:spcPts val="0"/>
              </a:spcAft>
              <a:buSzPts val="1800"/>
              <a:buNone/>
              <a:defRPr>
                <a:solidFill>
                  <a:srgbClr val="888888"/>
                </a:solidFill>
              </a:defRPr>
            </a:lvl6pPr>
            <a:lvl7pPr lvl="6" algn="ctr">
              <a:spcBef>
                <a:spcPts val="1500"/>
              </a:spcBef>
              <a:spcAft>
                <a:spcPts val="0"/>
              </a:spcAft>
              <a:buSzPts val="1800"/>
              <a:buNone/>
              <a:defRPr>
                <a:solidFill>
                  <a:srgbClr val="888888"/>
                </a:solidFill>
              </a:defRPr>
            </a:lvl7pPr>
            <a:lvl8pPr lvl="7" algn="ctr">
              <a:spcBef>
                <a:spcPts val="1500"/>
              </a:spcBef>
              <a:spcAft>
                <a:spcPts val="0"/>
              </a:spcAft>
              <a:buSzPts val="1800"/>
              <a:buNone/>
              <a:defRPr>
                <a:solidFill>
                  <a:srgbClr val="888888"/>
                </a:solidFill>
              </a:defRPr>
            </a:lvl8pPr>
            <a:lvl9pPr lvl="8" algn="ctr">
              <a:spcBef>
                <a:spcPts val="1500"/>
              </a:spcBef>
              <a:spcAft>
                <a:spcPts val="0"/>
              </a:spcAft>
              <a:buSzPts val="1800"/>
              <a:buNone/>
              <a:defRPr>
                <a:solidFill>
                  <a:srgbClr val="888888"/>
                </a:solidFill>
              </a:defRPr>
            </a:lvl9pPr>
          </a:lstStyle>
          <a:p>
            <a:endParaRPr/>
          </a:p>
        </p:txBody>
      </p:sp>
      <p:sp>
        <p:nvSpPr>
          <p:cNvPr id="41" name="Google Shape;41;p70"/>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0"/>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0"/>
          <p:cNvSpPr/>
          <p:nvPr/>
        </p:nvSpPr>
        <p:spPr>
          <a:xfrm>
            <a:off x="0" y="6485716"/>
            <a:ext cx="2616978" cy="1167884"/>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0"/>
          <p:cNvSpPr txBox="1">
            <a:spLocks noGrp="1"/>
          </p:cNvSpPr>
          <p:nvPr>
            <p:ph type="sldNum" idx="12"/>
          </p:nvPr>
        </p:nvSpPr>
        <p:spPr>
          <a:xfrm>
            <a:off x="797719" y="6794311"/>
            <a:ext cx="1169651"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3000"/>
              <a:buNone/>
              <a:defRPr/>
            </a:lvl1pPr>
            <a:lvl2pPr marL="0" lvl="1" indent="0" algn="r">
              <a:lnSpc>
                <a:spcPct val="100000"/>
              </a:lnSpc>
              <a:spcBef>
                <a:spcPts val="0"/>
              </a:spcBef>
              <a:spcAft>
                <a:spcPts val="0"/>
              </a:spcAft>
              <a:buSzPts val="3000"/>
              <a:buNone/>
              <a:defRPr/>
            </a:lvl2pPr>
            <a:lvl3pPr marL="0" lvl="2" indent="0" algn="r">
              <a:lnSpc>
                <a:spcPct val="100000"/>
              </a:lnSpc>
              <a:spcBef>
                <a:spcPts val="0"/>
              </a:spcBef>
              <a:spcAft>
                <a:spcPts val="0"/>
              </a:spcAft>
              <a:buSzPts val="3000"/>
              <a:buNone/>
              <a:defRPr/>
            </a:lvl3pPr>
            <a:lvl4pPr marL="0" lvl="3" indent="0" algn="r">
              <a:lnSpc>
                <a:spcPct val="100000"/>
              </a:lnSpc>
              <a:spcBef>
                <a:spcPts val="0"/>
              </a:spcBef>
              <a:spcAft>
                <a:spcPts val="0"/>
              </a:spcAft>
              <a:buSzPts val="3000"/>
              <a:buNone/>
              <a:defRPr/>
            </a:lvl4pPr>
            <a:lvl5pPr marL="0" lvl="4" indent="0" algn="r">
              <a:lnSpc>
                <a:spcPct val="100000"/>
              </a:lnSpc>
              <a:spcBef>
                <a:spcPts val="0"/>
              </a:spcBef>
              <a:spcAft>
                <a:spcPts val="0"/>
              </a:spcAft>
              <a:buSzPts val="3000"/>
              <a:buNone/>
              <a:defRPr/>
            </a:lvl5pPr>
            <a:lvl6pPr marL="0" lvl="5" indent="0" algn="r">
              <a:lnSpc>
                <a:spcPct val="100000"/>
              </a:lnSpc>
              <a:spcBef>
                <a:spcPts val="0"/>
              </a:spcBef>
              <a:spcAft>
                <a:spcPts val="0"/>
              </a:spcAft>
              <a:buSzPts val="3000"/>
              <a:buNone/>
              <a:defRPr/>
            </a:lvl6pPr>
            <a:lvl7pPr marL="0" lvl="6" indent="0" algn="r">
              <a:lnSpc>
                <a:spcPct val="100000"/>
              </a:lnSpc>
              <a:spcBef>
                <a:spcPts val="0"/>
              </a:spcBef>
              <a:spcAft>
                <a:spcPts val="0"/>
              </a:spcAft>
              <a:buSzPts val="3000"/>
              <a:buNone/>
              <a:defRPr/>
            </a:lvl7pPr>
            <a:lvl8pPr marL="0" lvl="7" indent="0" algn="r">
              <a:lnSpc>
                <a:spcPct val="100000"/>
              </a:lnSpc>
              <a:spcBef>
                <a:spcPts val="0"/>
              </a:spcBef>
              <a:spcAft>
                <a:spcPts val="0"/>
              </a:spcAft>
              <a:buSzPts val="3000"/>
              <a:buNone/>
              <a:defRPr/>
            </a:lvl8pPr>
            <a:lvl9pPr marL="0" lvl="8" indent="0" algn="r">
              <a:lnSpc>
                <a:spcPct val="100000"/>
              </a:lnSpc>
              <a:spcBef>
                <a:spcPts val="0"/>
              </a:spcBef>
              <a:spcAft>
                <a:spcPts val="0"/>
              </a:spcAft>
              <a:buSzPts val="30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04"/>
        <p:cNvGrpSpPr/>
        <p:nvPr/>
      </p:nvGrpSpPr>
      <p:grpSpPr>
        <a:xfrm>
          <a:off x="0" y="0"/>
          <a:ext cx="0" cy="0"/>
          <a:chOff x="0" y="0"/>
          <a:chExt cx="0" cy="0"/>
        </a:xfrm>
      </p:grpSpPr>
      <p:sp>
        <p:nvSpPr>
          <p:cNvPr id="105" name="Google Shape;105;p81"/>
          <p:cNvSpPr txBox="1">
            <a:spLocks noGrp="1"/>
          </p:cNvSpPr>
          <p:nvPr>
            <p:ph type="title"/>
          </p:nvPr>
        </p:nvSpPr>
        <p:spPr>
          <a:xfrm>
            <a:off x="3883819" y="914400"/>
            <a:ext cx="13373099" cy="467556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68DBA"/>
              </a:buClr>
              <a:buSzPts val="7200"/>
              <a:buFont typeface="Century Gothic"/>
              <a:buNone/>
              <a:defRPr sz="7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81"/>
          <p:cNvSpPr txBox="1">
            <a:spLocks noGrp="1"/>
          </p:cNvSpPr>
          <p:nvPr>
            <p:ph type="body" idx="1"/>
          </p:nvPr>
        </p:nvSpPr>
        <p:spPr>
          <a:xfrm>
            <a:off x="3883819" y="6531069"/>
            <a:ext cx="13373099" cy="2333796"/>
          </a:xfrm>
          <a:prstGeom prst="rect">
            <a:avLst/>
          </a:prstGeom>
          <a:noFill/>
          <a:ln>
            <a:noFill/>
          </a:ln>
        </p:spPr>
        <p:txBody>
          <a:bodyPr spcFirstLastPara="1" wrap="square" lIns="91425" tIns="45700" rIns="91425" bIns="45700" anchor="ctr" anchorCtr="0">
            <a:normAutofit/>
          </a:bodyPr>
          <a:lstStyle>
            <a:lvl1pPr marL="457200" lvl="0" indent="-228600" algn="l">
              <a:spcBef>
                <a:spcPts val="1500"/>
              </a:spcBef>
              <a:spcAft>
                <a:spcPts val="0"/>
              </a:spcAft>
              <a:buSzPts val="2700"/>
              <a:buNone/>
              <a:defRPr sz="2700">
                <a:solidFill>
                  <a:srgbClr val="595959"/>
                </a:solidFill>
              </a:defRPr>
            </a:lvl1pPr>
            <a:lvl2pPr marL="914400" lvl="1" indent="-228600" algn="l">
              <a:spcBef>
                <a:spcPts val="1500"/>
              </a:spcBef>
              <a:spcAft>
                <a:spcPts val="0"/>
              </a:spcAft>
              <a:buSzPts val="2700"/>
              <a:buNone/>
              <a:defRPr sz="2700">
                <a:solidFill>
                  <a:srgbClr val="888888"/>
                </a:solidFill>
              </a:defRPr>
            </a:lvl2pPr>
            <a:lvl3pPr marL="1371600" lvl="2" indent="-228600" algn="l">
              <a:spcBef>
                <a:spcPts val="1500"/>
              </a:spcBef>
              <a:spcAft>
                <a:spcPts val="0"/>
              </a:spcAft>
              <a:buSzPts val="2400"/>
              <a:buNone/>
              <a:defRPr sz="2400">
                <a:solidFill>
                  <a:srgbClr val="888888"/>
                </a:solidFill>
              </a:defRPr>
            </a:lvl3pPr>
            <a:lvl4pPr marL="1828800" lvl="3" indent="-228600" algn="l">
              <a:spcBef>
                <a:spcPts val="1500"/>
              </a:spcBef>
              <a:spcAft>
                <a:spcPts val="0"/>
              </a:spcAft>
              <a:buSzPts val="2100"/>
              <a:buNone/>
              <a:defRPr sz="2100">
                <a:solidFill>
                  <a:srgbClr val="888888"/>
                </a:solidFill>
              </a:defRPr>
            </a:lvl4pPr>
            <a:lvl5pPr marL="2286000" lvl="4" indent="-228600" algn="l">
              <a:spcBef>
                <a:spcPts val="1500"/>
              </a:spcBef>
              <a:spcAft>
                <a:spcPts val="0"/>
              </a:spcAft>
              <a:buSzPts val="2100"/>
              <a:buNone/>
              <a:defRPr sz="2100">
                <a:solidFill>
                  <a:srgbClr val="888888"/>
                </a:solidFill>
              </a:defRPr>
            </a:lvl5pPr>
            <a:lvl6pPr marL="2743200" lvl="5" indent="-228600" algn="l">
              <a:spcBef>
                <a:spcPts val="1500"/>
              </a:spcBef>
              <a:spcAft>
                <a:spcPts val="0"/>
              </a:spcAft>
              <a:buSzPts val="2100"/>
              <a:buNone/>
              <a:defRPr sz="2100">
                <a:solidFill>
                  <a:srgbClr val="888888"/>
                </a:solidFill>
              </a:defRPr>
            </a:lvl6pPr>
            <a:lvl7pPr marL="3200400" lvl="6" indent="-228600" algn="l">
              <a:spcBef>
                <a:spcPts val="1500"/>
              </a:spcBef>
              <a:spcAft>
                <a:spcPts val="0"/>
              </a:spcAft>
              <a:buSzPts val="2100"/>
              <a:buNone/>
              <a:defRPr sz="2100">
                <a:solidFill>
                  <a:srgbClr val="888888"/>
                </a:solidFill>
              </a:defRPr>
            </a:lvl7pPr>
            <a:lvl8pPr marL="3657600" lvl="7" indent="-228600" algn="l">
              <a:spcBef>
                <a:spcPts val="1500"/>
              </a:spcBef>
              <a:spcAft>
                <a:spcPts val="0"/>
              </a:spcAft>
              <a:buSzPts val="2100"/>
              <a:buNone/>
              <a:defRPr sz="2100">
                <a:solidFill>
                  <a:srgbClr val="888888"/>
                </a:solidFill>
              </a:defRPr>
            </a:lvl8pPr>
            <a:lvl9pPr marL="4114800" lvl="8" indent="-228600" algn="l">
              <a:spcBef>
                <a:spcPts val="1500"/>
              </a:spcBef>
              <a:spcAft>
                <a:spcPts val="0"/>
              </a:spcAft>
              <a:buSzPts val="2100"/>
              <a:buNone/>
              <a:defRPr sz="2100">
                <a:solidFill>
                  <a:srgbClr val="888888"/>
                </a:solidFill>
              </a:defRPr>
            </a:lvl9pPr>
          </a:lstStyle>
          <a:p>
            <a:endParaRPr/>
          </a:p>
        </p:txBody>
      </p:sp>
      <p:sp>
        <p:nvSpPr>
          <p:cNvPr id="107" name="Google Shape;107;p81"/>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81"/>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81"/>
          <p:cNvSpPr/>
          <p:nvPr/>
        </p:nvSpPr>
        <p:spPr>
          <a:xfrm rot="10800000" flipH="1">
            <a:off x="-6283" y="4767263"/>
            <a:ext cx="2382791" cy="760946"/>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1"/>
          <p:cNvSpPr txBox="1">
            <a:spLocks noGrp="1"/>
          </p:cNvSpPr>
          <p:nvPr>
            <p:ph type="sldNum" idx="12"/>
          </p:nvPr>
        </p:nvSpPr>
        <p:spPr>
          <a:xfrm>
            <a:off x="797719" y="4866209"/>
            <a:ext cx="1169651"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3000"/>
              <a:buNone/>
              <a:defRPr/>
            </a:lvl1pPr>
            <a:lvl2pPr marL="0" lvl="1" indent="0" algn="r">
              <a:lnSpc>
                <a:spcPct val="100000"/>
              </a:lnSpc>
              <a:spcBef>
                <a:spcPts val="0"/>
              </a:spcBef>
              <a:spcAft>
                <a:spcPts val="0"/>
              </a:spcAft>
              <a:buSzPts val="3000"/>
              <a:buNone/>
              <a:defRPr/>
            </a:lvl2pPr>
            <a:lvl3pPr marL="0" lvl="2" indent="0" algn="r">
              <a:lnSpc>
                <a:spcPct val="100000"/>
              </a:lnSpc>
              <a:spcBef>
                <a:spcPts val="0"/>
              </a:spcBef>
              <a:spcAft>
                <a:spcPts val="0"/>
              </a:spcAft>
              <a:buSzPts val="3000"/>
              <a:buNone/>
              <a:defRPr/>
            </a:lvl3pPr>
            <a:lvl4pPr marL="0" lvl="3" indent="0" algn="r">
              <a:lnSpc>
                <a:spcPct val="100000"/>
              </a:lnSpc>
              <a:spcBef>
                <a:spcPts val="0"/>
              </a:spcBef>
              <a:spcAft>
                <a:spcPts val="0"/>
              </a:spcAft>
              <a:buSzPts val="3000"/>
              <a:buNone/>
              <a:defRPr/>
            </a:lvl4pPr>
            <a:lvl5pPr marL="0" lvl="4" indent="0" algn="r">
              <a:lnSpc>
                <a:spcPct val="100000"/>
              </a:lnSpc>
              <a:spcBef>
                <a:spcPts val="0"/>
              </a:spcBef>
              <a:spcAft>
                <a:spcPts val="0"/>
              </a:spcAft>
              <a:buSzPts val="3000"/>
              <a:buNone/>
              <a:defRPr/>
            </a:lvl5pPr>
            <a:lvl6pPr marL="0" lvl="5" indent="0" algn="r">
              <a:lnSpc>
                <a:spcPct val="100000"/>
              </a:lnSpc>
              <a:spcBef>
                <a:spcPts val="0"/>
              </a:spcBef>
              <a:spcAft>
                <a:spcPts val="0"/>
              </a:spcAft>
              <a:buSzPts val="3000"/>
              <a:buNone/>
              <a:defRPr/>
            </a:lvl6pPr>
            <a:lvl7pPr marL="0" lvl="6" indent="0" algn="r">
              <a:lnSpc>
                <a:spcPct val="100000"/>
              </a:lnSpc>
              <a:spcBef>
                <a:spcPts val="0"/>
              </a:spcBef>
              <a:spcAft>
                <a:spcPts val="0"/>
              </a:spcAft>
              <a:buSzPts val="3000"/>
              <a:buNone/>
              <a:defRPr/>
            </a:lvl7pPr>
            <a:lvl8pPr marL="0" lvl="7" indent="0" algn="r">
              <a:lnSpc>
                <a:spcPct val="100000"/>
              </a:lnSpc>
              <a:spcBef>
                <a:spcPts val="0"/>
              </a:spcBef>
              <a:spcAft>
                <a:spcPts val="0"/>
              </a:spcAft>
              <a:buSzPts val="3000"/>
              <a:buNone/>
              <a:defRPr/>
            </a:lvl8pPr>
            <a:lvl9pPr marL="0" lvl="8" indent="0" algn="r">
              <a:lnSpc>
                <a:spcPct val="100000"/>
              </a:lnSpc>
              <a:spcBef>
                <a:spcPts val="0"/>
              </a:spcBef>
              <a:spcAft>
                <a:spcPts val="0"/>
              </a:spcAft>
              <a:buSzPts val="30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11"/>
        <p:cNvGrpSpPr/>
        <p:nvPr/>
      </p:nvGrpSpPr>
      <p:grpSpPr>
        <a:xfrm>
          <a:off x="0" y="0"/>
          <a:ext cx="0" cy="0"/>
          <a:chOff x="0" y="0"/>
          <a:chExt cx="0" cy="0"/>
        </a:xfrm>
      </p:grpSpPr>
      <p:sp>
        <p:nvSpPr>
          <p:cNvPr id="112" name="Google Shape;112;p82"/>
          <p:cNvSpPr txBox="1">
            <a:spLocks noGrp="1"/>
          </p:cNvSpPr>
          <p:nvPr>
            <p:ph type="title"/>
          </p:nvPr>
        </p:nvSpPr>
        <p:spPr>
          <a:xfrm>
            <a:off x="4274924" y="914400"/>
            <a:ext cx="12590889" cy="4343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68DBA"/>
              </a:buClr>
              <a:buSzPts val="7200"/>
              <a:buFont typeface="Century Gothic"/>
              <a:buNone/>
              <a:defRPr sz="7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82"/>
          <p:cNvSpPr txBox="1">
            <a:spLocks noGrp="1"/>
          </p:cNvSpPr>
          <p:nvPr>
            <p:ph type="body" idx="1"/>
          </p:nvPr>
        </p:nvSpPr>
        <p:spPr>
          <a:xfrm>
            <a:off x="4912518" y="5257800"/>
            <a:ext cx="11304831" cy="571500"/>
          </a:xfrm>
          <a:prstGeom prst="rect">
            <a:avLst/>
          </a:prstGeom>
          <a:noFill/>
          <a:ln>
            <a:noFill/>
          </a:ln>
        </p:spPr>
        <p:txBody>
          <a:bodyPr spcFirstLastPara="1" wrap="square" lIns="91425" tIns="45700" rIns="91425" bIns="45700" anchor="ctr" anchorCtr="0">
            <a:noAutofit/>
          </a:bodyPr>
          <a:lstStyle>
            <a:lvl1pPr marL="457200" lvl="0" indent="-228600" algn="l">
              <a:spcBef>
                <a:spcPts val="1500"/>
              </a:spcBef>
              <a:spcAft>
                <a:spcPts val="0"/>
              </a:spcAft>
              <a:buSzPts val="2400"/>
              <a:buFont typeface="Century Gothic"/>
              <a:buNone/>
              <a:defRPr sz="2400">
                <a:solidFill>
                  <a:srgbClr val="7F7F7F"/>
                </a:solidFill>
              </a:defRPr>
            </a:lvl1pPr>
            <a:lvl2pPr marL="914400" lvl="1" indent="-228600" algn="l">
              <a:spcBef>
                <a:spcPts val="1500"/>
              </a:spcBef>
              <a:spcAft>
                <a:spcPts val="0"/>
              </a:spcAft>
              <a:buSzPts val="2400"/>
              <a:buFont typeface="Century Gothic"/>
              <a:buNone/>
              <a:defRPr/>
            </a:lvl2pPr>
            <a:lvl3pPr marL="1371600" lvl="2" indent="-228600" algn="l">
              <a:spcBef>
                <a:spcPts val="1500"/>
              </a:spcBef>
              <a:spcAft>
                <a:spcPts val="0"/>
              </a:spcAft>
              <a:buSzPts val="2100"/>
              <a:buFont typeface="Century Gothic"/>
              <a:buNone/>
              <a:defRPr/>
            </a:lvl3pPr>
            <a:lvl4pPr marL="1828800" lvl="3" indent="-228600" algn="l">
              <a:spcBef>
                <a:spcPts val="1500"/>
              </a:spcBef>
              <a:spcAft>
                <a:spcPts val="0"/>
              </a:spcAft>
              <a:buSzPts val="1800"/>
              <a:buFont typeface="Century Gothic"/>
              <a:buNone/>
              <a:defRPr/>
            </a:lvl4pPr>
            <a:lvl5pPr marL="2286000" lvl="4" indent="-228600" algn="l">
              <a:spcBef>
                <a:spcPts val="1500"/>
              </a:spcBef>
              <a:spcAft>
                <a:spcPts val="0"/>
              </a:spcAft>
              <a:buSzPts val="1800"/>
              <a:buFont typeface="Century Gothic"/>
              <a:buNone/>
              <a:defRPr/>
            </a:lvl5pPr>
            <a:lvl6pPr marL="2743200" lvl="5" indent="-342900" algn="l">
              <a:spcBef>
                <a:spcPts val="1500"/>
              </a:spcBef>
              <a:spcAft>
                <a:spcPts val="0"/>
              </a:spcAft>
              <a:buSzPts val="1800"/>
              <a:buChar char="🠶"/>
              <a:defRPr/>
            </a:lvl6pPr>
            <a:lvl7pPr marL="3200400" lvl="6" indent="-342900" algn="l">
              <a:spcBef>
                <a:spcPts val="1500"/>
              </a:spcBef>
              <a:spcAft>
                <a:spcPts val="0"/>
              </a:spcAft>
              <a:buSzPts val="1800"/>
              <a:buChar char="🠶"/>
              <a:defRPr/>
            </a:lvl7pPr>
            <a:lvl8pPr marL="3657600" lvl="7" indent="-342900" algn="l">
              <a:spcBef>
                <a:spcPts val="1500"/>
              </a:spcBef>
              <a:spcAft>
                <a:spcPts val="0"/>
              </a:spcAft>
              <a:buSzPts val="1800"/>
              <a:buChar char="🠶"/>
              <a:defRPr/>
            </a:lvl8pPr>
            <a:lvl9pPr marL="4114800" lvl="8" indent="-342900" algn="l">
              <a:spcBef>
                <a:spcPts val="1500"/>
              </a:spcBef>
              <a:spcAft>
                <a:spcPts val="0"/>
              </a:spcAft>
              <a:buSzPts val="1800"/>
              <a:buChar char="🠶"/>
              <a:defRPr/>
            </a:lvl9pPr>
          </a:lstStyle>
          <a:p>
            <a:endParaRPr/>
          </a:p>
        </p:txBody>
      </p:sp>
      <p:sp>
        <p:nvSpPr>
          <p:cNvPr id="114" name="Google Shape;114;p82"/>
          <p:cNvSpPr txBox="1">
            <a:spLocks noGrp="1"/>
          </p:cNvSpPr>
          <p:nvPr>
            <p:ph type="body" idx="2"/>
          </p:nvPr>
        </p:nvSpPr>
        <p:spPr>
          <a:xfrm>
            <a:off x="3883819" y="6531069"/>
            <a:ext cx="13373099" cy="2333796"/>
          </a:xfrm>
          <a:prstGeom prst="rect">
            <a:avLst/>
          </a:prstGeom>
          <a:noFill/>
          <a:ln>
            <a:noFill/>
          </a:ln>
        </p:spPr>
        <p:txBody>
          <a:bodyPr spcFirstLastPara="1" wrap="square" lIns="91425" tIns="45700" rIns="91425" bIns="45700" anchor="ctr" anchorCtr="0">
            <a:normAutofit/>
          </a:bodyPr>
          <a:lstStyle>
            <a:lvl1pPr marL="457200" lvl="0" indent="-228600" algn="l">
              <a:spcBef>
                <a:spcPts val="1500"/>
              </a:spcBef>
              <a:spcAft>
                <a:spcPts val="0"/>
              </a:spcAft>
              <a:buSzPts val="2700"/>
              <a:buNone/>
              <a:defRPr sz="2700">
                <a:solidFill>
                  <a:srgbClr val="595959"/>
                </a:solidFill>
              </a:defRPr>
            </a:lvl1pPr>
            <a:lvl2pPr marL="914400" lvl="1" indent="-228600" algn="l">
              <a:spcBef>
                <a:spcPts val="1500"/>
              </a:spcBef>
              <a:spcAft>
                <a:spcPts val="0"/>
              </a:spcAft>
              <a:buSzPts val="2700"/>
              <a:buNone/>
              <a:defRPr sz="2700">
                <a:solidFill>
                  <a:srgbClr val="888888"/>
                </a:solidFill>
              </a:defRPr>
            </a:lvl2pPr>
            <a:lvl3pPr marL="1371600" lvl="2" indent="-228600" algn="l">
              <a:spcBef>
                <a:spcPts val="1500"/>
              </a:spcBef>
              <a:spcAft>
                <a:spcPts val="0"/>
              </a:spcAft>
              <a:buSzPts val="2400"/>
              <a:buNone/>
              <a:defRPr sz="2400">
                <a:solidFill>
                  <a:srgbClr val="888888"/>
                </a:solidFill>
              </a:defRPr>
            </a:lvl3pPr>
            <a:lvl4pPr marL="1828800" lvl="3" indent="-228600" algn="l">
              <a:spcBef>
                <a:spcPts val="1500"/>
              </a:spcBef>
              <a:spcAft>
                <a:spcPts val="0"/>
              </a:spcAft>
              <a:buSzPts val="2100"/>
              <a:buNone/>
              <a:defRPr sz="2100">
                <a:solidFill>
                  <a:srgbClr val="888888"/>
                </a:solidFill>
              </a:defRPr>
            </a:lvl4pPr>
            <a:lvl5pPr marL="2286000" lvl="4" indent="-228600" algn="l">
              <a:spcBef>
                <a:spcPts val="1500"/>
              </a:spcBef>
              <a:spcAft>
                <a:spcPts val="0"/>
              </a:spcAft>
              <a:buSzPts val="2100"/>
              <a:buNone/>
              <a:defRPr sz="2100">
                <a:solidFill>
                  <a:srgbClr val="888888"/>
                </a:solidFill>
              </a:defRPr>
            </a:lvl5pPr>
            <a:lvl6pPr marL="2743200" lvl="5" indent="-228600" algn="l">
              <a:spcBef>
                <a:spcPts val="1500"/>
              </a:spcBef>
              <a:spcAft>
                <a:spcPts val="0"/>
              </a:spcAft>
              <a:buSzPts val="2100"/>
              <a:buNone/>
              <a:defRPr sz="2100">
                <a:solidFill>
                  <a:srgbClr val="888888"/>
                </a:solidFill>
              </a:defRPr>
            </a:lvl6pPr>
            <a:lvl7pPr marL="3200400" lvl="6" indent="-228600" algn="l">
              <a:spcBef>
                <a:spcPts val="1500"/>
              </a:spcBef>
              <a:spcAft>
                <a:spcPts val="0"/>
              </a:spcAft>
              <a:buSzPts val="2100"/>
              <a:buNone/>
              <a:defRPr sz="2100">
                <a:solidFill>
                  <a:srgbClr val="888888"/>
                </a:solidFill>
              </a:defRPr>
            </a:lvl7pPr>
            <a:lvl8pPr marL="3657600" lvl="7" indent="-228600" algn="l">
              <a:spcBef>
                <a:spcPts val="1500"/>
              </a:spcBef>
              <a:spcAft>
                <a:spcPts val="0"/>
              </a:spcAft>
              <a:buSzPts val="2100"/>
              <a:buNone/>
              <a:defRPr sz="2100">
                <a:solidFill>
                  <a:srgbClr val="888888"/>
                </a:solidFill>
              </a:defRPr>
            </a:lvl8pPr>
            <a:lvl9pPr marL="4114800" lvl="8" indent="-228600" algn="l">
              <a:spcBef>
                <a:spcPts val="1500"/>
              </a:spcBef>
              <a:spcAft>
                <a:spcPts val="0"/>
              </a:spcAft>
              <a:buSzPts val="2100"/>
              <a:buNone/>
              <a:defRPr sz="2100">
                <a:solidFill>
                  <a:srgbClr val="888888"/>
                </a:solidFill>
              </a:defRPr>
            </a:lvl9pPr>
          </a:lstStyle>
          <a:p>
            <a:endParaRPr/>
          </a:p>
        </p:txBody>
      </p:sp>
      <p:sp>
        <p:nvSpPr>
          <p:cNvPr id="115" name="Google Shape;115;p82"/>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82"/>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82"/>
          <p:cNvSpPr/>
          <p:nvPr/>
        </p:nvSpPr>
        <p:spPr>
          <a:xfrm rot="10800000" flipH="1">
            <a:off x="-6283" y="4767263"/>
            <a:ext cx="2382791" cy="760946"/>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2"/>
          <p:cNvSpPr txBox="1">
            <a:spLocks noGrp="1"/>
          </p:cNvSpPr>
          <p:nvPr>
            <p:ph type="sldNum" idx="12"/>
          </p:nvPr>
        </p:nvSpPr>
        <p:spPr>
          <a:xfrm>
            <a:off x="797719" y="4866209"/>
            <a:ext cx="1169651"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3000"/>
              <a:buNone/>
              <a:defRPr/>
            </a:lvl1pPr>
            <a:lvl2pPr marL="0" lvl="1" indent="0" algn="r">
              <a:lnSpc>
                <a:spcPct val="100000"/>
              </a:lnSpc>
              <a:spcBef>
                <a:spcPts val="0"/>
              </a:spcBef>
              <a:spcAft>
                <a:spcPts val="0"/>
              </a:spcAft>
              <a:buSzPts val="3000"/>
              <a:buNone/>
              <a:defRPr/>
            </a:lvl2pPr>
            <a:lvl3pPr marL="0" lvl="2" indent="0" algn="r">
              <a:lnSpc>
                <a:spcPct val="100000"/>
              </a:lnSpc>
              <a:spcBef>
                <a:spcPts val="0"/>
              </a:spcBef>
              <a:spcAft>
                <a:spcPts val="0"/>
              </a:spcAft>
              <a:buSzPts val="3000"/>
              <a:buNone/>
              <a:defRPr/>
            </a:lvl3pPr>
            <a:lvl4pPr marL="0" lvl="3" indent="0" algn="r">
              <a:lnSpc>
                <a:spcPct val="100000"/>
              </a:lnSpc>
              <a:spcBef>
                <a:spcPts val="0"/>
              </a:spcBef>
              <a:spcAft>
                <a:spcPts val="0"/>
              </a:spcAft>
              <a:buSzPts val="3000"/>
              <a:buNone/>
              <a:defRPr/>
            </a:lvl4pPr>
            <a:lvl5pPr marL="0" lvl="4" indent="0" algn="r">
              <a:lnSpc>
                <a:spcPct val="100000"/>
              </a:lnSpc>
              <a:spcBef>
                <a:spcPts val="0"/>
              </a:spcBef>
              <a:spcAft>
                <a:spcPts val="0"/>
              </a:spcAft>
              <a:buSzPts val="3000"/>
              <a:buNone/>
              <a:defRPr/>
            </a:lvl5pPr>
            <a:lvl6pPr marL="0" lvl="5" indent="0" algn="r">
              <a:lnSpc>
                <a:spcPct val="100000"/>
              </a:lnSpc>
              <a:spcBef>
                <a:spcPts val="0"/>
              </a:spcBef>
              <a:spcAft>
                <a:spcPts val="0"/>
              </a:spcAft>
              <a:buSzPts val="3000"/>
              <a:buNone/>
              <a:defRPr/>
            </a:lvl6pPr>
            <a:lvl7pPr marL="0" lvl="6" indent="0" algn="r">
              <a:lnSpc>
                <a:spcPct val="100000"/>
              </a:lnSpc>
              <a:spcBef>
                <a:spcPts val="0"/>
              </a:spcBef>
              <a:spcAft>
                <a:spcPts val="0"/>
              </a:spcAft>
              <a:buSzPts val="3000"/>
              <a:buNone/>
              <a:defRPr/>
            </a:lvl7pPr>
            <a:lvl8pPr marL="0" lvl="7" indent="0" algn="r">
              <a:lnSpc>
                <a:spcPct val="100000"/>
              </a:lnSpc>
              <a:spcBef>
                <a:spcPts val="0"/>
              </a:spcBef>
              <a:spcAft>
                <a:spcPts val="0"/>
              </a:spcAft>
              <a:buSzPts val="3000"/>
              <a:buNone/>
              <a:defRPr/>
            </a:lvl8pPr>
            <a:lvl9pPr marL="0" lvl="8" indent="0" algn="r">
              <a:lnSpc>
                <a:spcPct val="100000"/>
              </a:lnSpc>
              <a:spcBef>
                <a:spcPts val="0"/>
              </a:spcBef>
              <a:spcAft>
                <a:spcPts val="0"/>
              </a:spcAft>
              <a:buSzPts val="3000"/>
              <a:buNone/>
              <a:defRPr/>
            </a:lvl9pPr>
          </a:lstStyle>
          <a:p>
            <a:pPr marL="0" lvl="0" indent="0" algn="r" rtl="0">
              <a:spcBef>
                <a:spcPts val="0"/>
              </a:spcBef>
              <a:spcAft>
                <a:spcPts val="0"/>
              </a:spcAft>
              <a:buNone/>
            </a:pPr>
            <a:fld id="{00000000-1234-1234-1234-123412341234}" type="slidenum">
              <a:rPr lang="en-US"/>
              <a:t>‹#›</a:t>
            </a:fld>
            <a:endParaRPr/>
          </a:p>
        </p:txBody>
      </p:sp>
      <p:sp>
        <p:nvSpPr>
          <p:cNvPr id="119" name="Google Shape;119;p82"/>
          <p:cNvSpPr txBox="1"/>
          <p:nvPr/>
        </p:nvSpPr>
        <p:spPr>
          <a:xfrm>
            <a:off x="3701478" y="972008"/>
            <a:ext cx="914400" cy="877164"/>
          </a:xfrm>
          <a:prstGeom prst="rect">
            <a:avLst/>
          </a:prstGeom>
          <a:noFill/>
          <a:ln>
            <a:noFill/>
          </a:ln>
        </p:spPr>
        <p:txBody>
          <a:bodyPr spcFirstLastPara="1" wrap="square" lIns="137150" tIns="68575" rIns="137150" bIns="68575" anchor="ctr" anchorCtr="0">
            <a:noAutofit/>
          </a:bodyPr>
          <a:lstStyle/>
          <a:p>
            <a:pPr marL="0" marR="0" lvl="0" indent="0" algn="l" rtl="0">
              <a:lnSpc>
                <a:spcPct val="100000"/>
              </a:lnSpc>
              <a:spcBef>
                <a:spcPts val="0"/>
              </a:spcBef>
              <a:spcAft>
                <a:spcPts val="0"/>
              </a:spcAft>
              <a:buNone/>
            </a:pPr>
            <a:r>
              <a:rPr lang="en-US" sz="12000" b="0" i="0" u="none" strike="noStrike" cap="none">
                <a:solidFill>
                  <a:schemeClr val="accent1"/>
                </a:solidFill>
                <a:latin typeface="Arial"/>
                <a:ea typeface="Arial"/>
                <a:cs typeface="Arial"/>
                <a:sym typeface="Arial"/>
              </a:rPr>
              <a:t>“</a:t>
            </a:r>
            <a:endParaRPr/>
          </a:p>
        </p:txBody>
      </p:sp>
      <p:sp>
        <p:nvSpPr>
          <p:cNvPr id="120" name="Google Shape;120;p82"/>
          <p:cNvSpPr txBox="1"/>
          <p:nvPr/>
        </p:nvSpPr>
        <p:spPr>
          <a:xfrm>
            <a:off x="16672278" y="4357959"/>
            <a:ext cx="914400" cy="877164"/>
          </a:xfrm>
          <a:prstGeom prst="rect">
            <a:avLst/>
          </a:prstGeom>
          <a:noFill/>
          <a:ln>
            <a:noFill/>
          </a:ln>
        </p:spPr>
        <p:txBody>
          <a:bodyPr spcFirstLastPara="1" wrap="square" lIns="137150" tIns="68575" rIns="137150" bIns="68575" anchor="ctr" anchorCtr="0">
            <a:noAutofit/>
          </a:bodyPr>
          <a:lstStyle/>
          <a:p>
            <a:pPr marL="0" marR="0" lvl="0" indent="0" algn="l" rtl="0">
              <a:lnSpc>
                <a:spcPct val="100000"/>
              </a:lnSpc>
              <a:spcBef>
                <a:spcPts val="0"/>
              </a:spcBef>
              <a:spcAft>
                <a:spcPts val="0"/>
              </a:spcAft>
              <a:buNone/>
            </a:pPr>
            <a:r>
              <a:rPr lang="en-US" sz="12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21"/>
        <p:cNvGrpSpPr/>
        <p:nvPr/>
      </p:nvGrpSpPr>
      <p:grpSpPr>
        <a:xfrm>
          <a:off x="0" y="0"/>
          <a:ext cx="0" cy="0"/>
          <a:chOff x="0" y="0"/>
          <a:chExt cx="0" cy="0"/>
        </a:xfrm>
      </p:grpSpPr>
      <p:sp>
        <p:nvSpPr>
          <p:cNvPr id="122" name="Google Shape;122;p83"/>
          <p:cNvSpPr txBox="1">
            <a:spLocks noGrp="1"/>
          </p:cNvSpPr>
          <p:nvPr>
            <p:ph type="title"/>
          </p:nvPr>
        </p:nvSpPr>
        <p:spPr>
          <a:xfrm>
            <a:off x="3883820" y="3657601"/>
            <a:ext cx="13373100" cy="408726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68DBA"/>
              </a:buClr>
              <a:buSzPts val="7200"/>
              <a:buFont typeface="Century Gothic"/>
              <a:buNone/>
              <a:defRPr sz="72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83"/>
          <p:cNvSpPr txBox="1">
            <a:spLocks noGrp="1"/>
          </p:cNvSpPr>
          <p:nvPr>
            <p:ph type="body" idx="1"/>
          </p:nvPr>
        </p:nvSpPr>
        <p:spPr>
          <a:xfrm>
            <a:off x="3883820" y="7772400"/>
            <a:ext cx="13373100" cy="1094433"/>
          </a:xfrm>
          <a:prstGeom prst="rect">
            <a:avLst/>
          </a:prstGeom>
          <a:noFill/>
          <a:ln>
            <a:noFill/>
          </a:ln>
        </p:spPr>
        <p:txBody>
          <a:bodyPr spcFirstLastPara="1" wrap="square" lIns="91425" tIns="45700" rIns="91425" bIns="45700" anchor="t" anchorCtr="0">
            <a:normAutofit/>
          </a:bodyPr>
          <a:lstStyle>
            <a:lvl1pPr marL="457200" lvl="0" indent="-228600" algn="l">
              <a:spcBef>
                <a:spcPts val="1500"/>
              </a:spcBef>
              <a:spcAft>
                <a:spcPts val="0"/>
              </a:spcAft>
              <a:buSzPts val="2700"/>
              <a:buNone/>
              <a:defRPr>
                <a:solidFill>
                  <a:srgbClr val="595959"/>
                </a:solidFill>
              </a:defRPr>
            </a:lvl1pPr>
            <a:lvl2pPr marL="914400" lvl="1" indent="-342900" algn="l">
              <a:spcBef>
                <a:spcPts val="1500"/>
              </a:spcBef>
              <a:spcAft>
                <a:spcPts val="0"/>
              </a:spcAft>
              <a:buSzPts val="1800"/>
              <a:buChar char="🠶"/>
              <a:defRPr/>
            </a:lvl2pPr>
            <a:lvl3pPr marL="1371600" lvl="2" indent="-342900" algn="l">
              <a:spcBef>
                <a:spcPts val="1500"/>
              </a:spcBef>
              <a:spcAft>
                <a:spcPts val="0"/>
              </a:spcAft>
              <a:buSzPts val="1800"/>
              <a:buChar char="🠶"/>
              <a:defRPr/>
            </a:lvl3pPr>
            <a:lvl4pPr marL="1828800" lvl="3" indent="-342900" algn="l">
              <a:spcBef>
                <a:spcPts val="1500"/>
              </a:spcBef>
              <a:spcAft>
                <a:spcPts val="0"/>
              </a:spcAft>
              <a:buSzPts val="1800"/>
              <a:buChar char="🠶"/>
              <a:defRPr/>
            </a:lvl4pPr>
            <a:lvl5pPr marL="2286000" lvl="4" indent="-342900" algn="l">
              <a:spcBef>
                <a:spcPts val="1500"/>
              </a:spcBef>
              <a:spcAft>
                <a:spcPts val="0"/>
              </a:spcAft>
              <a:buSzPts val="1800"/>
              <a:buChar char="🠶"/>
              <a:defRPr/>
            </a:lvl5pPr>
            <a:lvl6pPr marL="2743200" lvl="5" indent="-342900" algn="l">
              <a:spcBef>
                <a:spcPts val="1500"/>
              </a:spcBef>
              <a:spcAft>
                <a:spcPts val="0"/>
              </a:spcAft>
              <a:buSzPts val="1800"/>
              <a:buChar char="🠶"/>
              <a:defRPr/>
            </a:lvl6pPr>
            <a:lvl7pPr marL="3200400" lvl="6" indent="-342900" algn="l">
              <a:spcBef>
                <a:spcPts val="1500"/>
              </a:spcBef>
              <a:spcAft>
                <a:spcPts val="0"/>
              </a:spcAft>
              <a:buSzPts val="1800"/>
              <a:buChar char="🠶"/>
              <a:defRPr/>
            </a:lvl7pPr>
            <a:lvl8pPr marL="3657600" lvl="7" indent="-342900" algn="l">
              <a:spcBef>
                <a:spcPts val="1500"/>
              </a:spcBef>
              <a:spcAft>
                <a:spcPts val="0"/>
              </a:spcAft>
              <a:buSzPts val="1800"/>
              <a:buChar char="🠶"/>
              <a:defRPr/>
            </a:lvl8pPr>
            <a:lvl9pPr marL="4114800" lvl="8" indent="-342900" algn="l">
              <a:spcBef>
                <a:spcPts val="1500"/>
              </a:spcBef>
              <a:spcAft>
                <a:spcPts val="0"/>
              </a:spcAft>
              <a:buSzPts val="1800"/>
              <a:buChar char="🠶"/>
              <a:defRPr/>
            </a:lvl9pPr>
          </a:lstStyle>
          <a:p>
            <a:endParaRPr/>
          </a:p>
        </p:txBody>
      </p:sp>
      <p:sp>
        <p:nvSpPr>
          <p:cNvPr id="124" name="Google Shape;124;p83"/>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83"/>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83"/>
          <p:cNvSpPr/>
          <p:nvPr/>
        </p:nvSpPr>
        <p:spPr>
          <a:xfrm rot="10800000" flipH="1">
            <a:off x="-6283" y="7367588"/>
            <a:ext cx="2382791" cy="760946"/>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3"/>
          <p:cNvSpPr txBox="1">
            <a:spLocks noGrp="1"/>
          </p:cNvSpPr>
          <p:nvPr>
            <p:ph type="sldNum" idx="12"/>
          </p:nvPr>
        </p:nvSpPr>
        <p:spPr>
          <a:xfrm>
            <a:off x="797719" y="7474631"/>
            <a:ext cx="1169651"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3000"/>
              <a:buNone/>
              <a:defRPr/>
            </a:lvl1pPr>
            <a:lvl2pPr marL="0" lvl="1" indent="0" algn="r">
              <a:lnSpc>
                <a:spcPct val="100000"/>
              </a:lnSpc>
              <a:spcBef>
                <a:spcPts val="0"/>
              </a:spcBef>
              <a:spcAft>
                <a:spcPts val="0"/>
              </a:spcAft>
              <a:buSzPts val="3000"/>
              <a:buNone/>
              <a:defRPr/>
            </a:lvl2pPr>
            <a:lvl3pPr marL="0" lvl="2" indent="0" algn="r">
              <a:lnSpc>
                <a:spcPct val="100000"/>
              </a:lnSpc>
              <a:spcBef>
                <a:spcPts val="0"/>
              </a:spcBef>
              <a:spcAft>
                <a:spcPts val="0"/>
              </a:spcAft>
              <a:buSzPts val="3000"/>
              <a:buNone/>
              <a:defRPr/>
            </a:lvl3pPr>
            <a:lvl4pPr marL="0" lvl="3" indent="0" algn="r">
              <a:lnSpc>
                <a:spcPct val="100000"/>
              </a:lnSpc>
              <a:spcBef>
                <a:spcPts val="0"/>
              </a:spcBef>
              <a:spcAft>
                <a:spcPts val="0"/>
              </a:spcAft>
              <a:buSzPts val="3000"/>
              <a:buNone/>
              <a:defRPr/>
            </a:lvl4pPr>
            <a:lvl5pPr marL="0" lvl="4" indent="0" algn="r">
              <a:lnSpc>
                <a:spcPct val="100000"/>
              </a:lnSpc>
              <a:spcBef>
                <a:spcPts val="0"/>
              </a:spcBef>
              <a:spcAft>
                <a:spcPts val="0"/>
              </a:spcAft>
              <a:buSzPts val="3000"/>
              <a:buNone/>
              <a:defRPr/>
            </a:lvl5pPr>
            <a:lvl6pPr marL="0" lvl="5" indent="0" algn="r">
              <a:lnSpc>
                <a:spcPct val="100000"/>
              </a:lnSpc>
              <a:spcBef>
                <a:spcPts val="0"/>
              </a:spcBef>
              <a:spcAft>
                <a:spcPts val="0"/>
              </a:spcAft>
              <a:buSzPts val="3000"/>
              <a:buNone/>
              <a:defRPr/>
            </a:lvl6pPr>
            <a:lvl7pPr marL="0" lvl="6" indent="0" algn="r">
              <a:lnSpc>
                <a:spcPct val="100000"/>
              </a:lnSpc>
              <a:spcBef>
                <a:spcPts val="0"/>
              </a:spcBef>
              <a:spcAft>
                <a:spcPts val="0"/>
              </a:spcAft>
              <a:buSzPts val="3000"/>
              <a:buNone/>
              <a:defRPr/>
            </a:lvl7pPr>
            <a:lvl8pPr marL="0" lvl="7" indent="0" algn="r">
              <a:lnSpc>
                <a:spcPct val="100000"/>
              </a:lnSpc>
              <a:spcBef>
                <a:spcPts val="0"/>
              </a:spcBef>
              <a:spcAft>
                <a:spcPts val="0"/>
              </a:spcAft>
              <a:buSzPts val="3000"/>
              <a:buNone/>
              <a:defRPr/>
            </a:lvl8pPr>
            <a:lvl9pPr marL="0" lvl="8" indent="0" algn="r">
              <a:lnSpc>
                <a:spcPct val="100000"/>
              </a:lnSpc>
              <a:spcBef>
                <a:spcPts val="0"/>
              </a:spcBef>
              <a:spcAft>
                <a:spcPts val="0"/>
              </a:spcAft>
              <a:buSzPts val="30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28"/>
        <p:cNvGrpSpPr/>
        <p:nvPr/>
      </p:nvGrpSpPr>
      <p:grpSpPr>
        <a:xfrm>
          <a:off x="0" y="0"/>
          <a:ext cx="0" cy="0"/>
          <a:chOff x="0" y="0"/>
          <a:chExt cx="0" cy="0"/>
        </a:xfrm>
      </p:grpSpPr>
      <p:sp>
        <p:nvSpPr>
          <p:cNvPr id="129" name="Google Shape;129;p84"/>
          <p:cNvSpPr txBox="1">
            <a:spLocks noGrp="1"/>
          </p:cNvSpPr>
          <p:nvPr>
            <p:ph type="title"/>
          </p:nvPr>
        </p:nvSpPr>
        <p:spPr>
          <a:xfrm>
            <a:off x="4274924" y="914400"/>
            <a:ext cx="12590889" cy="4343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68DBA"/>
              </a:buClr>
              <a:buSzPts val="7200"/>
              <a:buFont typeface="Century Gothic"/>
              <a:buNone/>
              <a:defRPr sz="7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84"/>
          <p:cNvSpPr txBox="1">
            <a:spLocks noGrp="1"/>
          </p:cNvSpPr>
          <p:nvPr>
            <p:ph type="body" idx="1"/>
          </p:nvPr>
        </p:nvSpPr>
        <p:spPr>
          <a:xfrm>
            <a:off x="3883818" y="6515100"/>
            <a:ext cx="13373100" cy="1257300"/>
          </a:xfrm>
          <a:prstGeom prst="rect">
            <a:avLst/>
          </a:prstGeom>
          <a:noFill/>
          <a:ln>
            <a:noFill/>
          </a:ln>
        </p:spPr>
        <p:txBody>
          <a:bodyPr spcFirstLastPara="1" wrap="square" lIns="91425" tIns="45700" rIns="91425" bIns="45700" anchor="b" anchorCtr="0">
            <a:noAutofit/>
          </a:bodyPr>
          <a:lstStyle>
            <a:lvl1pPr marL="457200" lvl="0" indent="-228600" algn="l">
              <a:spcBef>
                <a:spcPts val="1500"/>
              </a:spcBef>
              <a:spcAft>
                <a:spcPts val="0"/>
              </a:spcAft>
              <a:buSzPts val="3600"/>
              <a:buFont typeface="Century Gothic"/>
              <a:buNone/>
              <a:defRPr sz="3600">
                <a:solidFill>
                  <a:schemeClr val="accent1"/>
                </a:solidFill>
              </a:defRPr>
            </a:lvl1pPr>
            <a:lvl2pPr marL="914400" lvl="1" indent="-228600" algn="l">
              <a:spcBef>
                <a:spcPts val="1500"/>
              </a:spcBef>
              <a:spcAft>
                <a:spcPts val="0"/>
              </a:spcAft>
              <a:buSzPts val="2400"/>
              <a:buFont typeface="Century Gothic"/>
              <a:buNone/>
              <a:defRPr/>
            </a:lvl2pPr>
            <a:lvl3pPr marL="1371600" lvl="2" indent="-228600" algn="l">
              <a:spcBef>
                <a:spcPts val="1500"/>
              </a:spcBef>
              <a:spcAft>
                <a:spcPts val="0"/>
              </a:spcAft>
              <a:buSzPts val="2100"/>
              <a:buFont typeface="Century Gothic"/>
              <a:buNone/>
              <a:defRPr/>
            </a:lvl3pPr>
            <a:lvl4pPr marL="1828800" lvl="3" indent="-228600" algn="l">
              <a:spcBef>
                <a:spcPts val="1500"/>
              </a:spcBef>
              <a:spcAft>
                <a:spcPts val="0"/>
              </a:spcAft>
              <a:buSzPts val="1800"/>
              <a:buFont typeface="Century Gothic"/>
              <a:buNone/>
              <a:defRPr/>
            </a:lvl4pPr>
            <a:lvl5pPr marL="2286000" lvl="4" indent="-228600" algn="l">
              <a:spcBef>
                <a:spcPts val="1500"/>
              </a:spcBef>
              <a:spcAft>
                <a:spcPts val="0"/>
              </a:spcAft>
              <a:buSzPts val="1800"/>
              <a:buFont typeface="Century Gothic"/>
              <a:buNone/>
              <a:defRPr/>
            </a:lvl5pPr>
            <a:lvl6pPr marL="2743200" lvl="5" indent="-342900" algn="l">
              <a:spcBef>
                <a:spcPts val="1500"/>
              </a:spcBef>
              <a:spcAft>
                <a:spcPts val="0"/>
              </a:spcAft>
              <a:buSzPts val="1800"/>
              <a:buChar char="🠶"/>
              <a:defRPr/>
            </a:lvl6pPr>
            <a:lvl7pPr marL="3200400" lvl="6" indent="-342900" algn="l">
              <a:spcBef>
                <a:spcPts val="1500"/>
              </a:spcBef>
              <a:spcAft>
                <a:spcPts val="0"/>
              </a:spcAft>
              <a:buSzPts val="1800"/>
              <a:buChar char="🠶"/>
              <a:defRPr/>
            </a:lvl7pPr>
            <a:lvl8pPr marL="3657600" lvl="7" indent="-342900" algn="l">
              <a:spcBef>
                <a:spcPts val="1500"/>
              </a:spcBef>
              <a:spcAft>
                <a:spcPts val="0"/>
              </a:spcAft>
              <a:buSzPts val="1800"/>
              <a:buChar char="🠶"/>
              <a:defRPr/>
            </a:lvl8pPr>
            <a:lvl9pPr marL="4114800" lvl="8" indent="-342900" algn="l">
              <a:spcBef>
                <a:spcPts val="1500"/>
              </a:spcBef>
              <a:spcAft>
                <a:spcPts val="0"/>
              </a:spcAft>
              <a:buSzPts val="1800"/>
              <a:buChar char="🠶"/>
              <a:defRPr/>
            </a:lvl9pPr>
          </a:lstStyle>
          <a:p>
            <a:endParaRPr/>
          </a:p>
        </p:txBody>
      </p:sp>
      <p:sp>
        <p:nvSpPr>
          <p:cNvPr id="131" name="Google Shape;131;p84"/>
          <p:cNvSpPr txBox="1">
            <a:spLocks noGrp="1"/>
          </p:cNvSpPr>
          <p:nvPr>
            <p:ph type="body" idx="2"/>
          </p:nvPr>
        </p:nvSpPr>
        <p:spPr>
          <a:xfrm>
            <a:off x="3883820" y="7772400"/>
            <a:ext cx="13373100" cy="1094433"/>
          </a:xfrm>
          <a:prstGeom prst="rect">
            <a:avLst/>
          </a:prstGeom>
          <a:noFill/>
          <a:ln>
            <a:noFill/>
          </a:ln>
        </p:spPr>
        <p:txBody>
          <a:bodyPr spcFirstLastPara="1" wrap="square" lIns="91425" tIns="45700" rIns="91425" bIns="45700" anchor="t" anchorCtr="0">
            <a:normAutofit/>
          </a:bodyPr>
          <a:lstStyle>
            <a:lvl1pPr marL="457200" lvl="0" indent="-228600" algn="l">
              <a:spcBef>
                <a:spcPts val="1500"/>
              </a:spcBef>
              <a:spcAft>
                <a:spcPts val="0"/>
              </a:spcAft>
              <a:buSzPts val="2700"/>
              <a:buNone/>
              <a:defRPr>
                <a:solidFill>
                  <a:srgbClr val="595959"/>
                </a:solidFill>
              </a:defRPr>
            </a:lvl1pPr>
            <a:lvl2pPr marL="914400" lvl="1" indent="-342900" algn="l">
              <a:spcBef>
                <a:spcPts val="1500"/>
              </a:spcBef>
              <a:spcAft>
                <a:spcPts val="0"/>
              </a:spcAft>
              <a:buSzPts val="1800"/>
              <a:buChar char="🠶"/>
              <a:defRPr/>
            </a:lvl2pPr>
            <a:lvl3pPr marL="1371600" lvl="2" indent="-342900" algn="l">
              <a:spcBef>
                <a:spcPts val="1500"/>
              </a:spcBef>
              <a:spcAft>
                <a:spcPts val="0"/>
              </a:spcAft>
              <a:buSzPts val="1800"/>
              <a:buChar char="🠶"/>
              <a:defRPr/>
            </a:lvl3pPr>
            <a:lvl4pPr marL="1828800" lvl="3" indent="-342900" algn="l">
              <a:spcBef>
                <a:spcPts val="1500"/>
              </a:spcBef>
              <a:spcAft>
                <a:spcPts val="0"/>
              </a:spcAft>
              <a:buSzPts val="1800"/>
              <a:buChar char="🠶"/>
              <a:defRPr/>
            </a:lvl4pPr>
            <a:lvl5pPr marL="2286000" lvl="4" indent="-342900" algn="l">
              <a:spcBef>
                <a:spcPts val="1500"/>
              </a:spcBef>
              <a:spcAft>
                <a:spcPts val="0"/>
              </a:spcAft>
              <a:buSzPts val="1800"/>
              <a:buChar char="🠶"/>
              <a:defRPr/>
            </a:lvl5pPr>
            <a:lvl6pPr marL="2743200" lvl="5" indent="-342900" algn="l">
              <a:spcBef>
                <a:spcPts val="1500"/>
              </a:spcBef>
              <a:spcAft>
                <a:spcPts val="0"/>
              </a:spcAft>
              <a:buSzPts val="1800"/>
              <a:buChar char="🠶"/>
              <a:defRPr/>
            </a:lvl6pPr>
            <a:lvl7pPr marL="3200400" lvl="6" indent="-342900" algn="l">
              <a:spcBef>
                <a:spcPts val="1500"/>
              </a:spcBef>
              <a:spcAft>
                <a:spcPts val="0"/>
              </a:spcAft>
              <a:buSzPts val="1800"/>
              <a:buChar char="🠶"/>
              <a:defRPr/>
            </a:lvl7pPr>
            <a:lvl8pPr marL="3657600" lvl="7" indent="-342900" algn="l">
              <a:spcBef>
                <a:spcPts val="1500"/>
              </a:spcBef>
              <a:spcAft>
                <a:spcPts val="0"/>
              </a:spcAft>
              <a:buSzPts val="1800"/>
              <a:buChar char="🠶"/>
              <a:defRPr/>
            </a:lvl8pPr>
            <a:lvl9pPr marL="4114800" lvl="8" indent="-342900" algn="l">
              <a:spcBef>
                <a:spcPts val="1500"/>
              </a:spcBef>
              <a:spcAft>
                <a:spcPts val="0"/>
              </a:spcAft>
              <a:buSzPts val="1800"/>
              <a:buChar char="🠶"/>
              <a:defRPr/>
            </a:lvl9pPr>
          </a:lstStyle>
          <a:p>
            <a:endParaRPr/>
          </a:p>
        </p:txBody>
      </p:sp>
      <p:sp>
        <p:nvSpPr>
          <p:cNvPr id="132" name="Google Shape;132;p84"/>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84"/>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84"/>
          <p:cNvSpPr/>
          <p:nvPr/>
        </p:nvSpPr>
        <p:spPr>
          <a:xfrm rot="10800000" flipH="1">
            <a:off x="-6283" y="7367588"/>
            <a:ext cx="2382791" cy="760946"/>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4"/>
          <p:cNvSpPr txBox="1">
            <a:spLocks noGrp="1"/>
          </p:cNvSpPr>
          <p:nvPr>
            <p:ph type="sldNum" idx="12"/>
          </p:nvPr>
        </p:nvSpPr>
        <p:spPr>
          <a:xfrm>
            <a:off x="797719" y="7474631"/>
            <a:ext cx="1169651"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3000"/>
              <a:buNone/>
              <a:defRPr/>
            </a:lvl1pPr>
            <a:lvl2pPr marL="0" lvl="1" indent="0" algn="r">
              <a:lnSpc>
                <a:spcPct val="100000"/>
              </a:lnSpc>
              <a:spcBef>
                <a:spcPts val="0"/>
              </a:spcBef>
              <a:spcAft>
                <a:spcPts val="0"/>
              </a:spcAft>
              <a:buSzPts val="3000"/>
              <a:buNone/>
              <a:defRPr/>
            </a:lvl2pPr>
            <a:lvl3pPr marL="0" lvl="2" indent="0" algn="r">
              <a:lnSpc>
                <a:spcPct val="100000"/>
              </a:lnSpc>
              <a:spcBef>
                <a:spcPts val="0"/>
              </a:spcBef>
              <a:spcAft>
                <a:spcPts val="0"/>
              </a:spcAft>
              <a:buSzPts val="3000"/>
              <a:buNone/>
              <a:defRPr/>
            </a:lvl3pPr>
            <a:lvl4pPr marL="0" lvl="3" indent="0" algn="r">
              <a:lnSpc>
                <a:spcPct val="100000"/>
              </a:lnSpc>
              <a:spcBef>
                <a:spcPts val="0"/>
              </a:spcBef>
              <a:spcAft>
                <a:spcPts val="0"/>
              </a:spcAft>
              <a:buSzPts val="3000"/>
              <a:buNone/>
              <a:defRPr/>
            </a:lvl4pPr>
            <a:lvl5pPr marL="0" lvl="4" indent="0" algn="r">
              <a:lnSpc>
                <a:spcPct val="100000"/>
              </a:lnSpc>
              <a:spcBef>
                <a:spcPts val="0"/>
              </a:spcBef>
              <a:spcAft>
                <a:spcPts val="0"/>
              </a:spcAft>
              <a:buSzPts val="3000"/>
              <a:buNone/>
              <a:defRPr/>
            </a:lvl5pPr>
            <a:lvl6pPr marL="0" lvl="5" indent="0" algn="r">
              <a:lnSpc>
                <a:spcPct val="100000"/>
              </a:lnSpc>
              <a:spcBef>
                <a:spcPts val="0"/>
              </a:spcBef>
              <a:spcAft>
                <a:spcPts val="0"/>
              </a:spcAft>
              <a:buSzPts val="3000"/>
              <a:buNone/>
              <a:defRPr/>
            </a:lvl6pPr>
            <a:lvl7pPr marL="0" lvl="6" indent="0" algn="r">
              <a:lnSpc>
                <a:spcPct val="100000"/>
              </a:lnSpc>
              <a:spcBef>
                <a:spcPts val="0"/>
              </a:spcBef>
              <a:spcAft>
                <a:spcPts val="0"/>
              </a:spcAft>
              <a:buSzPts val="3000"/>
              <a:buNone/>
              <a:defRPr/>
            </a:lvl7pPr>
            <a:lvl8pPr marL="0" lvl="7" indent="0" algn="r">
              <a:lnSpc>
                <a:spcPct val="100000"/>
              </a:lnSpc>
              <a:spcBef>
                <a:spcPts val="0"/>
              </a:spcBef>
              <a:spcAft>
                <a:spcPts val="0"/>
              </a:spcAft>
              <a:buSzPts val="3000"/>
              <a:buNone/>
              <a:defRPr/>
            </a:lvl8pPr>
            <a:lvl9pPr marL="0" lvl="8" indent="0" algn="r">
              <a:lnSpc>
                <a:spcPct val="100000"/>
              </a:lnSpc>
              <a:spcBef>
                <a:spcPts val="0"/>
              </a:spcBef>
              <a:spcAft>
                <a:spcPts val="0"/>
              </a:spcAft>
              <a:buSzPts val="3000"/>
              <a:buNone/>
              <a:defRPr/>
            </a:lvl9pPr>
          </a:lstStyle>
          <a:p>
            <a:pPr marL="0" lvl="0" indent="0" algn="r" rtl="0">
              <a:spcBef>
                <a:spcPts val="0"/>
              </a:spcBef>
              <a:spcAft>
                <a:spcPts val="0"/>
              </a:spcAft>
              <a:buNone/>
            </a:pPr>
            <a:fld id="{00000000-1234-1234-1234-123412341234}" type="slidenum">
              <a:rPr lang="en-US"/>
              <a:t>‹#›</a:t>
            </a:fld>
            <a:endParaRPr/>
          </a:p>
        </p:txBody>
      </p:sp>
      <p:sp>
        <p:nvSpPr>
          <p:cNvPr id="136" name="Google Shape;136;p84"/>
          <p:cNvSpPr txBox="1"/>
          <p:nvPr/>
        </p:nvSpPr>
        <p:spPr>
          <a:xfrm>
            <a:off x="3701478" y="972008"/>
            <a:ext cx="914400" cy="877164"/>
          </a:xfrm>
          <a:prstGeom prst="rect">
            <a:avLst/>
          </a:prstGeom>
          <a:noFill/>
          <a:ln>
            <a:noFill/>
          </a:ln>
        </p:spPr>
        <p:txBody>
          <a:bodyPr spcFirstLastPara="1" wrap="square" lIns="137150" tIns="68575" rIns="137150" bIns="68575" anchor="ctr" anchorCtr="0">
            <a:noAutofit/>
          </a:bodyPr>
          <a:lstStyle/>
          <a:p>
            <a:pPr marL="0" marR="0" lvl="0" indent="0" algn="l" rtl="0">
              <a:lnSpc>
                <a:spcPct val="100000"/>
              </a:lnSpc>
              <a:spcBef>
                <a:spcPts val="0"/>
              </a:spcBef>
              <a:spcAft>
                <a:spcPts val="0"/>
              </a:spcAft>
              <a:buNone/>
            </a:pPr>
            <a:r>
              <a:rPr lang="en-US" sz="12000" b="0" i="0" u="none" strike="noStrike" cap="none">
                <a:solidFill>
                  <a:schemeClr val="accent1"/>
                </a:solidFill>
                <a:latin typeface="Arial"/>
                <a:ea typeface="Arial"/>
                <a:cs typeface="Arial"/>
                <a:sym typeface="Arial"/>
              </a:rPr>
              <a:t>“</a:t>
            </a:r>
            <a:endParaRPr/>
          </a:p>
        </p:txBody>
      </p:sp>
      <p:sp>
        <p:nvSpPr>
          <p:cNvPr id="137" name="Google Shape;137;p84"/>
          <p:cNvSpPr txBox="1"/>
          <p:nvPr/>
        </p:nvSpPr>
        <p:spPr>
          <a:xfrm>
            <a:off x="16672278" y="4357959"/>
            <a:ext cx="914400" cy="877164"/>
          </a:xfrm>
          <a:prstGeom prst="rect">
            <a:avLst/>
          </a:prstGeom>
          <a:noFill/>
          <a:ln>
            <a:noFill/>
          </a:ln>
        </p:spPr>
        <p:txBody>
          <a:bodyPr spcFirstLastPara="1" wrap="square" lIns="137150" tIns="68575" rIns="137150" bIns="68575" anchor="ctr" anchorCtr="0">
            <a:noAutofit/>
          </a:bodyPr>
          <a:lstStyle/>
          <a:p>
            <a:pPr marL="0" marR="0" lvl="0" indent="0" algn="l" rtl="0">
              <a:lnSpc>
                <a:spcPct val="100000"/>
              </a:lnSpc>
              <a:spcBef>
                <a:spcPts val="0"/>
              </a:spcBef>
              <a:spcAft>
                <a:spcPts val="0"/>
              </a:spcAft>
              <a:buNone/>
            </a:pPr>
            <a:r>
              <a:rPr lang="en-US" sz="12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38"/>
        <p:cNvGrpSpPr/>
        <p:nvPr/>
      </p:nvGrpSpPr>
      <p:grpSpPr>
        <a:xfrm>
          <a:off x="0" y="0"/>
          <a:ext cx="0" cy="0"/>
          <a:chOff x="0" y="0"/>
          <a:chExt cx="0" cy="0"/>
        </a:xfrm>
      </p:grpSpPr>
      <p:sp>
        <p:nvSpPr>
          <p:cNvPr id="139" name="Google Shape;139;p85"/>
          <p:cNvSpPr txBox="1">
            <a:spLocks noGrp="1"/>
          </p:cNvSpPr>
          <p:nvPr>
            <p:ph type="title"/>
          </p:nvPr>
        </p:nvSpPr>
        <p:spPr>
          <a:xfrm>
            <a:off x="3883819" y="941111"/>
            <a:ext cx="13373099" cy="432003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68DBA"/>
              </a:buClr>
              <a:buSzPts val="7200"/>
              <a:buFont typeface="Century Gothic"/>
              <a:buNone/>
              <a:defRPr sz="72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85"/>
          <p:cNvSpPr txBox="1">
            <a:spLocks noGrp="1"/>
          </p:cNvSpPr>
          <p:nvPr>
            <p:ph type="body" idx="1"/>
          </p:nvPr>
        </p:nvSpPr>
        <p:spPr>
          <a:xfrm>
            <a:off x="3883818" y="6515100"/>
            <a:ext cx="13373100" cy="1257300"/>
          </a:xfrm>
          <a:prstGeom prst="rect">
            <a:avLst/>
          </a:prstGeom>
          <a:noFill/>
          <a:ln>
            <a:noFill/>
          </a:ln>
        </p:spPr>
        <p:txBody>
          <a:bodyPr spcFirstLastPara="1" wrap="square" lIns="91425" tIns="45700" rIns="91425" bIns="45700" anchor="b" anchorCtr="0">
            <a:noAutofit/>
          </a:bodyPr>
          <a:lstStyle>
            <a:lvl1pPr marL="457200" lvl="0" indent="-228600" algn="l">
              <a:spcBef>
                <a:spcPts val="1500"/>
              </a:spcBef>
              <a:spcAft>
                <a:spcPts val="0"/>
              </a:spcAft>
              <a:buSzPts val="3600"/>
              <a:buFont typeface="Century Gothic"/>
              <a:buNone/>
              <a:defRPr sz="3600">
                <a:solidFill>
                  <a:schemeClr val="accent1"/>
                </a:solidFill>
              </a:defRPr>
            </a:lvl1pPr>
            <a:lvl2pPr marL="914400" lvl="1" indent="-228600" algn="l">
              <a:spcBef>
                <a:spcPts val="1500"/>
              </a:spcBef>
              <a:spcAft>
                <a:spcPts val="0"/>
              </a:spcAft>
              <a:buSzPts val="2400"/>
              <a:buFont typeface="Century Gothic"/>
              <a:buNone/>
              <a:defRPr/>
            </a:lvl2pPr>
            <a:lvl3pPr marL="1371600" lvl="2" indent="-228600" algn="l">
              <a:spcBef>
                <a:spcPts val="1500"/>
              </a:spcBef>
              <a:spcAft>
                <a:spcPts val="0"/>
              </a:spcAft>
              <a:buSzPts val="2100"/>
              <a:buFont typeface="Century Gothic"/>
              <a:buNone/>
              <a:defRPr/>
            </a:lvl3pPr>
            <a:lvl4pPr marL="1828800" lvl="3" indent="-228600" algn="l">
              <a:spcBef>
                <a:spcPts val="1500"/>
              </a:spcBef>
              <a:spcAft>
                <a:spcPts val="0"/>
              </a:spcAft>
              <a:buSzPts val="1800"/>
              <a:buFont typeface="Century Gothic"/>
              <a:buNone/>
              <a:defRPr/>
            </a:lvl4pPr>
            <a:lvl5pPr marL="2286000" lvl="4" indent="-228600" algn="l">
              <a:spcBef>
                <a:spcPts val="1500"/>
              </a:spcBef>
              <a:spcAft>
                <a:spcPts val="0"/>
              </a:spcAft>
              <a:buSzPts val="1800"/>
              <a:buFont typeface="Century Gothic"/>
              <a:buNone/>
              <a:defRPr/>
            </a:lvl5pPr>
            <a:lvl6pPr marL="2743200" lvl="5" indent="-342900" algn="l">
              <a:spcBef>
                <a:spcPts val="1500"/>
              </a:spcBef>
              <a:spcAft>
                <a:spcPts val="0"/>
              </a:spcAft>
              <a:buSzPts val="1800"/>
              <a:buChar char="🠶"/>
              <a:defRPr/>
            </a:lvl6pPr>
            <a:lvl7pPr marL="3200400" lvl="6" indent="-342900" algn="l">
              <a:spcBef>
                <a:spcPts val="1500"/>
              </a:spcBef>
              <a:spcAft>
                <a:spcPts val="0"/>
              </a:spcAft>
              <a:buSzPts val="1800"/>
              <a:buChar char="🠶"/>
              <a:defRPr/>
            </a:lvl7pPr>
            <a:lvl8pPr marL="3657600" lvl="7" indent="-342900" algn="l">
              <a:spcBef>
                <a:spcPts val="1500"/>
              </a:spcBef>
              <a:spcAft>
                <a:spcPts val="0"/>
              </a:spcAft>
              <a:buSzPts val="1800"/>
              <a:buChar char="🠶"/>
              <a:defRPr/>
            </a:lvl8pPr>
            <a:lvl9pPr marL="4114800" lvl="8" indent="-342900" algn="l">
              <a:spcBef>
                <a:spcPts val="1500"/>
              </a:spcBef>
              <a:spcAft>
                <a:spcPts val="0"/>
              </a:spcAft>
              <a:buSzPts val="1800"/>
              <a:buChar char="🠶"/>
              <a:defRPr/>
            </a:lvl9pPr>
          </a:lstStyle>
          <a:p>
            <a:endParaRPr/>
          </a:p>
        </p:txBody>
      </p:sp>
      <p:sp>
        <p:nvSpPr>
          <p:cNvPr id="141" name="Google Shape;141;p85"/>
          <p:cNvSpPr txBox="1">
            <a:spLocks noGrp="1"/>
          </p:cNvSpPr>
          <p:nvPr>
            <p:ph type="body" idx="2"/>
          </p:nvPr>
        </p:nvSpPr>
        <p:spPr>
          <a:xfrm>
            <a:off x="3883820" y="7772400"/>
            <a:ext cx="13373100" cy="1094433"/>
          </a:xfrm>
          <a:prstGeom prst="rect">
            <a:avLst/>
          </a:prstGeom>
          <a:noFill/>
          <a:ln>
            <a:noFill/>
          </a:ln>
        </p:spPr>
        <p:txBody>
          <a:bodyPr spcFirstLastPara="1" wrap="square" lIns="91425" tIns="45700" rIns="91425" bIns="45700" anchor="t" anchorCtr="0">
            <a:normAutofit/>
          </a:bodyPr>
          <a:lstStyle>
            <a:lvl1pPr marL="457200" lvl="0" indent="-228600" algn="l">
              <a:spcBef>
                <a:spcPts val="1500"/>
              </a:spcBef>
              <a:spcAft>
                <a:spcPts val="0"/>
              </a:spcAft>
              <a:buSzPts val="2700"/>
              <a:buNone/>
              <a:defRPr>
                <a:solidFill>
                  <a:srgbClr val="595959"/>
                </a:solidFill>
              </a:defRPr>
            </a:lvl1pPr>
            <a:lvl2pPr marL="914400" lvl="1" indent="-342900" algn="l">
              <a:spcBef>
                <a:spcPts val="1500"/>
              </a:spcBef>
              <a:spcAft>
                <a:spcPts val="0"/>
              </a:spcAft>
              <a:buSzPts val="1800"/>
              <a:buChar char="🠶"/>
              <a:defRPr/>
            </a:lvl2pPr>
            <a:lvl3pPr marL="1371600" lvl="2" indent="-342900" algn="l">
              <a:spcBef>
                <a:spcPts val="1500"/>
              </a:spcBef>
              <a:spcAft>
                <a:spcPts val="0"/>
              </a:spcAft>
              <a:buSzPts val="1800"/>
              <a:buChar char="🠶"/>
              <a:defRPr/>
            </a:lvl3pPr>
            <a:lvl4pPr marL="1828800" lvl="3" indent="-342900" algn="l">
              <a:spcBef>
                <a:spcPts val="1500"/>
              </a:spcBef>
              <a:spcAft>
                <a:spcPts val="0"/>
              </a:spcAft>
              <a:buSzPts val="1800"/>
              <a:buChar char="🠶"/>
              <a:defRPr/>
            </a:lvl4pPr>
            <a:lvl5pPr marL="2286000" lvl="4" indent="-342900" algn="l">
              <a:spcBef>
                <a:spcPts val="1500"/>
              </a:spcBef>
              <a:spcAft>
                <a:spcPts val="0"/>
              </a:spcAft>
              <a:buSzPts val="1800"/>
              <a:buChar char="🠶"/>
              <a:defRPr/>
            </a:lvl5pPr>
            <a:lvl6pPr marL="2743200" lvl="5" indent="-342900" algn="l">
              <a:spcBef>
                <a:spcPts val="1500"/>
              </a:spcBef>
              <a:spcAft>
                <a:spcPts val="0"/>
              </a:spcAft>
              <a:buSzPts val="1800"/>
              <a:buChar char="🠶"/>
              <a:defRPr/>
            </a:lvl6pPr>
            <a:lvl7pPr marL="3200400" lvl="6" indent="-342900" algn="l">
              <a:spcBef>
                <a:spcPts val="1500"/>
              </a:spcBef>
              <a:spcAft>
                <a:spcPts val="0"/>
              </a:spcAft>
              <a:buSzPts val="1800"/>
              <a:buChar char="🠶"/>
              <a:defRPr/>
            </a:lvl7pPr>
            <a:lvl8pPr marL="3657600" lvl="7" indent="-342900" algn="l">
              <a:spcBef>
                <a:spcPts val="1500"/>
              </a:spcBef>
              <a:spcAft>
                <a:spcPts val="0"/>
              </a:spcAft>
              <a:buSzPts val="1800"/>
              <a:buChar char="🠶"/>
              <a:defRPr/>
            </a:lvl8pPr>
            <a:lvl9pPr marL="4114800" lvl="8" indent="-342900" algn="l">
              <a:spcBef>
                <a:spcPts val="1500"/>
              </a:spcBef>
              <a:spcAft>
                <a:spcPts val="0"/>
              </a:spcAft>
              <a:buSzPts val="1800"/>
              <a:buChar char="🠶"/>
              <a:defRPr/>
            </a:lvl9pPr>
          </a:lstStyle>
          <a:p>
            <a:endParaRPr/>
          </a:p>
        </p:txBody>
      </p:sp>
      <p:sp>
        <p:nvSpPr>
          <p:cNvPr id="142" name="Google Shape;142;p85"/>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85"/>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85"/>
          <p:cNvSpPr/>
          <p:nvPr/>
        </p:nvSpPr>
        <p:spPr>
          <a:xfrm rot="10800000" flipH="1">
            <a:off x="-6283" y="7367588"/>
            <a:ext cx="2382791" cy="760946"/>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5"/>
          <p:cNvSpPr txBox="1">
            <a:spLocks noGrp="1"/>
          </p:cNvSpPr>
          <p:nvPr>
            <p:ph type="sldNum" idx="12"/>
          </p:nvPr>
        </p:nvSpPr>
        <p:spPr>
          <a:xfrm>
            <a:off x="797719" y="7474631"/>
            <a:ext cx="1169651"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3000"/>
              <a:buNone/>
              <a:defRPr/>
            </a:lvl1pPr>
            <a:lvl2pPr marL="0" lvl="1" indent="0" algn="r">
              <a:lnSpc>
                <a:spcPct val="100000"/>
              </a:lnSpc>
              <a:spcBef>
                <a:spcPts val="0"/>
              </a:spcBef>
              <a:spcAft>
                <a:spcPts val="0"/>
              </a:spcAft>
              <a:buSzPts val="3000"/>
              <a:buNone/>
              <a:defRPr/>
            </a:lvl2pPr>
            <a:lvl3pPr marL="0" lvl="2" indent="0" algn="r">
              <a:lnSpc>
                <a:spcPct val="100000"/>
              </a:lnSpc>
              <a:spcBef>
                <a:spcPts val="0"/>
              </a:spcBef>
              <a:spcAft>
                <a:spcPts val="0"/>
              </a:spcAft>
              <a:buSzPts val="3000"/>
              <a:buNone/>
              <a:defRPr/>
            </a:lvl3pPr>
            <a:lvl4pPr marL="0" lvl="3" indent="0" algn="r">
              <a:lnSpc>
                <a:spcPct val="100000"/>
              </a:lnSpc>
              <a:spcBef>
                <a:spcPts val="0"/>
              </a:spcBef>
              <a:spcAft>
                <a:spcPts val="0"/>
              </a:spcAft>
              <a:buSzPts val="3000"/>
              <a:buNone/>
              <a:defRPr/>
            </a:lvl4pPr>
            <a:lvl5pPr marL="0" lvl="4" indent="0" algn="r">
              <a:lnSpc>
                <a:spcPct val="100000"/>
              </a:lnSpc>
              <a:spcBef>
                <a:spcPts val="0"/>
              </a:spcBef>
              <a:spcAft>
                <a:spcPts val="0"/>
              </a:spcAft>
              <a:buSzPts val="3000"/>
              <a:buNone/>
              <a:defRPr/>
            </a:lvl5pPr>
            <a:lvl6pPr marL="0" lvl="5" indent="0" algn="r">
              <a:lnSpc>
                <a:spcPct val="100000"/>
              </a:lnSpc>
              <a:spcBef>
                <a:spcPts val="0"/>
              </a:spcBef>
              <a:spcAft>
                <a:spcPts val="0"/>
              </a:spcAft>
              <a:buSzPts val="3000"/>
              <a:buNone/>
              <a:defRPr/>
            </a:lvl6pPr>
            <a:lvl7pPr marL="0" lvl="6" indent="0" algn="r">
              <a:lnSpc>
                <a:spcPct val="100000"/>
              </a:lnSpc>
              <a:spcBef>
                <a:spcPts val="0"/>
              </a:spcBef>
              <a:spcAft>
                <a:spcPts val="0"/>
              </a:spcAft>
              <a:buSzPts val="3000"/>
              <a:buNone/>
              <a:defRPr/>
            </a:lvl7pPr>
            <a:lvl8pPr marL="0" lvl="7" indent="0" algn="r">
              <a:lnSpc>
                <a:spcPct val="100000"/>
              </a:lnSpc>
              <a:spcBef>
                <a:spcPts val="0"/>
              </a:spcBef>
              <a:spcAft>
                <a:spcPts val="0"/>
              </a:spcAft>
              <a:buSzPts val="3000"/>
              <a:buNone/>
              <a:defRPr/>
            </a:lvl8pPr>
            <a:lvl9pPr marL="0" lvl="8" indent="0" algn="r">
              <a:lnSpc>
                <a:spcPct val="100000"/>
              </a:lnSpc>
              <a:spcBef>
                <a:spcPts val="0"/>
              </a:spcBef>
              <a:spcAft>
                <a:spcPts val="0"/>
              </a:spcAft>
              <a:buSzPts val="30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6"/>
        <p:cNvGrpSpPr/>
        <p:nvPr/>
      </p:nvGrpSpPr>
      <p:grpSpPr>
        <a:xfrm>
          <a:off x="0" y="0"/>
          <a:ext cx="0" cy="0"/>
          <a:chOff x="0" y="0"/>
          <a:chExt cx="0" cy="0"/>
        </a:xfrm>
      </p:grpSpPr>
      <p:sp>
        <p:nvSpPr>
          <p:cNvPr id="147" name="Google Shape;147;p86"/>
          <p:cNvSpPr txBox="1">
            <a:spLocks noGrp="1"/>
          </p:cNvSpPr>
          <p:nvPr>
            <p:ph type="title"/>
          </p:nvPr>
        </p:nvSpPr>
        <p:spPr>
          <a:xfrm>
            <a:off x="3889387" y="936165"/>
            <a:ext cx="13367531" cy="192133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86"/>
          <p:cNvSpPr txBox="1">
            <a:spLocks noGrp="1"/>
          </p:cNvSpPr>
          <p:nvPr>
            <p:ph type="body" idx="1"/>
          </p:nvPr>
        </p:nvSpPr>
        <p:spPr>
          <a:xfrm rot="5400000">
            <a:off x="7655718" y="-571500"/>
            <a:ext cx="5829300" cy="13373100"/>
          </a:xfrm>
          <a:prstGeom prst="rect">
            <a:avLst/>
          </a:prstGeom>
          <a:noFill/>
          <a:ln>
            <a:noFill/>
          </a:ln>
        </p:spPr>
        <p:txBody>
          <a:bodyPr spcFirstLastPara="1" wrap="square" lIns="91425" tIns="45700" rIns="91425" bIns="45700" anchor="t" anchorCtr="0">
            <a:normAutofit/>
          </a:bodyPr>
          <a:lstStyle>
            <a:lvl1pPr marL="457200" lvl="0" indent="-342900" algn="l">
              <a:spcBef>
                <a:spcPts val="1500"/>
              </a:spcBef>
              <a:spcAft>
                <a:spcPts val="0"/>
              </a:spcAft>
              <a:buSzPts val="1800"/>
              <a:buChar char="🠶"/>
              <a:defRPr/>
            </a:lvl1pPr>
            <a:lvl2pPr marL="914400" lvl="1" indent="-342900" algn="l">
              <a:spcBef>
                <a:spcPts val="1500"/>
              </a:spcBef>
              <a:spcAft>
                <a:spcPts val="0"/>
              </a:spcAft>
              <a:buSzPts val="1800"/>
              <a:buChar char="🠶"/>
              <a:defRPr/>
            </a:lvl2pPr>
            <a:lvl3pPr marL="1371600" lvl="2" indent="-342900" algn="l">
              <a:spcBef>
                <a:spcPts val="1500"/>
              </a:spcBef>
              <a:spcAft>
                <a:spcPts val="0"/>
              </a:spcAft>
              <a:buSzPts val="1800"/>
              <a:buChar char="🠶"/>
              <a:defRPr/>
            </a:lvl3pPr>
            <a:lvl4pPr marL="1828800" lvl="3" indent="-342900" algn="l">
              <a:spcBef>
                <a:spcPts val="1500"/>
              </a:spcBef>
              <a:spcAft>
                <a:spcPts val="0"/>
              </a:spcAft>
              <a:buSzPts val="1800"/>
              <a:buChar char="🠶"/>
              <a:defRPr/>
            </a:lvl4pPr>
            <a:lvl5pPr marL="2286000" lvl="4" indent="-342900" algn="l">
              <a:spcBef>
                <a:spcPts val="1500"/>
              </a:spcBef>
              <a:spcAft>
                <a:spcPts val="0"/>
              </a:spcAft>
              <a:buSzPts val="1800"/>
              <a:buChar char="🠶"/>
              <a:defRPr/>
            </a:lvl5pPr>
            <a:lvl6pPr marL="2743200" lvl="5" indent="-342900" algn="l">
              <a:spcBef>
                <a:spcPts val="1500"/>
              </a:spcBef>
              <a:spcAft>
                <a:spcPts val="0"/>
              </a:spcAft>
              <a:buSzPts val="1800"/>
              <a:buChar char="🠶"/>
              <a:defRPr/>
            </a:lvl6pPr>
            <a:lvl7pPr marL="3200400" lvl="6" indent="-342900" algn="l">
              <a:spcBef>
                <a:spcPts val="1500"/>
              </a:spcBef>
              <a:spcAft>
                <a:spcPts val="0"/>
              </a:spcAft>
              <a:buSzPts val="1800"/>
              <a:buChar char="🠶"/>
              <a:defRPr/>
            </a:lvl7pPr>
            <a:lvl8pPr marL="3657600" lvl="7" indent="-342900" algn="l">
              <a:spcBef>
                <a:spcPts val="1500"/>
              </a:spcBef>
              <a:spcAft>
                <a:spcPts val="0"/>
              </a:spcAft>
              <a:buSzPts val="1800"/>
              <a:buChar char="🠶"/>
              <a:defRPr/>
            </a:lvl8pPr>
            <a:lvl9pPr marL="4114800" lvl="8" indent="-342900" algn="l">
              <a:spcBef>
                <a:spcPts val="1500"/>
              </a:spcBef>
              <a:spcAft>
                <a:spcPts val="0"/>
              </a:spcAft>
              <a:buSzPts val="1800"/>
              <a:buChar char="🠶"/>
              <a:defRPr/>
            </a:lvl9pPr>
          </a:lstStyle>
          <a:p>
            <a:endParaRPr/>
          </a:p>
        </p:txBody>
      </p:sp>
      <p:sp>
        <p:nvSpPr>
          <p:cNvPr id="149" name="Google Shape;149;p86"/>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86"/>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86"/>
          <p:cNvSpPr/>
          <p:nvPr/>
        </p:nvSpPr>
        <p:spPr>
          <a:xfrm rot="10800000" flipH="1">
            <a:off x="-6283" y="1071563"/>
            <a:ext cx="2382791" cy="760946"/>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6"/>
          <p:cNvSpPr txBox="1">
            <a:spLocks noGrp="1"/>
          </p:cNvSpPr>
          <p:nvPr>
            <p:ph type="sldNum" idx="12"/>
          </p:nvPr>
        </p:nvSpPr>
        <p:spPr>
          <a:xfrm>
            <a:off x="797719" y="1181674"/>
            <a:ext cx="1169651"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3000"/>
              <a:buNone/>
              <a:defRPr/>
            </a:lvl1pPr>
            <a:lvl2pPr marL="0" lvl="1" indent="0" algn="r">
              <a:lnSpc>
                <a:spcPct val="100000"/>
              </a:lnSpc>
              <a:spcBef>
                <a:spcPts val="0"/>
              </a:spcBef>
              <a:spcAft>
                <a:spcPts val="0"/>
              </a:spcAft>
              <a:buSzPts val="3000"/>
              <a:buNone/>
              <a:defRPr/>
            </a:lvl2pPr>
            <a:lvl3pPr marL="0" lvl="2" indent="0" algn="r">
              <a:lnSpc>
                <a:spcPct val="100000"/>
              </a:lnSpc>
              <a:spcBef>
                <a:spcPts val="0"/>
              </a:spcBef>
              <a:spcAft>
                <a:spcPts val="0"/>
              </a:spcAft>
              <a:buSzPts val="3000"/>
              <a:buNone/>
              <a:defRPr/>
            </a:lvl3pPr>
            <a:lvl4pPr marL="0" lvl="3" indent="0" algn="r">
              <a:lnSpc>
                <a:spcPct val="100000"/>
              </a:lnSpc>
              <a:spcBef>
                <a:spcPts val="0"/>
              </a:spcBef>
              <a:spcAft>
                <a:spcPts val="0"/>
              </a:spcAft>
              <a:buSzPts val="3000"/>
              <a:buNone/>
              <a:defRPr/>
            </a:lvl4pPr>
            <a:lvl5pPr marL="0" lvl="4" indent="0" algn="r">
              <a:lnSpc>
                <a:spcPct val="100000"/>
              </a:lnSpc>
              <a:spcBef>
                <a:spcPts val="0"/>
              </a:spcBef>
              <a:spcAft>
                <a:spcPts val="0"/>
              </a:spcAft>
              <a:buSzPts val="3000"/>
              <a:buNone/>
              <a:defRPr/>
            </a:lvl5pPr>
            <a:lvl6pPr marL="0" lvl="5" indent="0" algn="r">
              <a:lnSpc>
                <a:spcPct val="100000"/>
              </a:lnSpc>
              <a:spcBef>
                <a:spcPts val="0"/>
              </a:spcBef>
              <a:spcAft>
                <a:spcPts val="0"/>
              </a:spcAft>
              <a:buSzPts val="3000"/>
              <a:buNone/>
              <a:defRPr/>
            </a:lvl6pPr>
            <a:lvl7pPr marL="0" lvl="6" indent="0" algn="r">
              <a:lnSpc>
                <a:spcPct val="100000"/>
              </a:lnSpc>
              <a:spcBef>
                <a:spcPts val="0"/>
              </a:spcBef>
              <a:spcAft>
                <a:spcPts val="0"/>
              </a:spcAft>
              <a:buSzPts val="3000"/>
              <a:buNone/>
              <a:defRPr/>
            </a:lvl7pPr>
            <a:lvl8pPr marL="0" lvl="7" indent="0" algn="r">
              <a:lnSpc>
                <a:spcPct val="100000"/>
              </a:lnSpc>
              <a:spcBef>
                <a:spcPts val="0"/>
              </a:spcBef>
              <a:spcAft>
                <a:spcPts val="0"/>
              </a:spcAft>
              <a:buSzPts val="3000"/>
              <a:buNone/>
              <a:defRPr/>
            </a:lvl8pPr>
            <a:lvl9pPr marL="0" lvl="8" indent="0" algn="r">
              <a:lnSpc>
                <a:spcPct val="100000"/>
              </a:lnSpc>
              <a:spcBef>
                <a:spcPts val="0"/>
              </a:spcBef>
              <a:spcAft>
                <a:spcPts val="0"/>
              </a:spcAft>
              <a:buSzPts val="30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87"/>
          <p:cNvSpPr txBox="1">
            <a:spLocks noGrp="1"/>
          </p:cNvSpPr>
          <p:nvPr>
            <p:ph type="title"/>
          </p:nvPr>
        </p:nvSpPr>
        <p:spPr>
          <a:xfrm rot="5400000">
            <a:off x="11635057" y="3248270"/>
            <a:ext cx="7925726" cy="3311402"/>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87"/>
          <p:cNvSpPr txBox="1">
            <a:spLocks noGrp="1"/>
          </p:cNvSpPr>
          <p:nvPr>
            <p:ph type="body" idx="1"/>
          </p:nvPr>
        </p:nvSpPr>
        <p:spPr>
          <a:xfrm rot="5400000">
            <a:off x="4778705" y="46221"/>
            <a:ext cx="7925726" cy="9715500"/>
          </a:xfrm>
          <a:prstGeom prst="rect">
            <a:avLst/>
          </a:prstGeom>
          <a:noFill/>
          <a:ln>
            <a:noFill/>
          </a:ln>
        </p:spPr>
        <p:txBody>
          <a:bodyPr spcFirstLastPara="1" wrap="square" lIns="91425" tIns="45700" rIns="91425" bIns="45700" anchor="t" anchorCtr="0">
            <a:normAutofit/>
          </a:bodyPr>
          <a:lstStyle>
            <a:lvl1pPr marL="457200" lvl="0" indent="-342900" algn="l">
              <a:spcBef>
                <a:spcPts val="1500"/>
              </a:spcBef>
              <a:spcAft>
                <a:spcPts val="0"/>
              </a:spcAft>
              <a:buSzPts val="1800"/>
              <a:buChar char="🠶"/>
              <a:defRPr/>
            </a:lvl1pPr>
            <a:lvl2pPr marL="914400" lvl="1" indent="-342900" algn="l">
              <a:spcBef>
                <a:spcPts val="1500"/>
              </a:spcBef>
              <a:spcAft>
                <a:spcPts val="0"/>
              </a:spcAft>
              <a:buSzPts val="1800"/>
              <a:buChar char="🠶"/>
              <a:defRPr/>
            </a:lvl2pPr>
            <a:lvl3pPr marL="1371600" lvl="2" indent="-342900" algn="l">
              <a:spcBef>
                <a:spcPts val="1500"/>
              </a:spcBef>
              <a:spcAft>
                <a:spcPts val="0"/>
              </a:spcAft>
              <a:buSzPts val="1800"/>
              <a:buChar char="🠶"/>
              <a:defRPr/>
            </a:lvl3pPr>
            <a:lvl4pPr marL="1828800" lvl="3" indent="-342900" algn="l">
              <a:spcBef>
                <a:spcPts val="1500"/>
              </a:spcBef>
              <a:spcAft>
                <a:spcPts val="0"/>
              </a:spcAft>
              <a:buSzPts val="1800"/>
              <a:buChar char="🠶"/>
              <a:defRPr/>
            </a:lvl4pPr>
            <a:lvl5pPr marL="2286000" lvl="4" indent="-342900" algn="l">
              <a:spcBef>
                <a:spcPts val="1500"/>
              </a:spcBef>
              <a:spcAft>
                <a:spcPts val="0"/>
              </a:spcAft>
              <a:buSzPts val="1800"/>
              <a:buChar char="🠶"/>
              <a:defRPr/>
            </a:lvl5pPr>
            <a:lvl6pPr marL="2743200" lvl="5" indent="-342900" algn="l">
              <a:spcBef>
                <a:spcPts val="1500"/>
              </a:spcBef>
              <a:spcAft>
                <a:spcPts val="0"/>
              </a:spcAft>
              <a:buSzPts val="1800"/>
              <a:buChar char="🠶"/>
              <a:defRPr/>
            </a:lvl6pPr>
            <a:lvl7pPr marL="3200400" lvl="6" indent="-342900" algn="l">
              <a:spcBef>
                <a:spcPts val="1500"/>
              </a:spcBef>
              <a:spcAft>
                <a:spcPts val="0"/>
              </a:spcAft>
              <a:buSzPts val="1800"/>
              <a:buChar char="🠶"/>
              <a:defRPr/>
            </a:lvl7pPr>
            <a:lvl8pPr marL="3657600" lvl="7" indent="-342900" algn="l">
              <a:spcBef>
                <a:spcPts val="1500"/>
              </a:spcBef>
              <a:spcAft>
                <a:spcPts val="0"/>
              </a:spcAft>
              <a:buSzPts val="1800"/>
              <a:buChar char="🠶"/>
              <a:defRPr/>
            </a:lvl8pPr>
            <a:lvl9pPr marL="4114800" lvl="8" indent="-342900" algn="l">
              <a:spcBef>
                <a:spcPts val="1500"/>
              </a:spcBef>
              <a:spcAft>
                <a:spcPts val="0"/>
              </a:spcAft>
              <a:buSzPts val="1800"/>
              <a:buChar char="🠶"/>
              <a:defRPr/>
            </a:lvl9pPr>
          </a:lstStyle>
          <a:p>
            <a:endParaRPr/>
          </a:p>
        </p:txBody>
      </p:sp>
      <p:sp>
        <p:nvSpPr>
          <p:cNvPr id="156" name="Google Shape;156;p87"/>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87"/>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87"/>
          <p:cNvSpPr/>
          <p:nvPr/>
        </p:nvSpPr>
        <p:spPr>
          <a:xfrm rot="10800000" flipH="1">
            <a:off x="-6283" y="1071563"/>
            <a:ext cx="2382791" cy="760946"/>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7"/>
          <p:cNvSpPr txBox="1">
            <a:spLocks noGrp="1"/>
          </p:cNvSpPr>
          <p:nvPr>
            <p:ph type="sldNum" idx="12"/>
          </p:nvPr>
        </p:nvSpPr>
        <p:spPr>
          <a:xfrm>
            <a:off x="797719" y="1181674"/>
            <a:ext cx="1169651"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3000"/>
              <a:buNone/>
              <a:defRPr/>
            </a:lvl1pPr>
            <a:lvl2pPr marL="0" lvl="1" indent="0" algn="r">
              <a:lnSpc>
                <a:spcPct val="100000"/>
              </a:lnSpc>
              <a:spcBef>
                <a:spcPts val="0"/>
              </a:spcBef>
              <a:spcAft>
                <a:spcPts val="0"/>
              </a:spcAft>
              <a:buSzPts val="3000"/>
              <a:buNone/>
              <a:defRPr/>
            </a:lvl2pPr>
            <a:lvl3pPr marL="0" lvl="2" indent="0" algn="r">
              <a:lnSpc>
                <a:spcPct val="100000"/>
              </a:lnSpc>
              <a:spcBef>
                <a:spcPts val="0"/>
              </a:spcBef>
              <a:spcAft>
                <a:spcPts val="0"/>
              </a:spcAft>
              <a:buSzPts val="3000"/>
              <a:buNone/>
              <a:defRPr/>
            </a:lvl3pPr>
            <a:lvl4pPr marL="0" lvl="3" indent="0" algn="r">
              <a:lnSpc>
                <a:spcPct val="100000"/>
              </a:lnSpc>
              <a:spcBef>
                <a:spcPts val="0"/>
              </a:spcBef>
              <a:spcAft>
                <a:spcPts val="0"/>
              </a:spcAft>
              <a:buSzPts val="3000"/>
              <a:buNone/>
              <a:defRPr/>
            </a:lvl4pPr>
            <a:lvl5pPr marL="0" lvl="4" indent="0" algn="r">
              <a:lnSpc>
                <a:spcPct val="100000"/>
              </a:lnSpc>
              <a:spcBef>
                <a:spcPts val="0"/>
              </a:spcBef>
              <a:spcAft>
                <a:spcPts val="0"/>
              </a:spcAft>
              <a:buSzPts val="3000"/>
              <a:buNone/>
              <a:defRPr/>
            </a:lvl5pPr>
            <a:lvl6pPr marL="0" lvl="5" indent="0" algn="r">
              <a:lnSpc>
                <a:spcPct val="100000"/>
              </a:lnSpc>
              <a:spcBef>
                <a:spcPts val="0"/>
              </a:spcBef>
              <a:spcAft>
                <a:spcPts val="0"/>
              </a:spcAft>
              <a:buSzPts val="3000"/>
              <a:buNone/>
              <a:defRPr/>
            </a:lvl6pPr>
            <a:lvl7pPr marL="0" lvl="6" indent="0" algn="r">
              <a:lnSpc>
                <a:spcPct val="100000"/>
              </a:lnSpc>
              <a:spcBef>
                <a:spcPts val="0"/>
              </a:spcBef>
              <a:spcAft>
                <a:spcPts val="0"/>
              </a:spcAft>
              <a:buSzPts val="3000"/>
              <a:buNone/>
              <a:defRPr/>
            </a:lvl7pPr>
            <a:lvl8pPr marL="0" lvl="7" indent="0" algn="r">
              <a:lnSpc>
                <a:spcPct val="100000"/>
              </a:lnSpc>
              <a:spcBef>
                <a:spcPts val="0"/>
              </a:spcBef>
              <a:spcAft>
                <a:spcPts val="0"/>
              </a:spcAft>
              <a:buSzPts val="3000"/>
              <a:buNone/>
              <a:defRPr/>
            </a:lvl8pPr>
            <a:lvl9pPr marL="0" lvl="8" indent="0" algn="r">
              <a:lnSpc>
                <a:spcPct val="100000"/>
              </a:lnSpc>
              <a:spcBef>
                <a:spcPts val="0"/>
              </a:spcBef>
              <a:spcAft>
                <a:spcPts val="0"/>
              </a:spcAft>
              <a:buSzPts val="30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74"/>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74"/>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74"/>
          <p:cNvSpPr/>
          <p:nvPr/>
        </p:nvSpPr>
        <p:spPr>
          <a:xfrm rot="10800000" flipH="1">
            <a:off x="-6283" y="1071563"/>
            <a:ext cx="2382791" cy="760946"/>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4"/>
          <p:cNvSpPr txBox="1">
            <a:spLocks noGrp="1"/>
          </p:cNvSpPr>
          <p:nvPr>
            <p:ph type="sldNum" idx="12"/>
          </p:nvPr>
        </p:nvSpPr>
        <p:spPr>
          <a:xfrm>
            <a:off x="797719" y="1181674"/>
            <a:ext cx="1169651"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3000"/>
              <a:buNone/>
              <a:defRPr/>
            </a:lvl1pPr>
            <a:lvl2pPr marL="0" lvl="1" indent="0" algn="r">
              <a:lnSpc>
                <a:spcPct val="100000"/>
              </a:lnSpc>
              <a:spcBef>
                <a:spcPts val="0"/>
              </a:spcBef>
              <a:spcAft>
                <a:spcPts val="0"/>
              </a:spcAft>
              <a:buSzPts val="3000"/>
              <a:buNone/>
              <a:defRPr/>
            </a:lvl2pPr>
            <a:lvl3pPr marL="0" lvl="2" indent="0" algn="r">
              <a:lnSpc>
                <a:spcPct val="100000"/>
              </a:lnSpc>
              <a:spcBef>
                <a:spcPts val="0"/>
              </a:spcBef>
              <a:spcAft>
                <a:spcPts val="0"/>
              </a:spcAft>
              <a:buSzPts val="3000"/>
              <a:buNone/>
              <a:defRPr/>
            </a:lvl3pPr>
            <a:lvl4pPr marL="0" lvl="3" indent="0" algn="r">
              <a:lnSpc>
                <a:spcPct val="100000"/>
              </a:lnSpc>
              <a:spcBef>
                <a:spcPts val="0"/>
              </a:spcBef>
              <a:spcAft>
                <a:spcPts val="0"/>
              </a:spcAft>
              <a:buSzPts val="3000"/>
              <a:buNone/>
              <a:defRPr/>
            </a:lvl4pPr>
            <a:lvl5pPr marL="0" lvl="4" indent="0" algn="r">
              <a:lnSpc>
                <a:spcPct val="100000"/>
              </a:lnSpc>
              <a:spcBef>
                <a:spcPts val="0"/>
              </a:spcBef>
              <a:spcAft>
                <a:spcPts val="0"/>
              </a:spcAft>
              <a:buSzPts val="3000"/>
              <a:buNone/>
              <a:defRPr/>
            </a:lvl5pPr>
            <a:lvl6pPr marL="0" lvl="5" indent="0" algn="r">
              <a:lnSpc>
                <a:spcPct val="100000"/>
              </a:lnSpc>
              <a:spcBef>
                <a:spcPts val="0"/>
              </a:spcBef>
              <a:spcAft>
                <a:spcPts val="0"/>
              </a:spcAft>
              <a:buSzPts val="3000"/>
              <a:buNone/>
              <a:defRPr/>
            </a:lvl6pPr>
            <a:lvl7pPr marL="0" lvl="6" indent="0" algn="r">
              <a:lnSpc>
                <a:spcPct val="100000"/>
              </a:lnSpc>
              <a:spcBef>
                <a:spcPts val="0"/>
              </a:spcBef>
              <a:spcAft>
                <a:spcPts val="0"/>
              </a:spcAft>
              <a:buSzPts val="3000"/>
              <a:buNone/>
              <a:defRPr/>
            </a:lvl7pPr>
            <a:lvl8pPr marL="0" lvl="7" indent="0" algn="r">
              <a:lnSpc>
                <a:spcPct val="100000"/>
              </a:lnSpc>
              <a:spcBef>
                <a:spcPts val="0"/>
              </a:spcBef>
              <a:spcAft>
                <a:spcPts val="0"/>
              </a:spcAft>
              <a:buSzPts val="3000"/>
              <a:buNone/>
              <a:defRPr/>
            </a:lvl8pPr>
            <a:lvl9pPr marL="0" lvl="8" indent="0" algn="r">
              <a:lnSpc>
                <a:spcPct val="100000"/>
              </a:lnSpc>
              <a:spcBef>
                <a:spcPts val="0"/>
              </a:spcBef>
              <a:spcAft>
                <a:spcPts val="0"/>
              </a:spcAft>
              <a:buSzPts val="30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
        <p:cNvGrpSpPr/>
        <p:nvPr/>
      </p:nvGrpSpPr>
      <p:grpSpPr>
        <a:xfrm>
          <a:off x="0" y="0"/>
          <a:ext cx="0" cy="0"/>
          <a:chOff x="0" y="0"/>
          <a:chExt cx="0" cy="0"/>
        </a:xfrm>
      </p:grpSpPr>
      <p:sp>
        <p:nvSpPr>
          <p:cNvPr id="46" name="Google Shape;46;p71"/>
          <p:cNvSpPr txBox="1">
            <a:spLocks noGrp="1"/>
          </p:cNvSpPr>
          <p:nvPr>
            <p:ph type="title"/>
          </p:nvPr>
        </p:nvSpPr>
        <p:spPr>
          <a:xfrm>
            <a:off x="3889388" y="936165"/>
            <a:ext cx="13367531" cy="192133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1"/>
          <p:cNvSpPr txBox="1">
            <a:spLocks noGrp="1"/>
          </p:cNvSpPr>
          <p:nvPr>
            <p:ph type="body" idx="1"/>
          </p:nvPr>
        </p:nvSpPr>
        <p:spPr>
          <a:xfrm>
            <a:off x="3883818" y="3200400"/>
            <a:ext cx="13373100" cy="5666433"/>
          </a:xfrm>
          <a:prstGeom prst="rect">
            <a:avLst/>
          </a:prstGeom>
          <a:noFill/>
          <a:ln>
            <a:noFill/>
          </a:ln>
        </p:spPr>
        <p:txBody>
          <a:bodyPr spcFirstLastPara="1" wrap="square" lIns="91425" tIns="45700" rIns="91425" bIns="45700" anchor="t" anchorCtr="0">
            <a:normAutofit/>
          </a:bodyPr>
          <a:lstStyle>
            <a:lvl1pPr marL="457200" lvl="0" indent="-342900" algn="l">
              <a:spcBef>
                <a:spcPts val="1500"/>
              </a:spcBef>
              <a:spcAft>
                <a:spcPts val="0"/>
              </a:spcAft>
              <a:buSzPts val="1800"/>
              <a:buChar char="🠶"/>
              <a:defRPr/>
            </a:lvl1pPr>
            <a:lvl2pPr marL="914400" lvl="1" indent="-342900" algn="l">
              <a:spcBef>
                <a:spcPts val="1500"/>
              </a:spcBef>
              <a:spcAft>
                <a:spcPts val="0"/>
              </a:spcAft>
              <a:buSzPts val="1800"/>
              <a:buChar char="🠶"/>
              <a:defRPr/>
            </a:lvl2pPr>
            <a:lvl3pPr marL="1371600" lvl="2" indent="-342900" algn="l">
              <a:spcBef>
                <a:spcPts val="1500"/>
              </a:spcBef>
              <a:spcAft>
                <a:spcPts val="0"/>
              </a:spcAft>
              <a:buSzPts val="1800"/>
              <a:buChar char="🠶"/>
              <a:defRPr/>
            </a:lvl3pPr>
            <a:lvl4pPr marL="1828800" lvl="3" indent="-342900" algn="l">
              <a:spcBef>
                <a:spcPts val="1500"/>
              </a:spcBef>
              <a:spcAft>
                <a:spcPts val="0"/>
              </a:spcAft>
              <a:buSzPts val="1800"/>
              <a:buChar char="🠶"/>
              <a:defRPr/>
            </a:lvl4pPr>
            <a:lvl5pPr marL="2286000" lvl="4" indent="-342900" algn="l">
              <a:spcBef>
                <a:spcPts val="1500"/>
              </a:spcBef>
              <a:spcAft>
                <a:spcPts val="0"/>
              </a:spcAft>
              <a:buSzPts val="1800"/>
              <a:buChar char="🠶"/>
              <a:defRPr/>
            </a:lvl5pPr>
            <a:lvl6pPr marL="2743200" lvl="5" indent="-342900" algn="l">
              <a:spcBef>
                <a:spcPts val="1500"/>
              </a:spcBef>
              <a:spcAft>
                <a:spcPts val="0"/>
              </a:spcAft>
              <a:buSzPts val="1800"/>
              <a:buChar char="🠶"/>
              <a:defRPr/>
            </a:lvl6pPr>
            <a:lvl7pPr marL="3200400" lvl="6" indent="-342900" algn="l">
              <a:spcBef>
                <a:spcPts val="1500"/>
              </a:spcBef>
              <a:spcAft>
                <a:spcPts val="0"/>
              </a:spcAft>
              <a:buSzPts val="1800"/>
              <a:buChar char="🠶"/>
              <a:defRPr/>
            </a:lvl7pPr>
            <a:lvl8pPr marL="3657600" lvl="7" indent="-342900" algn="l">
              <a:spcBef>
                <a:spcPts val="1500"/>
              </a:spcBef>
              <a:spcAft>
                <a:spcPts val="0"/>
              </a:spcAft>
              <a:buSzPts val="1800"/>
              <a:buChar char="🠶"/>
              <a:defRPr/>
            </a:lvl8pPr>
            <a:lvl9pPr marL="4114800" lvl="8" indent="-342900" algn="l">
              <a:spcBef>
                <a:spcPts val="1500"/>
              </a:spcBef>
              <a:spcAft>
                <a:spcPts val="0"/>
              </a:spcAft>
              <a:buSzPts val="1800"/>
              <a:buChar char="🠶"/>
              <a:defRPr/>
            </a:lvl9pPr>
          </a:lstStyle>
          <a:p>
            <a:endParaRPr/>
          </a:p>
        </p:txBody>
      </p:sp>
      <p:sp>
        <p:nvSpPr>
          <p:cNvPr id="48" name="Google Shape;48;p71"/>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1"/>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1"/>
          <p:cNvSpPr/>
          <p:nvPr/>
        </p:nvSpPr>
        <p:spPr>
          <a:xfrm rot="10800000" flipH="1">
            <a:off x="-6283" y="1071563"/>
            <a:ext cx="2382791" cy="760946"/>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1"/>
          <p:cNvSpPr txBox="1">
            <a:spLocks noGrp="1"/>
          </p:cNvSpPr>
          <p:nvPr>
            <p:ph type="sldNum" idx="12"/>
          </p:nvPr>
        </p:nvSpPr>
        <p:spPr>
          <a:xfrm>
            <a:off x="797719" y="1181674"/>
            <a:ext cx="1169651"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72"/>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2"/>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2"/>
          <p:cNvSpPr/>
          <p:nvPr/>
        </p:nvSpPr>
        <p:spPr>
          <a:xfrm rot="10800000" flipH="1">
            <a:off x="-6283" y="1071563"/>
            <a:ext cx="2382791" cy="760946"/>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2"/>
          <p:cNvSpPr txBox="1">
            <a:spLocks noGrp="1"/>
          </p:cNvSpPr>
          <p:nvPr>
            <p:ph type="sldNum" idx="12"/>
          </p:nvPr>
        </p:nvSpPr>
        <p:spPr>
          <a:xfrm>
            <a:off x="797719" y="1181674"/>
            <a:ext cx="1169651"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3000"/>
              <a:buNone/>
              <a:defRPr/>
            </a:lvl1pPr>
            <a:lvl2pPr marL="0" lvl="1" indent="0" algn="r">
              <a:lnSpc>
                <a:spcPct val="100000"/>
              </a:lnSpc>
              <a:spcBef>
                <a:spcPts val="0"/>
              </a:spcBef>
              <a:spcAft>
                <a:spcPts val="0"/>
              </a:spcAft>
              <a:buSzPts val="3000"/>
              <a:buNone/>
              <a:defRPr/>
            </a:lvl2pPr>
            <a:lvl3pPr marL="0" lvl="2" indent="0" algn="r">
              <a:lnSpc>
                <a:spcPct val="100000"/>
              </a:lnSpc>
              <a:spcBef>
                <a:spcPts val="0"/>
              </a:spcBef>
              <a:spcAft>
                <a:spcPts val="0"/>
              </a:spcAft>
              <a:buSzPts val="3000"/>
              <a:buNone/>
              <a:defRPr/>
            </a:lvl3pPr>
            <a:lvl4pPr marL="0" lvl="3" indent="0" algn="r">
              <a:lnSpc>
                <a:spcPct val="100000"/>
              </a:lnSpc>
              <a:spcBef>
                <a:spcPts val="0"/>
              </a:spcBef>
              <a:spcAft>
                <a:spcPts val="0"/>
              </a:spcAft>
              <a:buSzPts val="3000"/>
              <a:buNone/>
              <a:defRPr/>
            </a:lvl4pPr>
            <a:lvl5pPr marL="0" lvl="4" indent="0" algn="r">
              <a:lnSpc>
                <a:spcPct val="100000"/>
              </a:lnSpc>
              <a:spcBef>
                <a:spcPts val="0"/>
              </a:spcBef>
              <a:spcAft>
                <a:spcPts val="0"/>
              </a:spcAft>
              <a:buSzPts val="3000"/>
              <a:buNone/>
              <a:defRPr/>
            </a:lvl5pPr>
            <a:lvl6pPr marL="0" lvl="5" indent="0" algn="r">
              <a:lnSpc>
                <a:spcPct val="100000"/>
              </a:lnSpc>
              <a:spcBef>
                <a:spcPts val="0"/>
              </a:spcBef>
              <a:spcAft>
                <a:spcPts val="0"/>
              </a:spcAft>
              <a:buSzPts val="3000"/>
              <a:buNone/>
              <a:defRPr/>
            </a:lvl6pPr>
            <a:lvl7pPr marL="0" lvl="6" indent="0" algn="r">
              <a:lnSpc>
                <a:spcPct val="100000"/>
              </a:lnSpc>
              <a:spcBef>
                <a:spcPts val="0"/>
              </a:spcBef>
              <a:spcAft>
                <a:spcPts val="0"/>
              </a:spcAft>
              <a:buSzPts val="3000"/>
              <a:buNone/>
              <a:defRPr/>
            </a:lvl7pPr>
            <a:lvl8pPr marL="0" lvl="7" indent="0" algn="r">
              <a:lnSpc>
                <a:spcPct val="100000"/>
              </a:lnSpc>
              <a:spcBef>
                <a:spcPts val="0"/>
              </a:spcBef>
              <a:spcAft>
                <a:spcPts val="0"/>
              </a:spcAft>
              <a:buSzPts val="3000"/>
              <a:buNone/>
              <a:defRPr/>
            </a:lvl8pPr>
            <a:lvl9pPr marL="0" lvl="8" indent="0" algn="r">
              <a:lnSpc>
                <a:spcPct val="100000"/>
              </a:lnSpc>
              <a:spcBef>
                <a:spcPts val="0"/>
              </a:spcBef>
              <a:spcAft>
                <a:spcPts val="0"/>
              </a:spcAft>
              <a:buSzPts val="30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sp>
        <p:nvSpPr>
          <p:cNvPr id="58" name="Google Shape;58;p75"/>
          <p:cNvSpPr txBox="1">
            <a:spLocks noGrp="1"/>
          </p:cNvSpPr>
          <p:nvPr>
            <p:ph type="title"/>
          </p:nvPr>
        </p:nvSpPr>
        <p:spPr>
          <a:xfrm>
            <a:off x="3883819" y="3088125"/>
            <a:ext cx="13373099" cy="2203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68DBA"/>
              </a:buClr>
              <a:buSzPts val="6000"/>
              <a:buFont typeface="Century Gothic"/>
              <a:buNone/>
              <a:defRPr sz="6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5"/>
          <p:cNvSpPr txBox="1">
            <a:spLocks noGrp="1"/>
          </p:cNvSpPr>
          <p:nvPr>
            <p:ph type="body" idx="1"/>
          </p:nvPr>
        </p:nvSpPr>
        <p:spPr>
          <a:xfrm>
            <a:off x="3883819" y="5295194"/>
            <a:ext cx="13373099" cy="1290600"/>
          </a:xfrm>
          <a:prstGeom prst="rect">
            <a:avLst/>
          </a:prstGeom>
          <a:noFill/>
          <a:ln>
            <a:noFill/>
          </a:ln>
        </p:spPr>
        <p:txBody>
          <a:bodyPr spcFirstLastPara="1" wrap="square" lIns="91425" tIns="45700" rIns="91425" bIns="45700" anchor="t" anchorCtr="0">
            <a:normAutofit/>
          </a:bodyPr>
          <a:lstStyle>
            <a:lvl1pPr marL="457200" lvl="0" indent="-228600" algn="l">
              <a:spcBef>
                <a:spcPts val="1500"/>
              </a:spcBef>
              <a:spcAft>
                <a:spcPts val="0"/>
              </a:spcAft>
              <a:buSzPts val="3000"/>
              <a:buNone/>
              <a:defRPr sz="3000">
                <a:solidFill>
                  <a:srgbClr val="595959"/>
                </a:solidFill>
              </a:defRPr>
            </a:lvl1pPr>
            <a:lvl2pPr marL="914400" lvl="1" indent="-228600" algn="l">
              <a:spcBef>
                <a:spcPts val="1500"/>
              </a:spcBef>
              <a:spcAft>
                <a:spcPts val="0"/>
              </a:spcAft>
              <a:buSzPts val="2700"/>
              <a:buNone/>
              <a:defRPr sz="2700">
                <a:solidFill>
                  <a:srgbClr val="888888"/>
                </a:solidFill>
              </a:defRPr>
            </a:lvl2pPr>
            <a:lvl3pPr marL="1371600" lvl="2" indent="-228600" algn="l">
              <a:spcBef>
                <a:spcPts val="1500"/>
              </a:spcBef>
              <a:spcAft>
                <a:spcPts val="0"/>
              </a:spcAft>
              <a:buSzPts val="2400"/>
              <a:buNone/>
              <a:defRPr sz="2400">
                <a:solidFill>
                  <a:srgbClr val="888888"/>
                </a:solidFill>
              </a:defRPr>
            </a:lvl3pPr>
            <a:lvl4pPr marL="1828800" lvl="3" indent="-228600" algn="l">
              <a:spcBef>
                <a:spcPts val="1500"/>
              </a:spcBef>
              <a:spcAft>
                <a:spcPts val="0"/>
              </a:spcAft>
              <a:buSzPts val="2100"/>
              <a:buNone/>
              <a:defRPr sz="2100">
                <a:solidFill>
                  <a:srgbClr val="888888"/>
                </a:solidFill>
              </a:defRPr>
            </a:lvl4pPr>
            <a:lvl5pPr marL="2286000" lvl="4" indent="-228600" algn="l">
              <a:spcBef>
                <a:spcPts val="1500"/>
              </a:spcBef>
              <a:spcAft>
                <a:spcPts val="0"/>
              </a:spcAft>
              <a:buSzPts val="2100"/>
              <a:buNone/>
              <a:defRPr sz="2100">
                <a:solidFill>
                  <a:srgbClr val="888888"/>
                </a:solidFill>
              </a:defRPr>
            </a:lvl5pPr>
            <a:lvl6pPr marL="2743200" lvl="5" indent="-228600" algn="l">
              <a:spcBef>
                <a:spcPts val="1500"/>
              </a:spcBef>
              <a:spcAft>
                <a:spcPts val="0"/>
              </a:spcAft>
              <a:buSzPts val="2100"/>
              <a:buNone/>
              <a:defRPr sz="2100">
                <a:solidFill>
                  <a:srgbClr val="888888"/>
                </a:solidFill>
              </a:defRPr>
            </a:lvl6pPr>
            <a:lvl7pPr marL="3200400" lvl="6" indent="-228600" algn="l">
              <a:spcBef>
                <a:spcPts val="1500"/>
              </a:spcBef>
              <a:spcAft>
                <a:spcPts val="0"/>
              </a:spcAft>
              <a:buSzPts val="2100"/>
              <a:buNone/>
              <a:defRPr sz="2100">
                <a:solidFill>
                  <a:srgbClr val="888888"/>
                </a:solidFill>
              </a:defRPr>
            </a:lvl7pPr>
            <a:lvl8pPr marL="3657600" lvl="7" indent="-228600" algn="l">
              <a:spcBef>
                <a:spcPts val="1500"/>
              </a:spcBef>
              <a:spcAft>
                <a:spcPts val="0"/>
              </a:spcAft>
              <a:buSzPts val="2100"/>
              <a:buNone/>
              <a:defRPr sz="2100">
                <a:solidFill>
                  <a:srgbClr val="888888"/>
                </a:solidFill>
              </a:defRPr>
            </a:lvl8pPr>
            <a:lvl9pPr marL="4114800" lvl="8" indent="-228600" algn="l">
              <a:spcBef>
                <a:spcPts val="1500"/>
              </a:spcBef>
              <a:spcAft>
                <a:spcPts val="0"/>
              </a:spcAft>
              <a:buSzPts val="2100"/>
              <a:buNone/>
              <a:defRPr sz="2100">
                <a:solidFill>
                  <a:srgbClr val="888888"/>
                </a:solidFill>
              </a:defRPr>
            </a:lvl9pPr>
          </a:lstStyle>
          <a:p>
            <a:endParaRPr/>
          </a:p>
        </p:txBody>
      </p:sp>
      <p:sp>
        <p:nvSpPr>
          <p:cNvPr id="60" name="Google Shape;60;p75"/>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5"/>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75"/>
          <p:cNvSpPr/>
          <p:nvPr/>
        </p:nvSpPr>
        <p:spPr>
          <a:xfrm rot="10800000" flipH="1">
            <a:off x="-6283" y="4767263"/>
            <a:ext cx="2382791" cy="760946"/>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5"/>
          <p:cNvSpPr txBox="1">
            <a:spLocks noGrp="1"/>
          </p:cNvSpPr>
          <p:nvPr>
            <p:ph type="sldNum" idx="12"/>
          </p:nvPr>
        </p:nvSpPr>
        <p:spPr>
          <a:xfrm>
            <a:off x="797719" y="4866209"/>
            <a:ext cx="1169651"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3000"/>
              <a:buNone/>
              <a:defRPr/>
            </a:lvl1pPr>
            <a:lvl2pPr marL="0" lvl="1" indent="0" algn="r">
              <a:lnSpc>
                <a:spcPct val="100000"/>
              </a:lnSpc>
              <a:spcBef>
                <a:spcPts val="0"/>
              </a:spcBef>
              <a:spcAft>
                <a:spcPts val="0"/>
              </a:spcAft>
              <a:buSzPts val="3000"/>
              <a:buNone/>
              <a:defRPr/>
            </a:lvl2pPr>
            <a:lvl3pPr marL="0" lvl="2" indent="0" algn="r">
              <a:lnSpc>
                <a:spcPct val="100000"/>
              </a:lnSpc>
              <a:spcBef>
                <a:spcPts val="0"/>
              </a:spcBef>
              <a:spcAft>
                <a:spcPts val="0"/>
              </a:spcAft>
              <a:buSzPts val="3000"/>
              <a:buNone/>
              <a:defRPr/>
            </a:lvl3pPr>
            <a:lvl4pPr marL="0" lvl="3" indent="0" algn="r">
              <a:lnSpc>
                <a:spcPct val="100000"/>
              </a:lnSpc>
              <a:spcBef>
                <a:spcPts val="0"/>
              </a:spcBef>
              <a:spcAft>
                <a:spcPts val="0"/>
              </a:spcAft>
              <a:buSzPts val="3000"/>
              <a:buNone/>
              <a:defRPr/>
            </a:lvl4pPr>
            <a:lvl5pPr marL="0" lvl="4" indent="0" algn="r">
              <a:lnSpc>
                <a:spcPct val="100000"/>
              </a:lnSpc>
              <a:spcBef>
                <a:spcPts val="0"/>
              </a:spcBef>
              <a:spcAft>
                <a:spcPts val="0"/>
              </a:spcAft>
              <a:buSzPts val="3000"/>
              <a:buNone/>
              <a:defRPr/>
            </a:lvl5pPr>
            <a:lvl6pPr marL="0" lvl="5" indent="0" algn="r">
              <a:lnSpc>
                <a:spcPct val="100000"/>
              </a:lnSpc>
              <a:spcBef>
                <a:spcPts val="0"/>
              </a:spcBef>
              <a:spcAft>
                <a:spcPts val="0"/>
              </a:spcAft>
              <a:buSzPts val="3000"/>
              <a:buNone/>
              <a:defRPr/>
            </a:lvl6pPr>
            <a:lvl7pPr marL="0" lvl="6" indent="0" algn="r">
              <a:lnSpc>
                <a:spcPct val="100000"/>
              </a:lnSpc>
              <a:spcBef>
                <a:spcPts val="0"/>
              </a:spcBef>
              <a:spcAft>
                <a:spcPts val="0"/>
              </a:spcAft>
              <a:buSzPts val="3000"/>
              <a:buNone/>
              <a:defRPr/>
            </a:lvl7pPr>
            <a:lvl8pPr marL="0" lvl="7" indent="0" algn="r">
              <a:lnSpc>
                <a:spcPct val="100000"/>
              </a:lnSpc>
              <a:spcBef>
                <a:spcPts val="0"/>
              </a:spcBef>
              <a:spcAft>
                <a:spcPts val="0"/>
              </a:spcAft>
              <a:buSzPts val="3000"/>
              <a:buNone/>
              <a:defRPr/>
            </a:lvl8pPr>
            <a:lvl9pPr marL="0" lvl="8" indent="0" algn="r">
              <a:lnSpc>
                <a:spcPct val="100000"/>
              </a:lnSpc>
              <a:spcBef>
                <a:spcPts val="0"/>
              </a:spcBef>
              <a:spcAft>
                <a:spcPts val="0"/>
              </a:spcAft>
              <a:buSzPts val="30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76"/>
          <p:cNvSpPr txBox="1">
            <a:spLocks noGrp="1"/>
          </p:cNvSpPr>
          <p:nvPr>
            <p:ph type="title"/>
          </p:nvPr>
        </p:nvSpPr>
        <p:spPr>
          <a:xfrm>
            <a:off x="3889387" y="936165"/>
            <a:ext cx="13367531" cy="192133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76"/>
          <p:cNvSpPr txBox="1">
            <a:spLocks noGrp="1"/>
          </p:cNvSpPr>
          <p:nvPr>
            <p:ph type="body" idx="1"/>
          </p:nvPr>
        </p:nvSpPr>
        <p:spPr>
          <a:xfrm>
            <a:off x="3883818" y="3200400"/>
            <a:ext cx="6470796" cy="5666433"/>
          </a:xfrm>
          <a:prstGeom prst="rect">
            <a:avLst/>
          </a:prstGeom>
          <a:noFill/>
          <a:ln>
            <a:noFill/>
          </a:ln>
        </p:spPr>
        <p:txBody>
          <a:bodyPr spcFirstLastPara="1" wrap="square" lIns="91425" tIns="45700" rIns="91425" bIns="45700" anchor="t" anchorCtr="0">
            <a:normAutofit/>
          </a:bodyPr>
          <a:lstStyle>
            <a:lvl1pPr marL="457200" lvl="0" indent="-342900" algn="l">
              <a:spcBef>
                <a:spcPts val="1500"/>
              </a:spcBef>
              <a:spcAft>
                <a:spcPts val="0"/>
              </a:spcAft>
              <a:buSzPts val="1800"/>
              <a:buChar char="🠶"/>
              <a:defRPr/>
            </a:lvl1pPr>
            <a:lvl2pPr marL="914400" lvl="1" indent="-342900" algn="l">
              <a:spcBef>
                <a:spcPts val="1500"/>
              </a:spcBef>
              <a:spcAft>
                <a:spcPts val="0"/>
              </a:spcAft>
              <a:buSzPts val="1800"/>
              <a:buChar char="🠶"/>
              <a:defRPr/>
            </a:lvl2pPr>
            <a:lvl3pPr marL="1371600" lvl="2" indent="-342900" algn="l">
              <a:spcBef>
                <a:spcPts val="1500"/>
              </a:spcBef>
              <a:spcAft>
                <a:spcPts val="0"/>
              </a:spcAft>
              <a:buSzPts val="1800"/>
              <a:buChar char="🠶"/>
              <a:defRPr/>
            </a:lvl3pPr>
            <a:lvl4pPr marL="1828800" lvl="3" indent="-342900" algn="l">
              <a:spcBef>
                <a:spcPts val="1500"/>
              </a:spcBef>
              <a:spcAft>
                <a:spcPts val="0"/>
              </a:spcAft>
              <a:buSzPts val="1800"/>
              <a:buChar char="🠶"/>
              <a:defRPr/>
            </a:lvl4pPr>
            <a:lvl5pPr marL="2286000" lvl="4" indent="-342900" algn="l">
              <a:spcBef>
                <a:spcPts val="1500"/>
              </a:spcBef>
              <a:spcAft>
                <a:spcPts val="0"/>
              </a:spcAft>
              <a:buSzPts val="1800"/>
              <a:buChar char="🠶"/>
              <a:defRPr/>
            </a:lvl5pPr>
            <a:lvl6pPr marL="2743200" lvl="5" indent="-342900" algn="l">
              <a:spcBef>
                <a:spcPts val="1500"/>
              </a:spcBef>
              <a:spcAft>
                <a:spcPts val="0"/>
              </a:spcAft>
              <a:buSzPts val="1800"/>
              <a:buChar char="🠶"/>
              <a:defRPr/>
            </a:lvl6pPr>
            <a:lvl7pPr marL="3200400" lvl="6" indent="-342900" algn="l">
              <a:spcBef>
                <a:spcPts val="1500"/>
              </a:spcBef>
              <a:spcAft>
                <a:spcPts val="0"/>
              </a:spcAft>
              <a:buSzPts val="1800"/>
              <a:buChar char="🠶"/>
              <a:defRPr/>
            </a:lvl7pPr>
            <a:lvl8pPr marL="3657600" lvl="7" indent="-342900" algn="l">
              <a:spcBef>
                <a:spcPts val="1500"/>
              </a:spcBef>
              <a:spcAft>
                <a:spcPts val="0"/>
              </a:spcAft>
              <a:buSzPts val="1800"/>
              <a:buChar char="🠶"/>
              <a:defRPr/>
            </a:lvl8pPr>
            <a:lvl9pPr marL="4114800" lvl="8" indent="-342900" algn="l">
              <a:spcBef>
                <a:spcPts val="1500"/>
              </a:spcBef>
              <a:spcAft>
                <a:spcPts val="0"/>
              </a:spcAft>
              <a:buSzPts val="1800"/>
              <a:buChar char="🠶"/>
              <a:defRPr/>
            </a:lvl9pPr>
          </a:lstStyle>
          <a:p>
            <a:endParaRPr/>
          </a:p>
        </p:txBody>
      </p:sp>
      <p:sp>
        <p:nvSpPr>
          <p:cNvPr id="67" name="Google Shape;67;p76"/>
          <p:cNvSpPr txBox="1">
            <a:spLocks noGrp="1"/>
          </p:cNvSpPr>
          <p:nvPr>
            <p:ph type="body" idx="2"/>
          </p:nvPr>
        </p:nvSpPr>
        <p:spPr>
          <a:xfrm>
            <a:off x="10786121" y="3189333"/>
            <a:ext cx="6470796" cy="5666433"/>
          </a:xfrm>
          <a:prstGeom prst="rect">
            <a:avLst/>
          </a:prstGeom>
          <a:noFill/>
          <a:ln>
            <a:noFill/>
          </a:ln>
        </p:spPr>
        <p:txBody>
          <a:bodyPr spcFirstLastPara="1" wrap="square" lIns="91425" tIns="45700" rIns="91425" bIns="45700" anchor="t" anchorCtr="0">
            <a:normAutofit/>
          </a:bodyPr>
          <a:lstStyle>
            <a:lvl1pPr marL="457200" lvl="0" indent="-342900" algn="l">
              <a:spcBef>
                <a:spcPts val="1500"/>
              </a:spcBef>
              <a:spcAft>
                <a:spcPts val="0"/>
              </a:spcAft>
              <a:buSzPts val="1800"/>
              <a:buChar char="🠶"/>
              <a:defRPr/>
            </a:lvl1pPr>
            <a:lvl2pPr marL="914400" lvl="1" indent="-342900" algn="l">
              <a:spcBef>
                <a:spcPts val="1500"/>
              </a:spcBef>
              <a:spcAft>
                <a:spcPts val="0"/>
              </a:spcAft>
              <a:buSzPts val="1800"/>
              <a:buChar char="🠶"/>
              <a:defRPr/>
            </a:lvl2pPr>
            <a:lvl3pPr marL="1371600" lvl="2" indent="-342900" algn="l">
              <a:spcBef>
                <a:spcPts val="1500"/>
              </a:spcBef>
              <a:spcAft>
                <a:spcPts val="0"/>
              </a:spcAft>
              <a:buSzPts val="1800"/>
              <a:buChar char="🠶"/>
              <a:defRPr/>
            </a:lvl3pPr>
            <a:lvl4pPr marL="1828800" lvl="3" indent="-342900" algn="l">
              <a:spcBef>
                <a:spcPts val="1500"/>
              </a:spcBef>
              <a:spcAft>
                <a:spcPts val="0"/>
              </a:spcAft>
              <a:buSzPts val="1800"/>
              <a:buChar char="🠶"/>
              <a:defRPr/>
            </a:lvl4pPr>
            <a:lvl5pPr marL="2286000" lvl="4" indent="-342900" algn="l">
              <a:spcBef>
                <a:spcPts val="1500"/>
              </a:spcBef>
              <a:spcAft>
                <a:spcPts val="0"/>
              </a:spcAft>
              <a:buSzPts val="1800"/>
              <a:buChar char="🠶"/>
              <a:defRPr/>
            </a:lvl5pPr>
            <a:lvl6pPr marL="2743200" lvl="5" indent="-342900" algn="l">
              <a:spcBef>
                <a:spcPts val="1500"/>
              </a:spcBef>
              <a:spcAft>
                <a:spcPts val="0"/>
              </a:spcAft>
              <a:buSzPts val="1800"/>
              <a:buChar char="🠶"/>
              <a:defRPr/>
            </a:lvl6pPr>
            <a:lvl7pPr marL="3200400" lvl="6" indent="-342900" algn="l">
              <a:spcBef>
                <a:spcPts val="1500"/>
              </a:spcBef>
              <a:spcAft>
                <a:spcPts val="0"/>
              </a:spcAft>
              <a:buSzPts val="1800"/>
              <a:buChar char="🠶"/>
              <a:defRPr/>
            </a:lvl7pPr>
            <a:lvl8pPr marL="3657600" lvl="7" indent="-342900" algn="l">
              <a:spcBef>
                <a:spcPts val="1500"/>
              </a:spcBef>
              <a:spcAft>
                <a:spcPts val="0"/>
              </a:spcAft>
              <a:buSzPts val="1800"/>
              <a:buChar char="🠶"/>
              <a:defRPr/>
            </a:lvl8pPr>
            <a:lvl9pPr marL="4114800" lvl="8" indent="-342900" algn="l">
              <a:spcBef>
                <a:spcPts val="1500"/>
              </a:spcBef>
              <a:spcAft>
                <a:spcPts val="0"/>
              </a:spcAft>
              <a:buSzPts val="1800"/>
              <a:buChar char="🠶"/>
              <a:defRPr/>
            </a:lvl9pPr>
          </a:lstStyle>
          <a:p>
            <a:endParaRPr/>
          </a:p>
        </p:txBody>
      </p:sp>
      <p:sp>
        <p:nvSpPr>
          <p:cNvPr id="68" name="Google Shape;68;p76"/>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76"/>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6"/>
          <p:cNvSpPr/>
          <p:nvPr/>
        </p:nvSpPr>
        <p:spPr>
          <a:xfrm rot="10800000" flipH="1">
            <a:off x="-6283" y="1071563"/>
            <a:ext cx="2382791" cy="760946"/>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6"/>
          <p:cNvSpPr txBox="1">
            <a:spLocks noGrp="1"/>
          </p:cNvSpPr>
          <p:nvPr>
            <p:ph type="sldNum" idx="12"/>
          </p:nvPr>
        </p:nvSpPr>
        <p:spPr>
          <a:xfrm>
            <a:off x="797719" y="1181674"/>
            <a:ext cx="1169651"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3000"/>
              <a:buNone/>
              <a:defRPr/>
            </a:lvl1pPr>
            <a:lvl2pPr marL="0" lvl="1" indent="0" algn="r">
              <a:lnSpc>
                <a:spcPct val="100000"/>
              </a:lnSpc>
              <a:spcBef>
                <a:spcPts val="0"/>
              </a:spcBef>
              <a:spcAft>
                <a:spcPts val="0"/>
              </a:spcAft>
              <a:buSzPts val="3000"/>
              <a:buNone/>
              <a:defRPr/>
            </a:lvl2pPr>
            <a:lvl3pPr marL="0" lvl="2" indent="0" algn="r">
              <a:lnSpc>
                <a:spcPct val="100000"/>
              </a:lnSpc>
              <a:spcBef>
                <a:spcPts val="0"/>
              </a:spcBef>
              <a:spcAft>
                <a:spcPts val="0"/>
              </a:spcAft>
              <a:buSzPts val="3000"/>
              <a:buNone/>
              <a:defRPr/>
            </a:lvl3pPr>
            <a:lvl4pPr marL="0" lvl="3" indent="0" algn="r">
              <a:lnSpc>
                <a:spcPct val="100000"/>
              </a:lnSpc>
              <a:spcBef>
                <a:spcPts val="0"/>
              </a:spcBef>
              <a:spcAft>
                <a:spcPts val="0"/>
              </a:spcAft>
              <a:buSzPts val="3000"/>
              <a:buNone/>
              <a:defRPr/>
            </a:lvl4pPr>
            <a:lvl5pPr marL="0" lvl="4" indent="0" algn="r">
              <a:lnSpc>
                <a:spcPct val="100000"/>
              </a:lnSpc>
              <a:spcBef>
                <a:spcPts val="0"/>
              </a:spcBef>
              <a:spcAft>
                <a:spcPts val="0"/>
              </a:spcAft>
              <a:buSzPts val="3000"/>
              <a:buNone/>
              <a:defRPr/>
            </a:lvl5pPr>
            <a:lvl6pPr marL="0" lvl="5" indent="0" algn="r">
              <a:lnSpc>
                <a:spcPct val="100000"/>
              </a:lnSpc>
              <a:spcBef>
                <a:spcPts val="0"/>
              </a:spcBef>
              <a:spcAft>
                <a:spcPts val="0"/>
              </a:spcAft>
              <a:buSzPts val="3000"/>
              <a:buNone/>
              <a:defRPr/>
            </a:lvl6pPr>
            <a:lvl7pPr marL="0" lvl="6" indent="0" algn="r">
              <a:lnSpc>
                <a:spcPct val="100000"/>
              </a:lnSpc>
              <a:spcBef>
                <a:spcPts val="0"/>
              </a:spcBef>
              <a:spcAft>
                <a:spcPts val="0"/>
              </a:spcAft>
              <a:buSzPts val="3000"/>
              <a:buNone/>
              <a:defRPr/>
            </a:lvl7pPr>
            <a:lvl8pPr marL="0" lvl="7" indent="0" algn="r">
              <a:lnSpc>
                <a:spcPct val="100000"/>
              </a:lnSpc>
              <a:spcBef>
                <a:spcPts val="0"/>
              </a:spcBef>
              <a:spcAft>
                <a:spcPts val="0"/>
              </a:spcAft>
              <a:buSzPts val="3000"/>
              <a:buNone/>
              <a:defRPr/>
            </a:lvl8pPr>
            <a:lvl9pPr marL="0" lvl="8" indent="0" algn="r">
              <a:lnSpc>
                <a:spcPct val="100000"/>
              </a:lnSpc>
              <a:spcBef>
                <a:spcPts val="0"/>
              </a:spcBef>
              <a:spcAft>
                <a:spcPts val="0"/>
              </a:spcAft>
              <a:buSzPts val="30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2"/>
        <p:cNvGrpSpPr/>
        <p:nvPr/>
      </p:nvGrpSpPr>
      <p:grpSpPr>
        <a:xfrm>
          <a:off x="0" y="0"/>
          <a:ext cx="0" cy="0"/>
          <a:chOff x="0" y="0"/>
          <a:chExt cx="0" cy="0"/>
        </a:xfrm>
      </p:grpSpPr>
      <p:sp>
        <p:nvSpPr>
          <p:cNvPr id="73" name="Google Shape;73;p77"/>
          <p:cNvSpPr txBox="1">
            <a:spLocks noGrp="1"/>
          </p:cNvSpPr>
          <p:nvPr>
            <p:ph type="title"/>
          </p:nvPr>
        </p:nvSpPr>
        <p:spPr>
          <a:xfrm>
            <a:off x="3889387" y="936165"/>
            <a:ext cx="13367531" cy="192133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77"/>
          <p:cNvSpPr txBox="1">
            <a:spLocks noGrp="1"/>
          </p:cNvSpPr>
          <p:nvPr>
            <p:ph type="body" idx="1"/>
          </p:nvPr>
        </p:nvSpPr>
        <p:spPr>
          <a:xfrm>
            <a:off x="4409060" y="2959055"/>
            <a:ext cx="5989098" cy="864393"/>
          </a:xfrm>
          <a:prstGeom prst="rect">
            <a:avLst/>
          </a:prstGeom>
          <a:noFill/>
          <a:ln>
            <a:noFill/>
          </a:ln>
        </p:spPr>
        <p:txBody>
          <a:bodyPr spcFirstLastPara="1" wrap="square" lIns="91425" tIns="45700" rIns="91425" bIns="45700" anchor="b" anchorCtr="0">
            <a:noAutofit/>
          </a:bodyPr>
          <a:lstStyle>
            <a:lvl1pPr marL="457200" lvl="0" indent="-228600" algn="l">
              <a:spcBef>
                <a:spcPts val="1500"/>
              </a:spcBef>
              <a:spcAft>
                <a:spcPts val="0"/>
              </a:spcAft>
              <a:buSzPts val="3600"/>
              <a:buNone/>
              <a:defRPr sz="3600" b="0"/>
            </a:lvl1pPr>
            <a:lvl2pPr marL="914400" lvl="1" indent="-228600" algn="l">
              <a:spcBef>
                <a:spcPts val="1500"/>
              </a:spcBef>
              <a:spcAft>
                <a:spcPts val="0"/>
              </a:spcAft>
              <a:buSzPts val="3000"/>
              <a:buNone/>
              <a:defRPr sz="3000" b="1"/>
            </a:lvl2pPr>
            <a:lvl3pPr marL="1371600" lvl="2" indent="-228600" algn="l">
              <a:spcBef>
                <a:spcPts val="1500"/>
              </a:spcBef>
              <a:spcAft>
                <a:spcPts val="0"/>
              </a:spcAft>
              <a:buSzPts val="2700"/>
              <a:buNone/>
              <a:defRPr sz="2700" b="1"/>
            </a:lvl3pPr>
            <a:lvl4pPr marL="1828800" lvl="3" indent="-228600" algn="l">
              <a:spcBef>
                <a:spcPts val="1500"/>
              </a:spcBef>
              <a:spcAft>
                <a:spcPts val="0"/>
              </a:spcAft>
              <a:buSzPts val="2400"/>
              <a:buNone/>
              <a:defRPr sz="2400" b="1"/>
            </a:lvl4pPr>
            <a:lvl5pPr marL="2286000" lvl="4" indent="-228600" algn="l">
              <a:spcBef>
                <a:spcPts val="1500"/>
              </a:spcBef>
              <a:spcAft>
                <a:spcPts val="0"/>
              </a:spcAft>
              <a:buSzPts val="2400"/>
              <a:buNone/>
              <a:defRPr sz="2400" b="1"/>
            </a:lvl5pPr>
            <a:lvl6pPr marL="2743200" lvl="5" indent="-228600" algn="l">
              <a:spcBef>
                <a:spcPts val="1500"/>
              </a:spcBef>
              <a:spcAft>
                <a:spcPts val="0"/>
              </a:spcAft>
              <a:buSzPts val="2400"/>
              <a:buNone/>
              <a:defRPr sz="2400" b="1"/>
            </a:lvl6pPr>
            <a:lvl7pPr marL="3200400" lvl="6" indent="-228600" algn="l">
              <a:spcBef>
                <a:spcPts val="1500"/>
              </a:spcBef>
              <a:spcAft>
                <a:spcPts val="0"/>
              </a:spcAft>
              <a:buSzPts val="2400"/>
              <a:buNone/>
              <a:defRPr sz="2400" b="1"/>
            </a:lvl7pPr>
            <a:lvl8pPr marL="3657600" lvl="7" indent="-228600" algn="l">
              <a:spcBef>
                <a:spcPts val="1500"/>
              </a:spcBef>
              <a:spcAft>
                <a:spcPts val="0"/>
              </a:spcAft>
              <a:buSzPts val="2400"/>
              <a:buNone/>
              <a:defRPr sz="2400" b="1"/>
            </a:lvl8pPr>
            <a:lvl9pPr marL="4114800" lvl="8" indent="-228600" algn="l">
              <a:spcBef>
                <a:spcPts val="1500"/>
              </a:spcBef>
              <a:spcAft>
                <a:spcPts val="0"/>
              </a:spcAft>
              <a:buSzPts val="2400"/>
              <a:buNone/>
              <a:defRPr sz="2400" b="1"/>
            </a:lvl9pPr>
          </a:lstStyle>
          <a:p>
            <a:endParaRPr/>
          </a:p>
        </p:txBody>
      </p:sp>
      <p:sp>
        <p:nvSpPr>
          <p:cNvPr id="75" name="Google Shape;75;p77"/>
          <p:cNvSpPr txBox="1">
            <a:spLocks noGrp="1"/>
          </p:cNvSpPr>
          <p:nvPr>
            <p:ph type="body" idx="2"/>
          </p:nvPr>
        </p:nvSpPr>
        <p:spPr>
          <a:xfrm>
            <a:off x="3883819" y="3823449"/>
            <a:ext cx="6514340" cy="5031090"/>
          </a:xfrm>
          <a:prstGeom prst="rect">
            <a:avLst/>
          </a:prstGeom>
          <a:noFill/>
          <a:ln>
            <a:noFill/>
          </a:ln>
        </p:spPr>
        <p:txBody>
          <a:bodyPr spcFirstLastPara="1" wrap="square" lIns="91425" tIns="45700" rIns="91425" bIns="45700" anchor="t" anchorCtr="0">
            <a:normAutofit/>
          </a:bodyPr>
          <a:lstStyle>
            <a:lvl1pPr marL="457200" lvl="0" indent="-342900" algn="l">
              <a:spcBef>
                <a:spcPts val="1500"/>
              </a:spcBef>
              <a:spcAft>
                <a:spcPts val="0"/>
              </a:spcAft>
              <a:buSzPts val="1800"/>
              <a:buChar char="🠶"/>
              <a:defRPr/>
            </a:lvl1pPr>
            <a:lvl2pPr marL="914400" lvl="1" indent="-342900" algn="l">
              <a:spcBef>
                <a:spcPts val="1500"/>
              </a:spcBef>
              <a:spcAft>
                <a:spcPts val="0"/>
              </a:spcAft>
              <a:buSzPts val="1800"/>
              <a:buChar char="🠶"/>
              <a:defRPr/>
            </a:lvl2pPr>
            <a:lvl3pPr marL="1371600" lvl="2" indent="-342900" algn="l">
              <a:spcBef>
                <a:spcPts val="1500"/>
              </a:spcBef>
              <a:spcAft>
                <a:spcPts val="0"/>
              </a:spcAft>
              <a:buSzPts val="1800"/>
              <a:buChar char="🠶"/>
              <a:defRPr/>
            </a:lvl3pPr>
            <a:lvl4pPr marL="1828800" lvl="3" indent="-342900" algn="l">
              <a:spcBef>
                <a:spcPts val="1500"/>
              </a:spcBef>
              <a:spcAft>
                <a:spcPts val="0"/>
              </a:spcAft>
              <a:buSzPts val="1800"/>
              <a:buChar char="🠶"/>
              <a:defRPr/>
            </a:lvl4pPr>
            <a:lvl5pPr marL="2286000" lvl="4" indent="-342900" algn="l">
              <a:spcBef>
                <a:spcPts val="1500"/>
              </a:spcBef>
              <a:spcAft>
                <a:spcPts val="0"/>
              </a:spcAft>
              <a:buSzPts val="1800"/>
              <a:buChar char="🠶"/>
              <a:defRPr/>
            </a:lvl5pPr>
            <a:lvl6pPr marL="2743200" lvl="5" indent="-342900" algn="l">
              <a:spcBef>
                <a:spcPts val="1500"/>
              </a:spcBef>
              <a:spcAft>
                <a:spcPts val="0"/>
              </a:spcAft>
              <a:buSzPts val="1800"/>
              <a:buChar char="🠶"/>
              <a:defRPr/>
            </a:lvl6pPr>
            <a:lvl7pPr marL="3200400" lvl="6" indent="-342900" algn="l">
              <a:spcBef>
                <a:spcPts val="1500"/>
              </a:spcBef>
              <a:spcAft>
                <a:spcPts val="0"/>
              </a:spcAft>
              <a:buSzPts val="1800"/>
              <a:buChar char="🠶"/>
              <a:defRPr/>
            </a:lvl7pPr>
            <a:lvl8pPr marL="3657600" lvl="7" indent="-342900" algn="l">
              <a:spcBef>
                <a:spcPts val="1500"/>
              </a:spcBef>
              <a:spcAft>
                <a:spcPts val="0"/>
              </a:spcAft>
              <a:buSzPts val="1800"/>
              <a:buChar char="🠶"/>
              <a:defRPr/>
            </a:lvl8pPr>
            <a:lvl9pPr marL="4114800" lvl="8" indent="-342900" algn="l">
              <a:spcBef>
                <a:spcPts val="1500"/>
              </a:spcBef>
              <a:spcAft>
                <a:spcPts val="0"/>
              </a:spcAft>
              <a:buSzPts val="1800"/>
              <a:buChar char="🠶"/>
              <a:defRPr/>
            </a:lvl9pPr>
          </a:lstStyle>
          <a:p>
            <a:endParaRPr/>
          </a:p>
        </p:txBody>
      </p:sp>
      <p:sp>
        <p:nvSpPr>
          <p:cNvPr id="76" name="Google Shape;76;p77"/>
          <p:cNvSpPr txBox="1">
            <a:spLocks noGrp="1"/>
          </p:cNvSpPr>
          <p:nvPr>
            <p:ph type="body" idx="3"/>
          </p:nvPr>
        </p:nvSpPr>
        <p:spPr>
          <a:xfrm>
            <a:off x="11259944" y="2954213"/>
            <a:ext cx="5998502" cy="864393"/>
          </a:xfrm>
          <a:prstGeom prst="rect">
            <a:avLst/>
          </a:prstGeom>
          <a:noFill/>
          <a:ln>
            <a:noFill/>
          </a:ln>
        </p:spPr>
        <p:txBody>
          <a:bodyPr spcFirstLastPara="1" wrap="square" lIns="91425" tIns="45700" rIns="91425" bIns="45700" anchor="b" anchorCtr="0">
            <a:noAutofit/>
          </a:bodyPr>
          <a:lstStyle>
            <a:lvl1pPr marL="457200" lvl="0" indent="-228600" algn="l">
              <a:spcBef>
                <a:spcPts val="1500"/>
              </a:spcBef>
              <a:spcAft>
                <a:spcPts val="0"/>
              </a:spcAft>
              <a:buSzPts val="3600"/>
              <a:buNone/>
              <a:defRPr sz="3600" b="0"/>
            </a:lvl1pPr>
            <a:lvl2pPr marL="914400" lvl="1" indent="-228600" algn="l">
              <a:spcBef>
                <a:spcPts val="1500"/>
              </a:spcBef>
              <a:spcAft>
                <a:spcPts val="0"/>
              </a:spcAft>
              <a:buSzPts val="3000"/>
              <a:buNone/>
              <a:defRPr sz="3000" b="1"/>
            </a:lvl2pPr>
            <a:lvl3pPr marL="1371600" lvl="2" indent="-228600" algn="l">
              <a:spcBef>
                <a:spcPts val="1500"/>
              </a:spcBef>
              <a:spcAft>
                <a:spcPts val="0"/>
              </a:spcAft>
              <a:buSzPts val="2700"/>
              <a:buNone/>
              <a:defRPr sz="2700" b="1"/>
            </a:lvl3pPr>
            <a:lvl4pPr marL="1828800" lvl="3" indent="-228600" algn="l">
              <a:spcBef>
                <a:spcPts val="1500"/>
              </a:spcBef>
              <a:spcAft>
                <a:spcPts val="0"/>
              </a:spcAft>
              <a:buSzPts val="2400"/>
              <a:buNone/>
              <a:defRPr sz="2400" b="1"/>
            </a:lvl4pPr>
            <a:lvl5pPr marL="2286000" lvl="4" indent="-228600" algn="l">
              <a:spcBef>
                <a:spcPts val="1500"/>
              </a:spcBef>
              <a:spcAft>
                <a:spcPts val="0"/>
              </a:spcAft>
              <a:buSzPts val="2400"/>
              <a:buNone/>
              <a:defRPr sz="2400" b="1"/>
            </a:lvl5pPr>
            <a:lvl6pPr marL="2743200" lvl="5" indent="-228600" algn="l">
              <a:spcBef>
                <a:spcPts val="1500"/>
              </a:spcBef>
              <a:spcAft>
                <a:spcPts val="0"/>
              </a:spcAft>
              <a:buSzPts val="2400"/>
              <a:buNone/>
              <a:defRPr sz="2400" b="1"/>
            </a:lvl6pPr>
            <a:lvl7pPr marL="3200400" lvl="6" indent="-228600" algn="l">
              <a:spcBef>
                <a:spcPts val="1500"/>
              </a:spcBef>
              <a:spcAft>
                <a:spcPts val="0"/>
              </a:spcAft>
              <a:buSzPts val="2400"/>
              <a:buNone/>
              <a:defRPr sz="2400" b="1"/>
            </a:lvl7pPr>
            <a:lvl8pPr marL="3657600" lvl="7" indent="-228600" algn="l">
              <a:spcBef>
                <a:spcPts val="1500"/>
              </a:spcBef>
              <a:spcAft>
                <a:spcPts val="0"/>
              </a:spcAft>
              <a:buSzPts val="2400"/>
              <a:buNone/>
              <a:defRPr sz="2400" b="1"/>
            </a:lvl8pPr>
            <a:lvl9pPr marL="4114800" lvl="8" indent="-228600" algn="l">
              <a:spcBef>
                <a:spcPts val="1500"/>
              </a:spcBef>
              <a:spcAft>
                <a:spcPts val="0"/>
              </a:spcAft>
              <a:buSzPts val="2400"/>
              <a:buNone/>
              <a:defRPr sz="2400" b="1"/>
            </a:lvl9pPr>
          </a:lstStyle>
          <a:p>
            <a:endParaRPr/>
          </a:p>
        </p:txBody>
      </p:sp>
      <p:sp>
        <p:nvSpPr>
          <p:cNvPr id="77" name="Google Shape;77;p77"/>
          <p:cNvSpPr txBox="1">
            <a:spLocks noGrp="1"/>
          </p:cNvSpPr>
          <p:nvPr>
            <p:ph type="body" idx="4"/>
          </p:nvPr>
        </p:nvSpPr>
        <p:spPr>
          <a:xfrm>
            <a:off x="10750436" y="3818607"/>
            <a:ext cx="6508011" cy="5031090"/>
          </a:xfrm>
          <a:prstGeom prst="rect">
            <a:avLst/>
          </a:prstGeom>
          <a:noFill/>
          <a:ln>
            <a:noFill/>
          </a:ln>
        </p:spPr>
        <p:txBody>
          <a:bodyPr spcFirstLastPara="1" wrap="square" lIns="91425" tIns="45700" rIns="91425" bIns="45700" anchor="t" anchorCtr="0">
            <a:normAutofit/>
          </a:bodyPr>
          <a:lstStyle>
            <a:lvl1pPr marL="457200" lvl="0" indent="-342900" algn="l">
              <a:spcBef>
                <a:spcPts val="1500"/>
              </a:spcBef>
              <a:spcAft>
                <a:spcPts val="0"/>
              </a:spcAft>
              <a:buSzPts val="1800"/>
              <a:buChar char="🠶"/>
              <a:defRPr/>
            </a:lvl1pPr>
            <a:lvl2pPr marL="914400" lvl="1" indent="-342900" algn="l">
              <a:spcBef>
                <a:spcPts val="1500"/>
              </a:spcBef>
              <a:spcAft>
                <a:spcPts val="0"/>
              </a:spcAft>
              <a:buSzPts val="1800"/>
              <a:buChar char="🠶"/>
              <a:defRPr/>
            </a:lvl2pPr>
            <a:lvl3pPr marL="1371600" lvl="2" indent="-342900" algn="l">
              <a:spcBef>
                <a:spcPts val="1500"/>
              </a:spcBef>
              <a:spcAft>
                <a:spcPts val="0"/>
              </a:spcAft>
              <a:buSzPts val="1800"/>
              <a:buChar char="🠶"/>
              <a:defRPr/>
            </a:lvl3pPr>
            <a:lvl4pPr marL="1828800" lvl="3" indent="-342900" algn="l">
              <a:spcBef>
                <a:spcPts val="1500"/>
              </a:spcBef>
              <a:spcAft>
                <a:spcPts val="0"/>
              </a:spcAft>
              <a:buSzPts val="1800"/>
              <a:buChar char="🠶"/>
              <a:defRPr/>
            </a:lvl4pPr>
            <a:lvl5pPr marL="2286000" lvl="4" indent="-342900" algn="l">
              <a:spcBef>
                <a:spcPts val="1500"/>
              </a:spcBef>
              <a:spcAft>
                <a:spcPts val="0"/>
              </a:spcAft>
              <a:buSzPts val="1800"/>
              <a:buChar char="🠶"/>
              <a:defRPr/>
            </a:lvl5pPr>
            <a:lvl6pPr marL="2743200" lvl="5" indent="-342900" algn="l">
              <a:spcBef>
                <a:spcPts val="1500"/>
              </a:spcBef>
              <a:spcAft>
                <a:spcPts val="0"/>
              </a:spcAft>
              <a:buSzPts val="1800"/>
              <a:buChar char="🠶"/>
              <a:defRPr/>
            </a:lvl6pPr>
            <a:lvl7pPr marL="3200400" lvl="6" indent="-342900" algn="l">
              <a:spcBef>
                <a:spcPts val="1500"/>
              </a:spcBef>
              <a:spcAft>
                <a:spcPts val="0"/>
              </a:spcAft>
              <a:buSzPts val="1800"/>
              <a:buChar char="🠶"/>
              <a:defRPr/>
            </a:lvl7pPr>
            <a:lvl8pPr marL="3657600" lvl="7" indent="-342900" algn="l">
              <a:spcBef>
                <a:spcPts val="1500"/>
              </a:spcBef>
              <a:spcAft>
                <a:spcPts val="0"/>
              </a:spcAft>
              <a:buSzPts val="1800"/>
              <a:buChar char="🠶"/>
              <a:defRPr/>
            </a:lvl8pPr>
            <a:lvl9pPr marL="4114800" lvl="8" indent="-342900" algn="l">
              <a:spcBef>
                <a:spcPts val="1500"/>
              </a:spcBef>
              <a:spcAft>
                <a:spcPts val="0"/>
              </a:spcAft>
              <a:buSzPts val="1800"/>
              <a:buChar char="🠶"/>
              <a:defRPr/>
            </a:lvl9pPr>
          </a:lstStyle>
          <a:p>
            <a:endParaRPr/>
          </a:p>
        </p:txBody>
      </p:sp>
      <p:sp>
        <p:nvSpPr>
          <p:cNvPr id="78" name="Google Shape;78;p77"/>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77"/>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7"/>
          <p:cNvSpPr/>
          <p:nvPr/>
        </p:nvSpPr>
        <p:spPr>
          <a:xfrm rot="10800000" flipH="1">
            <a:off x="-6283" y="1071563"/>
            <a:ext cx="2382791" cy="760946"/>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7"/>
          <p:cNvSpPr txBox="1">
            <a:spLocks noGrp="1"/>
          </p:cNvSpPr>
          <p:nvPr>
            <p:ph type="sldNum" idx="12"/>
          </p:nvPr>
        </p:nvSpPr>
        <p:spPr>
          <a:xfrm>
            <a:off x="797719" y="1181674"/>
            <a:ext cx="1169651"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3000"/>
              <a:buNone/>
              <a:defRPr/>
            </a:lvl1pPr>
            <a:lvl2pPr marL="0" lvl="1" indent="0" algn="r">
              <a:lnSpc>
                <a:spcPct val="100000"/>
              </a:lnSpc>
              <a:spcBef>
                <a:spcPts val="0"/>
              </a:spcBef>
              <a:spcAft>
                <a:spcPts val="0"/>
              </a:spcAft>
              <a:buSzPts val="3000"/>
              <a:buNone/>
              <a:defRPr/>
            </a:lvl2pPr>
            <a:lvl3pPr marL="0" lvl="2" indent="0" algn="r">
              <a:lnSpc>
                <a:spcPct val="100000"/>
              </a:lnSpc>
              <a:spcBef>
                <a:spcPts val="0"/>
              </a:spcBef>
              <a:spcAft>
                <a:spcPts val="0"/>
              </a:spcAft>
              <a:buSzPts val="3000"/>
              <a:buNone/>
              <a:defRPr/>
            </a:lvl3pPr>
            <a:lvl4pPr marL="0" lvl="3" indent="0" algn="r">
              <a:lnSpc>
                <a:spcPct val="100000"/>
              </a:lnSpc>
              <a:spcBef>
                <a:spcPts val="0"/>
              </a:spcBef>
              <a:spcAft>
                <a:spcPts val="0"/>
              </a:spcAft>
              <a:buSzPts val="3000"/>
              <a:buNone/>
              <a:defRPr/>
            </a:lvl4pPr>
            <a:lvl5pPr marL="0" lvl="4" indent="0" algn="r">
              <a:lnSpc>
                <a:spcPct val="100000"/>
              </a:lnSpc>
              <a:spcBef>
                <a:spcPts val="0"/>
              </a:spcBef>
              <a:spcAft>
                <a:spcPts val="0"/>
              </a:spcAft>
              <a:buSzPts val="3000"/>
              <a:buNone/>
              <a:defRPr/>
            </a:lvl5pPr>
            <a:lvl6pPr marL="0" lvl="5" indent="0" algn="r">
              <a:lnSpc>
                <a:spcPct val="100000"/>
              </a:lnSpc>
              <a:spcBef>
                <a:spcPts val="0"/>
              </a:spcBef>
              <a:spcAft>
                <a:spcPts val="0"/>
              </a:spcAft>
              <a:buSzPts val="3000"/>
              <a:buNone/>
              <a:defRPr/>
            </a:lvl6pPr>
            <a:lvl7pPr marL="0" lvl="6" indent="0" algn="r">
              <a:lnSpc>
                <a:spcPct val="100000"/>
              </a:lnSpc>
              <a:spcBef>
                <a:spcPts val="0"/>
              </a:spcBef>
              <a:spcAft>
                <a:spcPts val="0"/>
              </a:spcAft>
              <a:buSzPts val="3000"/>
              <a:buNone/>
              <a:defRPr/>
            </a:lvl7pPr>
            <a:lvl8pPr marL="0" lvl="7" indent="0" algn="r">
              <a:lnSpc>
                <a:spcPct val="100000"/>
              </a:lnSpc>
              <a:spcBef>
                <a:spcPts val="0"/>
              </a:spcBef>
              <a:spcAft>
                <a:spcPts val="0"/>
              </a:spcAft>
              <a:buSzPts val="3000"/>
              <a:buNone/>
              <a:defRPr/>
            </a:lvl8pPr>
            <a:lvl9pPr marL="0" lvl="8" indent="0" algn="r">
              <a:lnSpc>
                <a:spcPct val="100000"/>
              </a:lnSpc>
              <a:spcBef>
                <a:spcPts val="0"/>
              </a:spcBef>
              <a:spcAft>
                <a:spcPts val="0"/>
              </a:spcAft>
              <a:buSzPts val="30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78"/>
          <p:cNvSpPr txBox="1">
            <a:spLocks noGrp="1"/>
          </p:cNvSpPr>
          <p:nvPr>
            <p:ph type="title"/>
          </p:nvPr>
        </p:nvSpPr>
        <p:spPr>
          <a:xfrm>
            <a:off x="3889387" y="936165"/>
            <a:ext cx="13367531" cy="192133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8"/>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8"/>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78"/>
          <p:cNvSpPr/>
          <p:nvPr/>
        </p:nvSpPr>
        <p:spPr>
          <a:xfrm rot="10800000" flipH="1">
            <a:off x="-6283" y="1071563"/>
            <a:ext cx="2382791" cy="760946"/>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8"/>
          <p:cNvSpPr txBox="1">
            <a:spLocks noGrp="1"/>
          </p:cNvSpPr>
          <p:nvPr>
            <p:ph type="sldNum" idx="12"/>
          </p:nvPr>
        </p:nvSpPr>
        <p:spPr>
          <a:xfrm>
            <a:off x="797719" y="1181674"/>
            <a:ext cx="1169651"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3000"/>
              <a:buNone/>
              <a:defRPr/>
            </a:lvl1pPr>
            <a:lvl2pPr marL="0" lvl="1" indent="0" algn="r">
              <a:lnSpc>
                <a:spcPct val="100000"/>
              </a:lnSpc>
              <a:spcBef>
                <a:spcPts val="0"/>
              </a:spcBef>
              <a:spcAft>
                <a:spcPts val="0"/>
              </a:spcAft>
              <a:buSzPts val="3000"/>
              <a:buNone/>
              <a:defRPr/>
            </a:lvl2pPr>
            <a:lvl3pPr marL="0" lvl="2" indent="0" algn="r">
              <a:lnSpc>
                <a:spcPct val="100000"/>
              </a:lnSpc>
              <a:spcBef>
                <a:spcPts val="0"/>
              </a:spcBef>
              <a:spcAft>
                <a:spcPts val="0"/>
              </a:spcAft>
              <a:buSzPts val="3000"/>
              <a:buNone/>
              <a:defRPr/>
            </a:lvl3pPr>
            <a:lvl4pPr marL="0" lvl="3" indent="0" algn="r">
              <a:lnSpc>
                <a:spcPct val="100000"/>
              </a:lnSpc>
              <a:spcBef>
                <a:spcPts val="0"/>
              </a:spcBef>
              <a:spcAft>
                <a:spcPts val="0"/>
              </a:spcAft>
              <a:buSzPts val="3000"/>
              <a:buNone/>
              <a:defRPr/>
            </a:lvl4pPr>
            <a:lvl5pPr marL="0" lvl="4" indent="0" algn="r">
              <a:lnSpc>
                <a:spcPct val="100000"/>
              </a:lnSpc>
              <a:spcBef>
                <a:spcPts val="0"/>
              </a:spcBef>
              <a:spcAft>
                <a:spcPts val="0"/>
              </a:spcAft>
              <a:buSzPts val="3000"/>
              <a:buNone/>
              <a:defRPr/>
            </a:lvl5pPr>
            <a:lvl6pPr marL="0" lvl="5" indent="0" algn="r">
              <a:lnSpc>
                <a:spcPct val="100000"/>
              </a:lnSpc>
              <a:spcBef>
                <a:spcPts val="0"/>
              </a:spcBef>
              <a:spcAft>
                <a:spcPts val="0"/>
              </a:spcAft>
              <a:buSzPts val="3000"/>
              <a:buNone/>
              <a:defRPr/>
            </a:lvl6pPr>
            <a:lvl7pPr marL="0" lvl="6" indent="0" algn="r">
              <a:lnSpc>
                <a:spcPct val="100000"/>
              </a:lnSpc>
              <a:spcBef>
                <a:spcPts val="0"/>
              </a:spcBef>
              <a:spcAft>
                <a:spcPts val="0"/>
              </a:spcAft>
              <a:buSzPts val="3000"/>
              <a:buNone/>
              <a:defRPr/>
            </a:lvl7pPr>
            <a:lvl8pPr marL="0" lvl="7" indent="0" algn="r">
              <a:lnSpc>
                <a:spcPct val="100000"/>
              </a:lnSpc>
              <a:spcBef>
                <a:spcPts val="0"/>
              </a:spcBef>
              <a:spcAft>
                <a:spcPts val="0"/>
              </a:spcAft>
              <a:buSzPts val="3000"/>
              <a:buNone/>
              <a:defRPr/>
            </a:lvl8pPr>
            <a:lvl9pPr marL="0" lvl="8" indent="0" algn="r">
              <a:lnSpc>
                <a:spcPct val="100000"/>
              </a:lnSpc>
              <a:spcBef>
                <a:spcPts val="0"/>
              </a:spcBef>
              <a:spcAft>
                <a:spcPts val="0"/>
              </a:spcAft>
              <a:buSzPts val="30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8"/>
        <p:cNvGrpSpPr/>
        <p:nvPr/>
      </p:nvGrpSpPr>
      <p:grpSpPr>
        <a:xfrm>
          <a:off x="0" y="0"/>
          <a:ext cx="0" cy="0"/>
          <a:chOff x="0" y="0"/>
          <a:chExt cx="0" cy="0"/>
        </a:xfrm>
      </p:grpSpPr>
      <p:sp>
        <p:nvSpPr>
          <p:cNvPr id="89" name="Google Shape;89;p79"/>
          <p:cNvSpPr txBox="1">
            <a:spLocks noGrp="1"/>
          </p:cNvSpPr>
          <p:nvPr>
            <p:ph type="title"/>
          </p:nvPr>
        </p:nvSpPr>
        <p:spPr>
          <a:xfrm>
            <a:off x="3883819" y="669132"/>
            <a:ext cx="5257799" cy="146446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68DBA"/>
              </a:buClr>
              <a:buSzPts val="3000"/>
              <a:buFont typeface="Century Gothic"/>
              <a:buNone/>
              <a:defRPr sz="3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79"/>
          <p:cNvSpPr txBox="1">
            <a:spLocks noGrp="1"/>
          </p:cNvSpPr>
          <p:nvPr>
            <p:ph type="body" idx="1"/>
          </p:nvPr>
        </p:nvSpPr>
        <p:spPr>
          <a:xfrm>
            <a:off x="9484518" y="669133"/>
            <a:ext cx="7772400" cy="8122445"/>
          </a:xfrm>
          <a:prstGeom prst="rect">
            <a:avLst/>
          </a:prstGeom>
          <a:noFill/>
          <a:ln>
            <a:noFill/>
          </a:ln>
        </p:spPr>
        <p:txBody>
          <a:bodyPr spcFirstLastPara="1" wrap="square" lIns="91425" tIns="45700" rIns="91425" bIns="45700" anchor="ctr" anchorCtr="0">
            <a:normAutofit/>
          </a:bodyPr>
          <a:lstStyle>
            <a:lvl1pPr marL="457200" lvl="0" indent="-342900" algn="l">
              <a:spcBef>
                <a:spcPts val="1500"/>
              </a:spcBef>
              <a:spcAft>
                <a:spcPts val="0"/>
              </a:spcAft>
              <a:buSzPts val="1800"/>
              <a:buChar char="🠶"/>
              <a:defRPr/>
            </a:lvl1pPr>
            <a:lvl2pPr marL="914400" lvl="1" indent="-342900" algn="l">
              <a:spcBef>
                <a:spcPts val="1500"/>
              </a:spcBef>
              <a:spcAft>
                <a:spcPts val="0"/>
              </a:spcAft>
              <a:buSzPts val="1800"/>
              <a:buChar char="🠶"/>
              <a:defRPr/>
            </a:lvl2pPr>
            <a:lvl3pPr marL="1371600" lvl="2" indent="-342900" algn="l">
              <a:spcBef>
                <a:spcPts val="1500"/>
              </a:spcBef>
              <a:spcAft>
                <a:spcPts val="0"/>
              </a:spcAft>
              <a:buSzPts val="1800"/>
              <a:buChar char="🠶"/>
              <a:defRPr/>
            </a:lvl3pPr>
            <a:lvl4pPr marL="1828800" lvl="3" indent="-342900" algn="l">
              <a:spcBef>
                <a:spcPts val="1500"/>
              </a:spcBef>
              <a:spcAft>
                <a:spcPts val="0"/>
              </a:spcAft>
              <a:buSzPts val="1800"/>
              <a:buChar char="🠶"/>
              <a:defRPr/>
            </a:lvl4pPr>
            <a:lvl5pPr marL="2286000" lvl="4" indent="-342900" algn="l">
              <a:spcBef>
                <a:spcPts val="1500"/>
              </a:spcBef>
              <a:spcAft>
                <a:spcPts val="0"/>
              </a:spcAft>
              <a:buSzPts val="1800"/>
              <a:buChar char="🠶"/>
              <a:defRPr/>
            </a:lvl5pPr>
            <a:lvl6pPr marL="2743200" lvl="5" indent="-342900" algn="l">
              <a:spcBef>
                <a:spcPts val="1500"/>
              </a:spcBef>
              <a:spcAft>
                <a:spcPts val="0"/>
              </a:spcAft>
              <a:buSzPts val="1800"/>
              <a:buChar char="🠶"/>
              <a:defRPr/>
            </a:lvl6pPr>
            <a:lvl7pPr marL="3200400" lvl="6" indent="-342900" algn="l">
              <a:spcBef>
                <a:spcPts val="1500"/>
              </a:spcBef>
              <a:spcAft>
                <a:spcPts val="0"/>
              </a:spcAft>
              <a:buSzPts val="1800"/>
              <a:buChar char="🠶"/>
              <a:defRPr/>
            </a:lvl7pPr>
            <a:lvl8pPr marL="3657600" lvl="7" indent="-342900" algn="l">
              <a:spcBef>
                <a:spcPts val="1500"/>
              </a:spcBef>
              <a:spcAft>
                <a:spcPts val="0"/>
              </a:spcAft>
              <a:buSzPts val="1800"/>
              <a:buChar char="🠶"/>
              <a:defRPr/>
            </a:lvl8pPr>
            <a:lvl9pPr marL="4114800" lvl="8" indent="-342900" algn="l">
              <a:spcBef>
                <a:spcPts val="1500"/>
              </a:spcBef>
              <a:spcAft>
                <a:spcPts val="0"/>
              </a:spcAft>
              <a:buSzPts val="1800"/>
              <a:buChar char="🠶"/>
              <a:defRPr/>
            </a:lvl9pPr>
          </a:lstStyle>
          <a:p>
            <a:endParaRPr/>
          </a:p>
        </p:txBody>
      </p:sp>
      <p:sp>
        <p:nvSpPr>
          <p:cNvPr id="91" name="Google Shape;91;p79"/>
          <p:cNvSpPr txBox="1">
            <a:spLocks noGrp="1"/>
          </p:cNvSpPr>
          <p:nvPr>
            <p:ph type="body" idx="2"/>
          </p:nvPr>
        </p:nvSpPr>
        <p:spPr>
          <a:xfrm>
            <a:off x="3883819" y="2397920"/>
            <a:ext cx="5257799" cy="6393654"/>
          </a:xfrm>
          <a:prstGeom prst="rect">
            <a:avLst/>
          </a:prstGeom>
          <a:noFill/>
          <a:ln>
            <a:noFill/>
          </a:ln>
        </p:spPr>
        <p:txBody>
          <a:bodyPr spcFirstLastPara="1" wrap="square" lIns="91425" tIns="45700" rIns="91425" bIns="45700" anchor="t" anchorCtr="0">
            <a:normAutofit/>
          </a:bodyPr>
          <a:lstStyle>
            <a:lvl1pPr marL="457200" lvl="0" indent="-228600" algn="l">
              <a:spcBef>
                <a:spcPts val="1500"/>
              </a:spcBef>
              <a:spcAft>
                <a:spcPts val="0"/>
              </a:spcAft>
              <a:buSzPts val="2100"/>
              <a:buNone/>
              <a:defRPr sz="2100"/>
            </a:lvl1pPr>
            <a:lvl2pPr marL="914400" lvl="1" indent="-228600" algn="l">
              <a:spcBef>
                <a:spcPts val="1500"/>
              </a:spcBef>
              <a:spcAft>
                <a:spcPts val="0"/>
              </a:spcAft>
              <a:buSzPts val="1800"/>
              <a:buNone/>
              <a:defRPr sz="1800"/>
            </a:lvl2pPr>
            <a:lvl3pPr marL="1371600" lvl="2" indent="-228600" algn="l">
              <a:spcBef>
                <a:spcPts val="1500"/>
              </a:spcBef>
              <a:spcAft>
                <a:spcPts val="0"/>
              </a:spcAft>
              <a:buSzPts val="1500"/>
              <a:buNone/>
              <a:defRPr sz="1500"/>
            </a:lvl3pPr>
            <a:lvl4pPr marL="1828800" lvl="3" indent="-228600" algn="l">
              <a:spcBef>
                <a:spcPts val="1500"/>
              </a:spcBef>
              <a:spcAft>
                <a:spcPts val="0"/>
              </a:spcAft>
              <a:buSzPts val="1350"/>
              <a:buNone/>
              <a:defRPr sz="1350"/>
            </a:lvl4pPr>
            <a:lvl5pPr marL="2286000" lvl="4" indent="-228600" algn="l">
              <a:spcBef>
                <a:spcPts val="1500"/>
              </a:spcBef>
              <a:spcAft>
                <a:spcPts val="0"/>
              </a:spcAft>
              <a:buSzPts val="1350"/>
              <a:buNone/>
              <a:defRPr sz="1350"/>
            </a:lvl5pPr>
            <a:lvl6pPr marL="2743200" lvl="5" indent="-228600" algn="l">
              <a:spcBef>
                <a:spcPts val="1500"/>
              </a:spcBef>
              <a:spcAft>
                <a:spcPts val="0"/>
              </a:spcAft>
              <a:buSzPts val="1350"/>
              <a:buNone/>
              <a:defRPr sz="1350"/>
            </a:lvl6pPr>
            <a:lvl7pPr marL="3200400" lvl="6" indent="-228600" algn="l">
              <a:spcBef>
                <a:spcPts val="1500"/>
              </a:spcBef>
              <a:spcAft>
                <a:spcPts val="0"/>
              </a:spcAft>
              <a:buSzPts val="1350"/>
              <a:buNone/>
              <a:defRPr sz="1350"/>
            </a:lvl7pPr>
            <a:lvl8pPr marL="3657600" lvl="7" indent="-228600" algn="l">
              <a:spcBef>
                <a:spcPts val="1500"/>
              </a:spcBef>
              <a:spcAft>
                <a:spcPts val="0"/>
              </a:spcAft>
              <a:buSzPts val="1350"/>
              <a:buNone/>
              <a:defRPr sz="1350"/>
            </a:lvl8pPr>
            <a:lvl9pPr marL="4114800" lvl="8" indent="-228600" algn="l">
              <a:spcBef>
                <a:spcPts val="1500"/>
              </a:spcBef>
              <a:spcAft>
                <a:spcPts val="0"/>
              </a:spcAft>
              <a:buSzPts val="1350"/>
              <a:buNone/>
              <a:defRPr sz="1350"/>
            </a:lvl9pPr>
          </a:lstStyle>
          <a:p>
            <a:endParaRPr/>
          </a:p>
        </p:txBody>
      </p:sp>
      <p:sp>
        <p:nvSpPr>
          <p:cNvPr id="92" name="Google Shape;92;p79"/>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79"/>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79"/>
          <p:cNvSpPr/>
          <p:nvPr/>
        </p:nvSpPr>
        <p:spPr>
          <a:xfrm rot="10800000" flipH="1">
            <a:off x="-6283" y="1071563"/>
            <a:ext cx="2382791" cy="760946"/>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9"/>
          <p:cNvSpPr txBox="1">
            <a:spLocks noGrp="1"/>
          </p:cNvSpPr>
          <p:nvPr>
            <p:ph type="sldNum" idx="12"/>
          </p:nvPr>
        </p:nvSpPr>
        <p:spPr>
          <a:xfrm>
            <a:off x="797719" y="1181674"/>
            <a:ext cx="1169651"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3000"/>
              <a:buNone/>
              <a:defRPr/>
            </a:lvl1pPr>
            <a:lvl2pPr marL="0" lvl="1" indent="0" algn="r">
              <a:lnSpc>
                <a:spcPct val="100000"/>
              </a:lnSpc>
              <a:spcBef>
                <a:spcPts val="0"/>
              </a:spcBef>
              <a:spcAft>
                <a:spcPts val="0"/>
              </a:spcAft>
              <a:buSzPts val="3000"/>
              <a:buNone/>
              <a:defRPr/>
            </a:lvl2pPr>
            <a:lvl3pPr marL="0" lvl="2" indent="0" algn="r">
              <a:lnSpc>
                <a:spcPct val="100000"/>
              </a:lnSpc>
              <a:spcBef>
                <a:spcPts val="0"/>
              </a:spcBef>
              <a:spcAft>
                <a:spcPts val="0"/>
              </a:spcAft>
              <a:buSzPts val="3000"/>
              <a:buNone/>
              <a:defRPr/>
            </a:lvl3pPr>
            <a:lvl4pPr marL="0" lvl="3" indent="0" algn="r">
              <a:lnSpc>
                <a:spcPct val="100000"/>
              </a:lnSpc>
              <a:spcBef>
                <a:spcPts val="0"/>
              </a:spcBef>
              <a:spcAft>
                <a:spcPts val="0"/>
              </a:spcAft>
              <a:buSzPts val="3000"/>
              <a:buNone/>
              <a:defRPr/>
            </a:lvl4pPr>
            <a:lvl5pPr marL="0" lvl="4" indent="0" algn="r">
              <a:lnSpc>
                <a:spcPct val="100000"/>
              </a:lnSpc>
              <a:spcBef>
                <a:spcPts val="0"/>
              </a:spcBef>
              <a:spcAft>
                <a:spcPts val="0"/>
              </a:spcAft>
              <a:buSzPts val="3000"/>
              <a:buNone/>
              <a:defRPr/>
            </a:lvl5pPr>
            <a:lvl6pPr marL="0" lvl="5" indent="0" algn="r">
              <a:lnSpc>
                <a:spcPct val="100000"/>
              </a:lnSpc>
              <a:spcBef>
                <a:spcPts val="0"/>
              </a:spcBef>
              <a:spcAft>
                <a:spcPts val="0"/>
              </a:spcAft>
              <a:buSzPts val="3000"/>
              <a:buNone/>
              <a:defRPr/>
            </a:lvl6pPr>
            <a:lvl7pPr marL="0" lvl="6" indent="0" algn="r">
              <a:lnSpc>
                <a:spcPct val="100000"/>
              </a:lnSpc>
              <a:spcBef>
                <a:spcPts val="0"/>
              </a:spcBef>
              <a:spcAft>
                <a:spcPts val="0"/>
              </a:spcAft>
              <a:buSzPts val="3000"/>
              <a:buNone/>
              <a:defRPr/>
            </a:lvl7pPr>
            <a:lvl8pPr marL="0" lvl="7" indent="0" algn="r">
              <a:lnSpc>
                <a:spcPct val="100000"/>
              </a:lnSpc>
              <a:spcBef>
                <a:spcPts val="0"/>
              </a:spcBef>
              <a:spcAft>
                <a:spcPts val="0"/>
              </a:spcAft>
              <a:buSzPts val="3000"/>
              <a:buNone/>
              <a:defRPr/>
            </a:lvl8pPr>
            <a:lvl9pPr marL="0" lvl="8" indent="0" algn="r">
              <a:lnSpc>
                <a:spcPct val="100000"/>
              </a:lnSpc>
              <a:spcBef>
                <a:spcPts val="0"/>
              </a:spcBef>
              <a:spcAft>
                <a:spcPts val="0"/>
              </a:spcAft>
              <a:buSzPts val="30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6"/>
        <p:cNvGrpSpPr/>
        <p:nvPr/>
      </p:nvGrpSpPr>
      <p:grpSpPr>
        <a:xfrm>
          <a:off x="0" y="0"/>
          <a:ext cx="0" cy="0"/>
          <a:chOff x="0" y="0"/>
          <a:chExt cx="0" cy="0"/>
        </a:xfrm>
      </p:grpSpPr>
      <p:sp>
        <p:nvSpPr>
          <p:cNvPr id="97" name="Google Shape;97;p80"/>
          <p:cNvSpPr txBox="1">
            <a:spLocks noGrp="1"/>
          </p:cNvSpPr>
          <p:nvPr>
            <p:ph type="title"/>
          </p:nvPr>
        </p:nvSpPr>
        <p:spPr>
          <a:xfrm>
            <a:off x="3883820" y="7200900"/>
            <a:ext cx="13373100" cy="850107"/>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68DBA"/>
              </a:buClr>
              <a:buSzPts val="3600"/>
              <a:buFont typeface="Century Gothic"/>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80"/>
          <p:cNvSpPr>
            <a:spLocks noGrp="1"/>
          </p:cNvSpPr>
          <p:nvPr>
            <p:ph type="pic" idx="2"/>
          </p:nvPr>
        </p:nvSpPr>
        <p:spPr>
          <a:xfrm>
            <a:off x="3883818" y="952448"/>
            <a:ext cx="13373100" cy="5782455"/>
          </a:xfrm>
          <a:prstGeom prst="rect">
            <a:avLst/>
          </a:prstGeom>
          <a:noFill/>
          <a:ln>
            <a:noFill/>
          </a:ln>
        </p:spPr>
      </p:sp>
      <p:sp>
        <p:nvSpPr>
          <p:cNvPr id="99" name="Google Shape;99;p80"/>
          <p:cNvSpPr txBox="1">
            <a:spLocks noGrp="1"/>
          </p:cNvSpPr>
          <p:nvPr>
            <p:ph type="body" idx="1"/>
          </p:nvPr>
        </p:nvSpPr>
        <p:spPr>
          <a:xfrm>
            <a:off x="3883820" y="8051007"/>
            <a:ext cx="13373100" cy="740568"/>
          </a:xfrm>
          <a:prstGeom prst="rect">
            <a:avLst/>
          </a:prstGeom>
          <a:noFill/>
          <a:ln>
            <a:noFill/>
          </a:ln>
        </p:spPr>
        <p:txBody>
          <a:bodyPr spcFirstLastPara="1" wrap="square" lIns="91425" tIns="45700" rIns="91425" bIns="45700" anchor="t" anchorCtr="0">
            <a:normAutofit/>
          </a:bodyPr>
          <a:lstStyle>
            <a:lvl1pPr marL="457200" lvl="0" indent="-228600" algn="l">
              <a:spcBef>
                <a:spcPts val="1500"/>
              </a:spcBef>
              <a:spcAft>
                <a:spcPts val="0"/>
              </a:spcAft>
              <a:buSzPts val="1800"/>
              <a:buNone/>
              <a:defRPr sz="1800"/>
            </a:lvl1pPr>
            <a:lvl2pPr marL="914400" lvl="1" indent="-228600" algn="l">
              <a:spcBef>
                <a:spcPts val="1500"/>
              </a:spcBef>
              <a:spcAft>
                <a:spcPts val="0"/>
              </a:spcAft>
              <a:buSzPts val="1800"/>
              <a:buNone/>
              <a:defRPr sz="1800"/>
            </a:lvl2pPr>
            <a:lvl3pPr marL="1371600" lvl="2" indent="-228600" algn="l">
              <a:spcBef>
                <a:spcPts val="1500"/>
              </a:spcBef>
              <a:spcAft>
                <a:spcPts val="0"/>
              </a:spcAft>
              <a:buSzPts val="1500"/>
              <a:buNone/>
              <a:defRPr sz="1500"/>
            </a:lvl3pPr>
            <a:lvl4pPr marL="1828800" lvl="3" indent="-228600" algn="l">
              <a:spcBef>
                <a:spcPts val="1500"/>
              </a:spcBef>
              <a:spcAft>
                <a:spcPts val="0"/>
              </a:spcAft>
              <a:buSzPts val="1350"/>
              <a:buNone/>
              <a:defRPr sz="1350"/>
            </a:lvl4pPr>
            <a:lvl5pPr marL="2286000" lvl="4" indent="-228600" algn="l">
              <a:spcBef>
                <a:spcPts val="1500"/>
              </a:spcBef>
              <a:spcAft>
                <a:spcPts val="0"/>
              </a:spcAft>
              <a:buSzPts val="1350"/>
              <a:buNone/>
              <a:defRPr sz="1350"/>
            </a:lvl5pPr>
            <a:lvl6pPr marL="2743200" lvl="5" indent="-228600" algn="l">
              <a:spcBef>
                <a:spcPts val="1500"/>
              </a:spcBef>
              <a:spcAft>
                <a:spcPts val="0"/>
              </a:spcAft>
              <a:buSzPts val="1350"/>
              <a:buNone/>
              <a:defRPr sz="1350"/>
            </a:lvl6pPr>
            <a:lvl7pPr marL="3200400" lvl="6" indent="-228600" algn="l">
              <a:spcBef>
                <a:spcPts val="1500"/>
              </a:spcBef>
              <a:spcAft>
                <a:spcPts val="0"/>
              </a:spcAft>
              <a:buSzPts val="1350"/>
              <a:buNone/>
              <a:defRPr sz="1350"/>
            </a:lvl7pPr>
            <a:lvl8pPr marL="3657600" lvl="7" indent="-228600" algn="l">
              <a:spcBef>
                <a:spcPts val="1500"/>
              </a:spcBef>
              <a:spcAft>
                <a:spcPts val="0"/>
              </a:spcAft>
              <a:buSzPts val="1350"/>
              <a:buNone/>
              <a:defRPr sz="1350"/>
            </a:lvl8pPr>
            <a:lvl9pPr marL="4114800" lvl="8" indent="-228600" algn="l">
              <a:spcBef>
                <a:spcPts val="1500"/>
              </a:spcBef>
              <a:spcAft>
                <a:spcPts val="0"/>
              </a:spcAft>
              <a:buSzPts val="1350"/>
              <a:buNone/>
              <a:defRPr sz="1350"/>
            </a:lvl9pPr>
          </a:lstStyle>
          <a:p>
            <a:endParaRPr/>
          </a:p>
        </p:txBody>
      </p:sp>
      <p:sp>
        <p:nvSpPr>
          <p:cNvPr id="100" name="Google Shape;100;p80"/>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80"/>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80"/>
          <p:cNvSpPr/>
          <p:nvPr/>
        </p:nvSpPr>
        <p:spPr>
          <a:xfrm rot="10800000" flipH="1">
            <a:off x="-6283" y="7367588"/>
            <a:ext cx="2382791" cy="760946"/>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80"/>
          <p:cNvSpPr txBox="1">
            <a:spLocks noGrp="1"/>
          </p:cNvSpPr>
          <p:nvPr>
            <p:ph type="sldNum" idx="12"/>
          </p:nvPr>
        </p:nvSpPr>
        <p:spPr>
          <a:xfrm>
            <a:off x="797719" y="7474631"/>
            <a:ext cx="1169651"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3000"/>
              <a:buNone/>
              <a:defRPr/>
            </a:lvl1pPr>
            <a:lvl2pPr marL="0" lvl="1" indent="0" algn="r">
              <a:lnSpc>
                <a:spcPct val="100000"/>
              </a:lnSpc>
              <a:spcBef>
                <a:spcPts val="0"/>
              </a:spcBef>
              <a:spcAft>
                <a:spcPts val="0"/>
              </a:spcAft>
              <a:buSzPts val="3000"/>
              <a:buNone/>
              <a:defRPr/>
            </a:lvl2pPr>
            <a:lvl3pPr marL="0" lvl="2" indent="0" algn="r">
              <a:lnSpc>
                <a:spcPct val="100000"/>
              </a:lnSpc>
              <a:spcBef>
                <a:spcPts val="0"/>
              </a:spcBef>
              <a:spcAft>
                <a:spcPts val="0"/>
              </a:spcAft>
              <a:buSzPts val="3000"/>
              <a:buNone/>
              <a:defRPr/>
            </a:lvl3pPr>
            <a:lvl4pPr marL="0" lvl="3" indent="0" algn="r">
              <a:lnSpc>
                <a:spcPct val="100000"/>
              </a:lnSpc>
              <a:spcBef>
                <a:spcPts val="0"/>
              </a:spcBef>
              <a:spcAft>
                <a:spcPts val="0"/>
              </a:spcAft>
              <a:buSzPts val="3000"/>
              <a:buNone/>
              <a:defRPr/>
            </a:lvl4pPr>
            <a:lvl5pPr marL="0" lvl="4" indent="0" algn="r">
              <a:lnSpc>
                <a:spcPct val="100000"/>
              </a:lnSpc>
              <a:spcBef>
                <a:spcPts val="0"/>
              </a:spcBef>
              <a:spcAft>
                <a:spcPts val="0"/>
              </a:spcAft>
              <a:buSzPts val="3000"/>
              <a:buNone/>
              <a:defRPr/>
            </a:lvl5pPr>
            <a:lvl6pPr marL="0" lvl="5" indent="0" algn="r">
              <a:lnSpc>
                <a:spcPct val="100000"/>
              </a:lnSpc>
              <a:spcBef>
                <a:spcPts val="0"/>
              </a:spcBef>
              <a:spcAft>
                <a:spcPts val="0"/>
              </a:spcAft>
              <a:buSzPts val="3000"/>
              <a:buNone/>
              <a:defRPr/>
            </a:lvl6pPr>
            <a:lvl7pPr marL="0" lvl="6" indent="0" algn="r">
              <a:lnSpc>
                <a:spcPct val="100000"/>
              </a:lnSpc>
              <a:spcBef>
                <a:spcPts val="0"/>
              </a:spcBef>
              <a:spcAft>
                <a:spcPts val="0"/>
              </a:spcAft>
              <a:buSzPts val="3000"/>
              <a:buNone/>
              <a:defRPr/>
            </a:lvl7pPr>
            <a:lvl8pPr marL="0" lvl="7" indent="0" algn="r">
              <a:lnSpc>
                <a:spcPct val="100000"/>
              </a:lnSpc>
              <a:spcBef>
                <a:spcPts val="0"/>
              </a:spcBef>
              <a:spcAft>
                <a:spcPts val="0"/>
              </a:spcAft>
              <a:buSzPts val="3000"/>
              <a:buNone/>
              <a:defRPr/>
            </a:lvl8pPr>
            <a:lvl9pPr marL="0" lvl="8" indent="0" algn="r">
              <a:lnSpc>
                <a:spcPct val="100000"/>
              </a:lnSpc>
              <a:spcBef>
                <a:spcPts val="0"/>
              </a:spcBef>
              <a:spcAft>
                <a:spcPts val="0"/>
              </a:spcAft>
              <a:buSzPts val="30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C4DCE3"/>
            </a:gs>
          </a:gsLst>
          <a:lin ang="5400000" scaled="0"/>
        </a:gradFill>
        <a:effectLst/>
      </p:bgPr>
    </p:bg>
    <p:spTree>
      <p:nvGrpSpPr>
        <p:cNvPr id="1" name="Shape 5"/>
        <p:cNvGrpSpPr/>
        <p:nvPr/>
      </p:nvGrpSpPr>
      <p:grpSpPr>
        <a:xfrm>
          <a:off x="0" y="0"/>
          <a:ext cx="0" cy="0"/>
          <a:chOff x="0" y="0"/>
          <a:chExt cx="0" cy="0"/>
        </a:xfrm>
      </p:grpSpPr>
      <p:grpSp>
        <p:nvGrpSpPr>
          <p:cNvPr id="6" name="Google Shape;6;p69"/>
          <p:cNvGrpSpPr/>
          <p:nvPr/>
        </p:nvGrpSpPr>
        <p:grpSpPr>
          <a:xfrm>
            <a:off x="2" y="342900"/>
            <a:ext cx="4277274" cy="9957942"/>
            <a:chOff x="2487613" y="285750"/>
            <a:chExt cx="2428875" cy="5654676"/>
          </a:xfrm>
        </p:grpSpPr>
        <p:sp>
          <p:nvSpPr>
            <p:cNvPr id="7" name="Google Shape;7;p69"/>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69"/>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69"/>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69"/>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69"/>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69"/>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69"/>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69"/>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69"/>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69"/>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69"/>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69"/>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69"/>
          <p:cNvGrpSpPr/>
          <p:nvPr/>
        </p:nvGrpSpPr>
        <p:grpSpPr>
          <a:xfrm>
            <a:off x="40832" y="236"/>
            <a:ext cx="3535011" cy="10279644"/>
            <a:chOff x="6627813" y="195610"/>
            <a:chExt cx="1952625" cy="5678141"/>
          </a:xfrm>
        </p:grpSpPr>
        <p:sp>
          <p:nvSpPr>
            <p:cNvPr id="20" name="Google Shape;20;p69"/>
            <p:cNvSpPr/>
            <p:nvPr/>
          </p:nvSpPr>
          <p:spPr>
            <a:xfrm>
              <a:off x="6627813" y="195610"/>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69"/>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69"/>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69"/>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69"/>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69"/>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69"/>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69"/>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9"/>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69"/>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9"/>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9"/>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69"/>
          <p:cNvSpPr/>
          <p:nvPr/>
        </p:nvSpPr>
        <p:spPr>
          <a:xfrm>
            <a:off x="0" y="0"/>
            <a:ext cx="274320" cy="10287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9"/>
          <p:cNvSpPr txBox="1">
            <a:spLocks noGrp="1"/>
          </p:cNvSpPr>
          <p:nvPr>
            <p:ph type="title"/>
          </p:nvPr>
        </p:nvSpPr>
        <p:spPr>
          <a:xfrm>
            <a:off x="3889387" y="936165"/>
            <a:ext cx="13367531" cy="1921335"/>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168DBA"/>
              </a:buClr>
              <a:buSzPts val="5400"/>
              <a:buFont typeface="Century Gothic"/>
              <a:buNone/>
              <a:defRPr sz="5400" b="0" i="0" u="none" strike="noStrike" cap="none">
                <a:solidFill>
                  <a:srgbClr val="168DB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4" name="Google Shape;34;p69"/>
          <p:cNvSpPr txBox="1">
            <a:spLocks noGrp="1"/>
          </p:cNvSpPr>
          <p:nvPr>
            <p:ph type="body" idx="1"/>
          </p:nvPr>
        </p:nvSpPr>
        <p:spPr>
          <a:xfrm>
            <a:off x="3883818" y="3200400"/>
            <a:ext cx="13373100" cy="5829300"/>
          </a:xfrm>
          <a:prstGeom prst="rect">
            <a:avLst/>
          </a:prstGeom>
          <a:noFill/>
          <a:ln>
            <a:noFill/>
          </a:ln>
        </p:spPr>
        <p:txBody>
          <a:bodyPr spcFirstLastPara="1" wrap="square" lIns="91425" tIns="45700" rIns="91425" bIns="45700" anchor="t" anchorCtr="0">
            <a:normAutofit/>
          </a:bodyPr>
          <a:lstStyle>
            <a:lvl1pPr marL="457200" marR="0" lvl="0" indent="-400050" algn="l" rtl="0">
              <a:spcBef>
                <a:spcPts val="1500"/>
              </a:spcBef>
              <a:spcAft>
                <a:spcPts val="0"/>
              </a:spcAft>
              <a:buClr>
                <a:schemeClr val="accent1"/>
              </a:buClr>
              <a:buSzPts val="2700"/>
              <a:buFont typeface="Noto Sans Symbols"/>
              <a:buChar char="🠶"/>
              <a:defRPr sz="2700" b="0" i="0" u="none" strike="noStrike" cap="none">
                <a:solidFill>
                  <a:srgbClr val="3F3F3F"/>
                </a:solidFill>
                <a:latin typeface="Century Gothic"/>
                <a:ea typeface="Century Gothic"/>
                <a:cs typeface="Century Gothic"/>
                <a:sym typeface="Century Gothic"/>
              </a:defRPr>
            </a:lvl1pPr>
            <a:lvl2pPr marL="914400" marR="0" lvl="1" indent="-381000" algn="l" rtl="0">
              <a:spcBef>
                <a:spcPts val="1500"/>
              </a:spcBef>
              <a:spcAft>
                <a:spcPts val="0"/>
              </a:spcAft>
              <a:buClr>
                <a:schemeClr val="accent1"/>
              </a:buClr>
              <a:buSzPts val="2400"/>
              <a:buFont typeface="Noto Sans Symbols"/>
              <a:buChar char="🠶"/>
              <a:defRPr sz="2400" b="0" i="0" u="none" strike="noStrike" cap="none">
                <a:solidFill>
                  <a:srgbClr val="3F3F3F"/>
                </a:solidFill>
                <a:latin typeface="Century Gothic"/>
                <a:ea typeface="Century Gothic"/>
                <a:cs typeface="Century Gothic"/>
                <a:sym typeface="Century Gothic"/>
              </a:defRPr>
            </a:lvl2pPr>
            <a:lvl3pPr marL="1371600" marR="0" lvl="2" indent="-361950" algn="l" rtl="0">
              <a:spcBef>
                <a:spcPts val="1500"/>
              </a:spcBef>
              <a:spcAft>
                <a:spcPts val="0"/>
              </a:spcAft>
              <a:buClr>
                <a:schemeClr val="accent1"/>
              </a:buClr>
              <a:buSzPts val="2100"/>
              <a:buFont typeface="Noto Sans Symbols"/>
              <a:buChar char="🠶"/>
              <a:defRPr sz="2100" b="0" i="0" u="none" strike="noStrike" cap="none">
                <a:solidFill>
                  <a:srgbClr val="3F3F3F"/>
                </a:solidFill>
                <a:latin typeface="Century Gothic"/>
                <a:ea typeface="Century Gothic"/>
                <a:cs typeface="Century Gothic"/>
                <a:sym typeface="Century Gothic"/>
              </a:defRPr>
            </a:lvl3pPr>
            <a:lvl4pPr marL="1828800" marR="0" lvl="3" indent="-342900" algn="l" rtl="0">
              <a:spcBef>
                <a:spcPts val="15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spcBef>
                <a:spcPts val="15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spcBef>
                <a:spcPts val="15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6pPr>
            <a:lvl7pPr marL="3200400" marR="0" lvl="6" indent="-342900" algn="l" rtl="0">
              <a:spcBef>
                <a:spcPts val="15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7pPr>
            <a:lvl8pPr marL="3657600" marR="0" lvl="7" indent="-342900" algn="l" rtl="0">
              <a:spcBef>
                <a:spcPts val="15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8pPr>
            <a:lvl9pPr marL="4114800" marR="0" lvl="8" indent="-342900" algn="l" rtl="0">
              <a:spcBef>
                <a:spcPts val="15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9pPr>
          </a:lstStyle>
          <a:p>
            <a:endParaRPr/>
          </a:p>
        </p:txBody>
      </p:sp>
      <p:sp>
        <p:nvSpPr>
          <p:cNvPr id="35" name="Google Shape;35;p69"/>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13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6" name="Google Shape;36;p69"/>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3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7" name="Google Shape;37;p69"/>
          <p:cNvSpPr txBox="1">
            <a:spLocks noGrp="1"/>
          </p:cNvSpPr>
          <p:nvPr>
            <p:ph type="sldNum" idx="12"/>
          </p:nvPr>
        </p:nvSpPr>
        <p:spPr>
          <a:xfrm>
            <a:off x="797719" y="1181674"/>
            <a:ext cx="1169651" cy="54768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788A99"/>
            </a:gs>
            <a:gs pos="100000">
              <a:srgbClr val="26516A"/>
            </a:gs>
          </a:gsLst>
          <a:lin ang="5400000" scaled="0"/>
        </a:gradFill>
        <a:effectLst/>
      </p:bgPr>
    </p:bg>
    <p:spTree>
      <p:nvGrpSpPr>
        <p:cNvPr id="1" name="Shape 160"/>
        <p:cNvGrpSpPr/>
        <p:nvPr/>
      </p:nvGrpSpPr>
      <p:grpSpPr>
        <a:xfrm>
          <a:off x="0" y="0"/>
          <a:ext cx="0" cy="0"/>
          <a:chOff x="0" y="0"/>
          <a:chExt cx="0" cy="0"/>
        </a:xfrm>
      </p:grpSpPr>
      <p:grpSp>
        <p:nvGrpSpPr>
          <p:cNvPr id="161" name="Google Shape;161;p73"/>
          <p:cNvGrpSpPr/>
          <p:nvPr/>
        </p:nvGrpSpPr>
        <p:grpSpPr>
          <a:xfrm>
            <a:off x="2" y="342900"/>
            <a:ext cx="4277274" cy="9957942"/>
            <a:chOff x="2487613" y="285750"/>
            <a:chExt cx="2428875" cy="5654676"/>
          </a:xfrm>
        </p:grpSpPr>
        <p:sp>
          <p:nvSpPr>
            <p:cNvPr id="162" name="Google Shape;162;p73"/>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73"/>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3"/>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3"/>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lt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3"/>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3"/>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73"/>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73"/>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3"/>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73"/>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lt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73"/>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73"/>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73"/>
          <p:cNvGrpSpPr/>
          <p:nvPr/>
        </p:nvGrpSpPr>
        <p:grpSpPr>
          <a:xfrm>
            <a:off x="40832" y="236"/>
            <a:ext cx="3535011" cy="10279644"/>
            <a:chOff x="6627813" y="195610"/>
            <a:chExt cx="1952625" cy="5678141"/>
          </a:xfrm>
        </p:grpSpPr>
        <p:sp>
          <p:nvSpPr>
            <p:cNvPr id="175" name="Google Shape;175;p73"/>
            <p:cNvSpPr/>
            <p:nvPr/>
          </p:nvSpPr>
          <p:spPr>
            <a:xfrm>
              <a:off x="6627813" y="195610"/>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73"/>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73"/>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3"/>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73"/>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3"/>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3"/>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73"/>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3"/>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3"/>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3"/>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3"/>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73"/>
          <p:cNvSpPr/>
          <p:nvPr/>
        </p:nvSpPr>
        <p:spPr>
          <a:xfrm>
            <a:off x="0" y="0"/>
            <a:ext cx="274320" cy="1028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3"/>
          <p:cNvSpPr txBox="1">
            <a:spLocks noGrp="1"/>
          </p:cNvSpPr>
          <p:nvPr>
            <p:ph type="title"/>
          </p:nvPr>
        </p:nvSpPr>
        <p:spPr>
          <a:xfrm>
            <a:off x="3889387" y="936165"/>
            <a:ext cx="13367531" cy="1921335"/>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168DBA"/>
              </a:buClr>
              <a:buSzPts val="5400"/>
              <a:buFont typeface="Century Gothic"/>
              <a:buNone/>
              <a:defRPr sz="5400" b="0" i="0" u="none" strike="noStrike" cap="none">
                <a:solidFill>
                  <a:srgbClr val="168DB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89" name="Google Shape;189;p73"/>
          <p:cNvSpPr txBox="1">
            <a:spLocks noGrp="1"/>
          </p:cNvSpPr>
          <p:nvPr>
            <p:ph type="body" idx="1"/>
          </p:nvPr>
        </p:nvSpPr>
        <p:spPr>
          <a:xfrm>
            <a:off x="3883818" y="3200400"/>
            <a:ext cx="13373100" cy="5829300"/>
          </a:xfrm>
          <a:prstGeom prst="rect">
            <a:avLst/>
          </a:prstGeom>
          <a:noFill/>
          <a:ln>
            <a:noFill/>
          </a:ln>
        </p:spPr>
        <p:txBody>
          <a:bodyPr spcFirstLastPara="1" wrap="square" lIns="91425" tIns="45700" rIns="91425" bIns="45700" anchor="t" anchorCtr="0">
            <a:normAutofit/>
          </a:bodyPr>
          <a:lstStyle>
            <a:lvl1pPr marL="457200" marR="0" lvl="0" indent="-400050" algn="l" rtl="0">
              <a:spcBef>
                <a:spcPts val="1500"/>
              </a:spcBef>
              <a:spcAft>
                <a:spcPts val="0"/>
              </a:spcAft>
              <a:buClr>
                <a:schemeClr val="accent1"/>
              </a:buClr>
              <a:buSzPts val="2700"/>
              <a:buFont typeface="Noto Sans Symbols"/>
              <a:buChar char="🠶"/>
              <a:defRPr sz="2700" b="0" i="0" u="none" strike="noStrike" cap="none">
                <a:solidFill>
                  <a:srgbClr val="3F3F3F"/>
                </a:solidFill>
                <a:latin typeface="Century Gothic"/>
                <a:ea typeface="Century Gothic"/>
                <a:cs typeface="Century Gothic"/>
                <a:sym typeface="Century Gothic"/>
              </a:defRPr>
            </a:lvl1pPr>
            <a:lvl2pPr marL="914400" marR="0" lvl="1" indent="-381000" algn="l" rtl="0">
              <a:spcBef>
                <a:spcPts val="1500"/>
              </a:spcBef>
              <a:spcAft>
                <a:spcPts val="0"/>
              </a:spcAft>
              <a:buClr>
                <a:schemeClr val="accent1"/>
              </a:buClr>
              <a:buSzPts val="2400"/>
              <a:buFont typeface="Noto Sans Symbols"/>
              <a:buChar char="🠶"/>
              <a:defRPr sz="2400" b="0" i="0" u="none" strike="noStrike" cap="none">
                <a:solidFill>
                  <a:srgbClr val="3F3F3F"/>
                </a:solidFill>
                <a:latin typeface="Century Gothic"/>
                <a:ea typeface="Century Gothic"/>
                <a:cs typeface="Century Gothic"/>
                <a:sym typeface="Century Gothic"/>
              </a:defRPr>
            </a:lvl2pPr>
            <a:lvl3pPr marL="1371600" marR="0" lvl="2" indent="-361950" algn="l" rtl="0">
              <a:spcBef>
                <a:spcPts val="1500"/>
              </a:spcBef>
              <a:spcAft>
                <a:spcPts val="0"/>
              </a:spcAft>
              <a:buClr>
                <a:schemeClr val="accent1"/>
              </a:buClr>
              <a:buSzPts val="2100"/>
              <a:buFont typeface="Noto Sans Symbols"/>
              <a:buChar char="🠶"/>
              <a:defRPr sz="2100" b="0" i="0" u="none" strike="noStrike" cap="none">
                <a:solidFill>
                  <a:srgbClr val="3F3F3F"/>
                </a:solidFill>
                <a:latin typeface="Century Gothic"/>
                <a:ea typeface="Century Gothic"/>
                <a:cs typeface="Century Gothic"/>
                <a:sym typeface="Century Gothic"/>
              </a:defRPr>
            </a:lvl3pPr>
            <a:lvl4pPr marL="1828800" marR="0" lvl="3" indent="-342900" algn="l" rtl="0">
              <a:spcBef>
                <a:spcPts val="15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spcBef>
                <a:spcPts val="15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spcBef>
                <a:spcPts val="15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6pPr>
            <a:lvl7pPr marL="3200400" marR="0" lvl="6" indent="-342900" algn="l" rtl="0">
              <a:spcBef>
                <a:spcPts val="15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7pPr>
            <a:lvl8pPr marL="3657600" marR="0" lvl="7" indent="-342900" algn="l" rtl="0">
              <a:spcBef>
                <a:spcPts val="15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8pPr>
            <a:lvl9pPr marL="4114800" marR="0" lvl="8" indent="-342900" algn="l" rtl="0">
              <a:spcBef>
                <a:spcPts val="15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9pPr>
          </a:lstStyle>
          <a:p>
            <a:endParaRPr/>
          </a:p>
        </p:txBody>
      </p:sp>
      <p:sp>
        <p:nvSpPr>
          <p:cNvPr id="190" name="Google Shape;190;p73"/>
          <p:cNvSpPr txBox="1">
            <a:spLocks noGrp="1"/>
          </p:cNvSpPr>
          <p:nvPr>
            <p:ph type="dt" idx="10"/>
          </p:nvPr>
        </p:nvSpPr>
        <p:spPr>
          <a:xfrm>
            <a:off x="15542419" y="9195656"/>
            <a:ext cx="1719425" cy="555594"/>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13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1" name="Google Shape;191;p73"/>
          <p:cNvSpPr txBox="1">
            <a:spLocks noGrp="1"/>
          </p:cNvSpPr>
          <p:nvPr>
            <p:ph type="ftr" idx="11"/>
          </p:nvPr>
        </p:nvSpPr>
        <p:spPr>
          <a:xfrm>
            <a:off x="3883819" y="9203713"/>
            <a:ext cx="11429999" cy="54768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3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2" name="Google Shape;192;p73"/>
          <p:cNvSpPr txBox="1">
            <a:spLocks noGrp="1"/>
          </p:cNvSpPr>
          <p:nvPr>
            <p:ph type="sldNum" idx="12"/>
          </p:nvPr>
        </p:nvSpPr>
        <p:spPr>
          <a:xfrm>
            <a:off x="797719" y="1181674"/>
            <a:ext cx="1169651" cy="54768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3000"/>
              <a:buFont typeface="Arial"/>
              <a:buNone/>
              <a:defRPr sz="3000" b="0" i="0" u="none" strike="noStrike" cap="none">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40.jpg"/><Relationship Id="rId5" Type="http://schemas.openxmlformats.org/officeDocument/2006/relationships/image" Target="../media/image39.jpg"/><Relationship Id="rId10" Type="http://schemas.openxmlformats.org/officeDocument/2006/relationships/image" Target="../media/image44.jpg"/><Relationship Id="rId4" Type="http://schemas.openxmlformats.org/officeDocument/2006/relationships/image" Target="../media/image38.jpg"/><Relationship Id="rId9"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6"/>
          <p:cNvSpPr txBox="1">
            <a:spLocks noGrp="1"/>
          </p:cNvSpPr>
          <p:nvPr>
            <p:ph type="ctrTitle"/>
          </p:nvPr>
        </p:nvSpPr>
        <p:spPr>
          <a:xfrm>
            <a:off x="3883820" y="2770416"/>
            <a:ext cx="13373100" cy="33942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rgbClr val="168DBA"/>
              </a:buClr>
              <a:buSzPct val="100000"/>
              <a:buFont typeface="Century Gothic"/>
              <a:buNone/>
            </a:pPr>
            <a:r>
              <a:rPr lang="en-US"/>
              <a:t>Watershed Management with Ag Runoff Treatment Systems</a:t>
            </a:r>
            <a:endParaRPr/>
          </a:p>
        </p:txBody>
      </p:sp>
      <p:sp>
        <p:nvSpPr>
          <p:cNvPr id="203" name="Google Shape;203;p36"/>
          <p:cNvSpPr txBox="1">
            <a:spLocks noGrp="1"/>
          </p:cNvSpPr>
          <p:nvPr>
            <p:ph type="subTitle" idx="1"/>
          </p:nvPr>
        </p:nvSpPr>
        <p:spPr>
          <a:xfrm>
            <a:off x="3883820" y="7166069"/>
            <a:ext cx="13373100" cy="22611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SzPts val="2700"/>
              <a:buNone/>
            </a:pPr>
            <a:r>
              <a:rPr lang="en-US"/>
              <a:t>An Update</a:t>
            </a:r>
            <a:endParaRPr/>
          </a:p>
          <a:p>
            <a:pPr marL="0" lvl="0" indent="0" algn="l" rtl="0">
              <a:spcBef>
                <a:spcPts val="1500"/>
              </a:spcBef>
              <a:spcAft>
                <a:spcPts val="0"/>
              </a:spcAft>
              <a:buSzPts val="2700"/>
              <a:buNone/>
            </a:pPr>
            <a:endParaRPr/>
          </a:p>
          <a:p>
            <a:pPr marL="0" lvl="0" indent="0" algn="l" rtl="0">
              <a:spcBef>
                <a:spcPts val="1500"/>
              </a:spcBef>
              <a:spcAft>
                <a:spcPts val="0"/>
              </a:spcAft>
              <a:buSzPts val="2700"/>
              <a:buNone/>
            </a:pPr>
            <a:r>
              <a:rPr lang="en-US"/>
              <a:t>JEREMY FREUND, PE</a:t>
            </a:r>
            <a:endParaRPr/>
          </a:p>
          <a:p>
            <a:pPr marL="0" lvl="0" indent="0" algn="l" rtl="0">
              <a:spcBef>
                <a:spcPts val="1500"/>
              </a:spcBef>
              <a:spcAft>
                <a:spcPts val="0"/>
              </a:spcAft>
              <a:buSzPts val="2700"/>
              <a:buNone/>
            </a:pPr>
            <a:r>
              <a:rPr lang="en-US"/>
              <a:t>OUTAGAMIE COUNTY LAND CONSERVATION DEPARTMENT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g14489fdc779_0_96"/>
          <p:cNvPicPr preferRelativeResize="0"/>
          <p:nvPr/>
        </p:nvPicPr>
        <p:blipFill rotWithShape="1">
          <a:blip r:embed="rId3">
            <a:alphaModFix/>
          </a:blip>
          <a:srcRect/>
          <a:stretch/>
        </p:blipFill>
        <p:spPr>
          <a:xfrm>
            <a:off x="1172635" y="2815844"/>
            <a:ext cx="15580628" cy="6573794"/>
          </a:xfrm>
          <a:prstGeom prst="rect">
            <a:avLst/>
          </a:prstGeom>
          <a:noFill/>
          <a:ln>
            <a:noFill/>
          </a:ln>
        </p:spPr>
      </p:pic>
      <p:sp>
        <p:nvSpPr>
          <p:cNvPr id="440" name="Google Shape;440;g14489fdc779_0_96"/>
          <p:cNvSpPr/>
          <p:nvPr/>
        </p:nvSpPr>
        <p:spPr>
          <a:xfrm rot="10800000">
            <a:off x="3372542" y="8983864"/>
            <a:ext cx="262500" cy="594300"/>
          </a:xfrm>
          <a:prstGeom prst="downArrow">
            <a:avLst>
              <a:gd name="adj1" fmla="val 50000"/>
              <a:gd name="adj2" fmla="val 50000"/>
            </a:avLst>
          </a:prstGeom>
          <a:solidFill>
            <a:schemeClr val="accent6"/>
          </a:solidFill>
          <a:ln w="15875" cap="rnd"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441" name="Google Shape;441;g14489fdc779_0_96"/>
          <p:cNvSpPr/>
          <p:nvPr/>
        </p:nvSpPr>
        <p:spPr>
          <a:xfrm rot="10800000">
            <a:off x="5985776" y="9050215"/>
            <a:ext cx="262500" cy="594300"/>
          </a:xfrm>
          <a:prstGeom prst="downArrow">
            <a:avLst>
              <a:gd name="adj1" fmla="val 50000"/>
              <a:gd name="adj2" fmla="val 50000"/>
            </a:avLst>
          </a:prstGeom>
          <a:solidFill>
            <a:schemeClr val="accent6"/>
          </a:solidFill>
          <a:ln w="15875" cap="rnd"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442" name="Google Shape;442;g14489fdc779_0_96"/>
          <p:cNvSpPr/>
          <p:nvPr/>
        </p:nvSpPr>
        <p:spPr>
          <a:xfrm rot="10800000">
            <a:off x="9630761" y="9092536"/>
            <a:ext cx="262500" cy="594300"/>
          </a:xfrm>
          <a:prstGeom prst="downArrow">
            <a:avLst>
              <a:gd name="adj1" fmla="val 50000"/>
              <a:gd name="adj2" fmla="val 50000"/>
            </a:avLst>
          </a:prstGeom>
          <a:solidFill>
            <a:srgbClr val="168DBA"/>
          </a:solidFill>
          <a:ln w="15875" cap="rnd"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443" name="Google Shape;443;g14489fdc779_0_96"/>
          <p:cNvSpPr txBox="1"/>
          <p:nvPr/>
        </p:nvSpPr>
        <p:spPr>
          <a:xfrm>
            <a:off x="343970" y="9686835"/>
            <a:ext cx="37272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0" i="0" u="none" strike="noStrike" cap="none">
                <a:solidFill>
                  <a:srgbClr val="000000"/>
                </a:solidFill>
                <a:latin typeface="Arial"/>
                <a:ea typeface="Arial"/>
                <a:cs typeface="Arial"/>
                <a:sym typeface="Arial"/>
              </a:rPr>
              <a:t>*data are preliminary</a:t>
            </a:r>
            <a:endParaRPr/>
          </a:p>
        </p:txBody>
      </p:sp>
      <p:cxnSp>
        <p:nvCxnSpPr>
          <p:cNvPr id="444" name="Google Shape;444;g14489fdc779_0_96"/>
          <p:cNvCxnSpPr/>
          <p:nvPr/>
        </p:nvCxnSpPr>
        <p:spPr>
          <a:xfrm>
            <a:off x="11101554" y="683155"/>
            <a:ext cx="0" cy="640200"/>
          </a:xfrm>
          <a:prstGeom prst="straightConnector1">
            <a:avLst/>
          </a:prstGeom>
          <a:noFill/>
          <a:ln w="15875" cap="rnd" cmpd="sng">
            <a:solidFill>
              <a:srgbClr val="244149"/>
            </a:solidFill>
            <a:prstDash val="solid"/>
            <a:round/>
            <a:headEnd type="none" w="sm" len="sm"/>
            <a:tailEnd type="triangle" w="med" len="med"/>
          </a:ln>
        </p:spPr>
      </p:cxnSp>
      <p:pic>
        <p:nvPicPr>
          <p:cNvPr id="445" name="Google Shape;445;g14489fdc779_0_96"/>
          <p:cNvPicPr preferRelativeResize="0"/>
          <p:nvPr/>
        </p:nvPicPr>
        <p:blipFill rotWithShape="1">
          <a:blip r:embed="rId4">
            <a:alphaModFix/>
          </a:blip>
          <a:srcRect/>
          <a:stretch/>
        </p:blipFill>
        <p:spPr>
          <a:xfrm>
            <a:off x="1735175" y="1"/>
            <a:ext cx="14817652" cy="322861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14489fdc779_0_108"/>
          <p:cNvSpPr txBox="1">
            <a:spLocks noGrp="1"/>
          </p:cNvSpPr>
          <p:nvPr>
            <p:ph type="title"/>
          </p:nvPr>
        </p:nvSpPr>
        <p:spPr>
          <a:xfrm>
            <a:off x="323377" y="213163"/>
            <a:ext cx="2356800" cy="19884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r>
              <a:rPr lang="en-US"/>
              <a:t>Filters</a:t>
            </a:r>
            <a:endParaRPr/>
          </a:p>
        </p:txBody>
      </p:sp>
      <p:sp>
        <p:nvSpPr>
          <p:cNvPr id="451" name="Google Shape;451;g14489fdc779_0_108"/>
          <p:cNvSpPr txBox="1">
            <a:spLocks noGrp="1"/>
          </p:cNvSpPr>
          <p:nvPr>
            <p:ph type="body" idx="1"/>
          </p:nvPr>
        </p:nvSpPr>
        <p:spPr>
          <a:xfrm>
            <a:off x="3883818" y="3200400"/>
            <a:ext cx="13373100" cy="5666400"/>
          </a:xfrm>
          <a:prstGeom prst="rect">
            <a:avLst/>
          </a:prstGeom>
          <a:noFill/>
          <a:ln>
            <a:noFill/>
          </a:ln>
        </p:spPr>
        <p:txBody>
          <a:bodyPr spcFirstLastPara="1" wrap="square" lIns="91425" tIns="45700" rIns="91425" bIns="45700" anchor="t" anchorCtr="0">
            <a:normAutofit/>
          </a:bodyPr>
          <a:lstStyle/>
          <a:p>
            <a:pPr marL="514350" lvl="0" indent="-342900" algn="l" rtl="0">
              <a:spcBef>
                <a:spcPts val="0"/>
              </a:spcBef>
              <a:spcAft>
                <a:spcPts val="0"/>
              </a:spcAft>
              <a:buSzPts val="2700"/>
              <a:buNone/>
            </a:pPr>
            <a:endParaRPr/>
          </a:p>
        </p:txBody>
      </p:sp>
      <p:pic>
        <p:nvPicPr>
          <p:cNvPr id="452" name="Google Shape;452;g14489fdc779_0_108"/>
          <p:cNvPicPr preferRelativeResize="0"/>
          <p:nvPr/>
        </p:nvPicPr>
        <p:blipFill rotWithShape="1">
          <a:blip r:embed="rId3">
            <a:alphaModFix/>
          </a:blip>
          <a:srcRect/>
          <a:stretch/>
        </p:blipFill>
        <p:spPr>
          <a:xfrm>
            <a:off x="4210881" y="23812"/>
            <a:ext cx="10746953" cy="8060215"/>
          </a:xfrm>
          <a:prstGeom prst="rect">
            <a:avLst/>
          </a:prstGeom>
          <a:noFill/>
          <a:ln>
            <a:noFill/>
          </a:ln>
        </p:spPr>
      </p:pic>
      <p:pic>
        <p:nvPicPr>
          <p:cNvPr id="453" name="Google Shape;453;g14489fdc779_0_108"/>
          <p:cNvPicPr preferRelativeResize="0"/>
          <p:nvPr/>
        </p:nvPicPr>
        <p:blipFill rotWithShape="1">
          <a:blip r:embed="rId4">
            <a:alphaModFix/>
          </a:blip>
          <a:srcRect/>
          <a:stretch/>
        </p:blipFill>
        <p:spPr>
          <a:xfrm>
            <a:off x="1850693" y="4379204"/>
            <a:ext cx="7144437" cy="5358328"/>
          </a:xfrm>
          <a:prstGeom prst="rect">
            <a:avLst/>
          </a:prstGeom>
          <a:noFill/>
          <a:ln>
            <a:noFill/>
          </a:ln>
        </p:spPr>
      </p:pic>
      <p:pic>
        <p:nvPicPr>
          <p:cNvPr id="454" name="Google Shape;454;g14489fdc779_0_108"/>
          <p:cNvPicPr preferRelativeResize="0"/>
          <p:nvPr/>
        </p:nvPicPr>
        <p:blipFill rotWithShape="1">
          <a:blip r:embed="rId5">
            <a:alphaModFix/>
          </a:blip>
          <a:srcRect/>
          <a:stretch/>
        </p:blipFill>
        <p:spPr>
          <a:xfrm>
            <a:off x="10173584" y="4379204"/>
            <a:ext cx="7493304" cy="56199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3"/>
                                        </p:tgtEl>
                                        <p:attrNameLst>
                                          <p:attrName>style.visibility</p:attrName>
                                        </p:attrNameLst>
                                      </p:cBhvr>
                                      <p:to>
                                        <p:strVal val="visible"/>
                                      </p:to>
                                    </p:set>
                                    <p:anim calcmode="lin" valueType="num">
                                      <p:cBhvr additive="base">
                                        <p:cTn id="7" dur="500"/>
                                        <p:tgtEl>
                                          <p:spTgt spid="45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54"/>
                                        </p:tgtEl>
                                        <p:attrNameLst>
                                          <p:attrName>style.visibility</p:attrName>
                                        </p:attrNameLst>
                                      </p:cBhvr>
                                      <p:to>
                                        <p:strVal val="visible"/>
                                      </p:to>
                                    </p:set>
                                    <p:anim calcmode="lin" valueType="num">
                                      <p:cBhvr additive="base">
                                        <p:cTn id="12" dur="500"/>
                                        <p:tgtEl>
                                          <p:spTgt spid="4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14489fdc779_0_116"/>
          <p:cNvSpPr txBox="1">
            <a:spLocks noGrp="1"/>
          </p:cNvSpPr>
          <p:nvPr>
            <p:ph type="title"/>
          </p:nvPr>
        </p:nvSpPr>
        <p:spPr>
          <a:xfrm>
            <a:off x="3889388" y="936165"/>
            <a:ext cx="13367400" cy="1921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endParaRPr/>
          </a:p>
        </p:txBody>
      </p:sp>
      <p:sp>
        <p:nvSpPr>
          <p:cNvPr id="460" name="Google Shape;460;g14489fdc779_0_116"/>
          <p:cNvSpPr txBox="1">
            <a:spLocks noGrp="1"/>
          </p:cNvSpPr>
          <p:nvPr>
            <p:ph type="body" idx="1"/>
          </p:nvPr>
        </p:nvSpPr>
        <p:spPr>
          <a:xfrm>
            <a:off x="3883818" y="3200400"/>
            <a:ext cx="13373100" cy="5666400"/>
          </a:xfrm>
          <a:prstGeom prst="rect">
            <a:avLst/>
          </a:prstGeom>
          <a:noFill/>
          <a:ln>
            <a:noFill/>
          </a:ln>
        </p:spPr>
        <p:txBody>
          <a:bodyPr spcFirstLastPara="1" wrap="square" lIns="91425" tIns="45700" rIns="91425" bIns="45700" anchor="t" anchorCtr="0">
            <a:normAutofit/>
          </a:bodyPr>
          <a:lstStyle/>
          <a:p>
            <a:pPr marL="514350" lvl="0" indent="-342900" algn="l" rtl="0">
              <a:spcBef>
                <a:spcPts val="0"/>
              </a:spcBef>
              <a:spcAft>
                <a:spcPts val="0"/>
              </a:spcAft>
              <a:buSzPts val="2700"/>
              <a:buNone/>
            </a:pPr>
            <a:endParaRPr/>
          </a:p>
        </p:txBody>
      </p:sp>
      <p:pic>
        <p:nvPicPr>
          <p:cNvPr id="461" name="Google Shape;461;g14489fdc779_0_116"/>
          <p:cNvPicPr preferRelativeResize="0"/>
          <p:nvPr/>
        </p:nvPicPr>
        <p:blipFill rotWithShape="1">
          <a:blip r:embed="rId3">
            <a:alphaModFix/>
          </a:blip>
          <a:srcRect/>
          <a:stretch/>
        </p:blipFill>
        <p:spPr>
          <a:xfrm>
            <a:off x="2415790" y="566056"/>
            <a:ext cx="15590964" cy="8599715"/>
          </a:xfrm>
          <a:prstGeom prst="rect">
            <a:avLst/>
          </a:prstGeom>
          <a:noFill/>
          <a:ln>
            <a:noFill/>
          </a:ln>
        </p:spPr>
      </p:pic>
      <p:sp>
        <p:nvSpPr>
          <p:cNvPr id="462" name="Google Shape;462;g14489fdc779_0_116"/>
          <p:cNvSpPr txBox="1"/>
          <p:nvPr/>
        </p:nvSpPr>
        <p:spPr>
          <a:xfrm>
            <a:off x="9818914" y="9448800"/>
            <a:ext cx="8187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Provisional data provided by Beth Kondro, UW-Green Bay</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g14489fdc779_0_123"/>
          <p:cNvPicPr preferRelativeResize="0"/>
          <p:nvPr/>
        </p:nvPicPr>
        <p:blipFill rotWithShape="1">
          <a:blip r:embed="rId3">
            <a:alphaModFix/>
          </a:blip>
          <a:srcRect/>
          <a:stretch/>
        </p:blipFill>
        <p:spPr>
          <a:xfrm>
            <a:off x="2880596" y="723083"/>
            <a:ext cx="8242516" cy="8370812"/>
          </a:xfrm>
          <a:prstGeom prst="rect">
            <a:avLst/>
          </a:prstGeom>
          <a:noFill/>
          <a:ln>
            <a:noFill/>
          </a:ln>
        </p:spPr>
      </p:pic>
      <p:pic>
        <p:nvPicPr>
          <p:cNvPr id="468" name="Google Shape;468;g14489fdc779_0_123"/>
          <p:cNvPicPr preferRelativeResize="0"/>
          <p:nvPr/>
        </p:nvPicPr>
        <p:blipFill rotWithShape="1">
          <a:blip r:embed="rId4">
            <a:alphaModFix/>
          </a:blip>
          <a:srcRect/>
          <a:stretch/>
        </p:blipFill>
        <p:spPr>
          <a:xfrm>
            <a:off x="11962844" y="159413"/>
            <a:ext cx="5072062" cy="3803334"/>
          </a:xfrm>
          <a:prstGeom prst="rect">
            <a:avLst/>
          </a:prstGeom>
          <a:noFill/>
          <a:ln>
            <a:noFill/>
          </a:ln>
        </p:spPr>
      </p:pic>
      <p:pic>
        <p:nvPicPr>
          <p:cNvPr id="469" name="Google Shape;469;g14489fdc779_0_123"/>
          <p:cNvPicPr preferRelativeResize="0"/>
          <p:nvPr/>
        </p:nvPicPr>
        <p:blipFill rotWithShape="1">
          <a:blip r:embed="rId5">
            <a:alphaModFix/>
          </a:blip>
          <a:srcRect l="14363" r="13962"/>
          <a:stretch/>
        </p:blipFill>
        <p:spPr>
          <a:xfrm rot="5400000">
            <a:off x="12140848" y="4444102"/>
            <a:ext cx="4716054" cy="50720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14489fdc779_0_129"/>
          <p:cNvSpPr txBox="1">
            <a:spLocks noGrp="1"/>
          </p:cNvSpPr>
          <p:nvPr>
            <p:ph type="title"/>
          </p:nvPr>
        </p:nvSpPr>
        <p:spPr>
          <a:xfrm>
            <a:off x="557504" y="-110121"/>
            <a:ext cx="15300000" cy="1453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r>
              <a:rPr lang="en-US"/>
              <a:t>Mini Halfway Creek</a:t>
            </a:r>
            <a:endParaRPr/>
          </a:p>
        </p:txBody>
      </p:sp>
      <p:pic>
        <p:nvPicPr>
          <p:cNvPr id="475" name="Google Shape;475;g14489fdc779_0_129"/>
          <p:cNvPicPr preferRelativeResize="0">
            <a:picLocks noGrp="1"/>
          </p:cNvPicPr>
          <p:nvPr>
            <p:ph type="body" idx="1"/>
          </p:nvPr>
        </p:nvPicPr>
        <p:blipFill rotWithShape="1">
          <a:blip r:embed="rId3">
            <a:alphaModFix/>
          </a:blip>
          <a:srcRect/>
          <a:stretch/>
        </p:blipFill>
        <p:spPr>
          <a:xfrm>
            <a:off x="3210453" y="756377"/>
            <a:ext cx="12477600" cy="9357000"/>
          </a:xfrm>
          <a:prstGeom prst="rect">
            <a:avLst/>
          </a:prstGeom>
          <a:noFill/>
          <a:ln>
            <a:noFill/>
          </a:ln>
        </p:spPr>
      </p:pic>
      <p:sp>
        <p:nvSpPr>
          <p:cNvPr id="476" name="Google Shape;476;g14489fdc779_0_129"/>
          <p:cNvSpPr/>
          <p:nvPr/>
        </p:nvSpPr>
        <p:spPr>
          <a:xfrm>
            <a:off x="13088039" y="5288097"/>
            <a:ext cx="1801259" cy="3205908"/>
          </a:xfrm>
          <a:custGeom>
            <a:avLst/>
            <a:gdLst/>
            <a:ahLst/>
            <a:cxnLst/>
            <a:rect l="l" t="t" r="r" b="b"/>
            <a:pathLst>
              <a:path w="1200839" h="2137272" extrusionOk="0">
                <a:moveTo>
                  <a:pt x="517793" y="11016"/>
                </a:moveTo>
                <a:lnTo>
                  <a:pt x="0" y="1322024"/>
                </a:lnTo>
                <a:lnTo>
                  <a:pt x="121186" y="1685580"/>
                </a:lnTo>
                <a:lnTo>
                  <a:pt x="473725" y="2137272"/>
                </a:lnTo>
                <a:lnTo>
                  <a:pt x="727113" y="1685580"/>
                </a:lnTo>
                <a:lnTo>
                  <a:pt x="1145754" y="760163"/>
                </a:lnTo>
                <a:lnTo>
                  <a:pt x="1200839" y="0"/>
                </a:lnTo>
                <a:lnTo>
                  <a:pt x="517793" y="11016"/>
                </a:lnTo>
                <a:close/>
              </a:path>
            </a:pathLst>
          </a:custGeom>
          <a:solidFill>
            <a:srgbClr val="00B0F0"/>
          </a:solidFill>
          <a:ln w="15875" cap="rnd"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00" b="0" i="0" u="none" strike="noStrike" cap="none">
              <a:solidFill>
                <a:schemeClr val="lt1"/>
              </a:solidFill>
              <a:latin typeface="Arial"/>
              <a:ea typeface="Arial"/>
              <a:cs typeface="Arial"/>
              <a:sym typeface="Arial"/>
            </a:endParaRPr>
          </a:p>
        </p:txBody>
      </p:sp>
      <p:sp>
        <p:nvSpPr>
          <p:cNvPr id="477" name="Google Shape;477;g14489fdc779_0_129"/>
          <p:cNvSpPr/>
          <p:nvPr/>
        </p:nvSpPr>
        <p:spPr>
          <a:xfrm>
            <a:off x="11782541" y="4114801"/>
            <a:ext cx="3073705" cy="1090670"/>
          </a:xfrm>
          <a:custGeom>
            <a:avLst/>
            <a:gdLst/>
            <a:ahLst/>
            <a:cxnLst/>
            <a:rect l="l" t="t" r="r" b="b"/>
            <a:pathLst>
              <a:path w="2049137" h="727113" extrusionOk="0">
                <a:moveTo>
                  <a:pt x="154236" y="0"/>
                </a:moveTo>
                <a:lnTo>
                  <a:pt x="0" y="242371"/>
                </a:lnTo>
                <a:lnTo>
                  <a:pt x="1057619" y="506776"/>
                </a:lnTo>
                <a:lnTo>
                  <a:pt x="1377108" y="727113"/>
                </a:lnTo>
                <a:lnTo>
                  <a:pt x="2049137" y="727113"/>
                </a:lnTo>
                <a:lnTo>
                  <a:pt x="1861850" y="462708"/>
                </a:lnTo>
                <a:lnTo>
                  <a:pt x="1322024" y="275422"/>
                </a:lnTo>
                <a:lnTo>
                  <a:pt x="154236" y="0"/>
                </a:lnTo>
                <a:close/>
              </a:path>
            </a:pathLst>
          </a:custGeom>
          <a:solidFill>
            <a:srgbClr val="00B0F0"/>
          </a:solidFill>
          <a:ln w="15875" cap="rnd"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00" b="0" i="0" u="none" strike="noStrike" cap="none">
              <a:solidFill>
                <a:schemeClr val="lt1"/>
              </a:solidFill>
              <a:latin typeface="Arial"/>
              <a:ea typeface="Arial"/>
              <a:cs typeface="Arial"/>
              <a:sym typeface="Arial"/>
            </a:endParaRPr>
          </a:p>
        </p:txBody>
      </p:sp>
      <p:sp>
        <p:nvSpPr>
          <p:cNvPr id="478" name="Google Shape;478;g14489fdc779_0_129"/>
          <p:cNvSpPr/>
          <p:nvPr/>
        </p:nvSpPr>
        <p:spPr>
          <a:xfrm>
            <a:off x="9981282" y="3668618"/>
            <a:ext cx="1949985" cy="710588"/>
          </a:xfrm>
          <a:custGeom>
            <a:avLst/>
            <a:gdLst/>
            <a:ahLst/>
            <a:cxnLst/>
            <a:rect l="l" t="t" r="r" b="b"/>
            <a:pathLst>
              <a:path w="1299990" h="473725" extrusionOk="0">
                <a:moveTo>
                  <a:pt x="264405" y="0"/>
                </a:moveTo>
                <a:lnTo>
                  <a:pt x="0" y="143219"/>
                </a:lnTo>
                <a:lnTo>
                  <a:pt x="1112704" y="473725"/>
                </a:lnTo>
                <a:lnTo>
                  <a:pt x="1299990" y="308472"/>
                </a:lnTo>
                <a:lnTo>
                  <a:pt x="264405" y="0"/>
                </a:lnTo>
                <a:close/>
              </a:path>
            </a:pathLst>
          </a:custGeom>
          <a:solidFill>
            <a:srgbClr val="00B0F0"/>
          </a:solidFill>
          <a:ln w="15875" cap="rnd"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00" b="0" i="0" u="none" strike="noStrike" cap="none">
              <a:solidFill>
                <a:schemeClr val="lt1"/>
              </a:solidFill>
              <a:latin typeface="Arial"/>
              <a:ea typeface="Arial"/>
              <a:cs typeface="Arial"/>
              <a:sym typeface="Arial"/>
            </a:endParaRPr>
          </a:p>
        </p:txBody>
      </p:sp>
      <p:sp>
        <p:nvSpPr>
          <p:cNvPr id="479" name="Google Shape;479;g14489fdc779_0_129"/>
          <p:cNvSpPr/>
          <p:nvPr/>
        </p:nvSpPr>
        <p:spPr>
          <a:xfrm>
            <a:off x="7175647" y="2820674"/>
            <a:ext cx="2594472" cy="974993"/>
          </a:xfrm>
          <a:custGeom>
            <a:avLst/>
            <a:gdLst/>
            <a:ahLst/>
            <a:cxnLst/>
            <a:rect l="l" t="t" r="r" b="b"/>
            <a:pathLst>
              <a:path w="1729648" h="649995" extrusionOk="0">
                <a:moveTo>
                  <a:pt x="275421" y="44067"/>
                </a:moveTo>
                <a:lnTo>
                  <a:pt x="429658" y="66101"/>
                </a:lnTo>
                <a:lnTo>
                  <a:pt x="462708" y="176270"/>
                </a:lnTo>
                <a:lnTo>
                  <a:pt x="605927" y="187287"/>
                </a:lnTo>
                <a:lnTo>
                  <a:pt x="991518" y="242371"/>
                </a:lnTo>
                <a:lnTo>
                  <a:pt x="1531344" y="385590"/>
                </a:lnTo>
                <a:lnTo>
                  <a:pt x="1729648" y="484742"/>
                </a:lnTo>
                <a:lnTo>
                  <a:pt x="1388125" y="649995"/>
                </a:lnTo>
                <a:lnTo>
                  <a:pt x="1090670" y="396607"/>
                </a:lnTo>
                <a:lnTo>
                  <a:pt x="594911" y="319489"/>
                </a:lnTo>
                <a:lnTo>
                  <a:pt x="242371" y="253388"/>
                </a:lnTo>
                <a:lnTo>
                  <a:pt x="88135" y="198303"/>
                </a:lnTo>
                <a:lnTo>
                  <a:pt x="0" y="132202"/>
                </a:lnTo>
                <a:lnTo>
                  <a:pt x="110168" y="0"/>
                </a:lnTo>
              </a:path>
            </a:pathLst>
          </a:custGeom>
          <a:solidFill>
            <a:srgbClr val="00B0F0"/>
          </a:solidFill>
          <a:ln w="15875" cap="rnd"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00" b="0" i="0" u="none" strike="noStrike" cap="none">
              <a:solidFill>
                <a:schemeClr val="lt1"/>
              </a:solidFill>
              <a:latin typeface="Arial"/>
              <a:ea typeface="Arial"/>
              <a:cs typeface="Arial"/>
              <a:sym typeface="Arial"/>
            </a:endParaRPr>
          </a:p>
        </p:txBody>
      </p:sp>
      <p:sp>
        <p:nvSpPr>
          <p:cNvPr id="480" name="Google Shape;480;g14489fdc779_0_129"/>
          <p:cNvSpPr/>
          <p:nvPr/>
        </p:nvSpPr>
        <p:spPr>
          <a:xfrm>
            <a:off x="3041156" y="4660136"/>
            <a:ext cx="2677098" cy="627961"/>
          </a:xfrm>
          <a:custGeom>
            <a:avLst/>
            <a:gdLst/>
            <a:ahLst/>
            <a:cxnLst/>
            <a:rect l="l" t="t" r="r" b="b"/>
            <a:pathLst>
              <a:path w="1784732" h="418641" extrusionOk="0">
                <a:moveTo>
                  <a:pt x="462708" y="0"/>
                </a:moveTo>
                <a:lnTo>
                  <a:pt x="1222872" y="88135"/>
                </a:lnTo>
                <a:lnTo>
                  <a:pt x="1784732" y="209320"/>
                </a:lnTo>
                <a:cubicBezTo>
                  <a:pt x="1755354" y="238698"/>
                  <a:pt x="1727340" y="269507"/>
                  <a:pt x="1696598" y="297455"/>
                </a:cubicBezTo>
                <a:cubicBezTo>
                  <a:pt x="1686801" y="306362"/>
                  <a:pt x="1663547" y="319489"/>
                  <a:pt x="1663547" y="319489"/>
                </a:cubicBezTo>
                <a:lnTo>
                  <a:pt x="1266940" y="374573"/>
                </a:lnTo>
                <a:lnTo>
                  <a:pt x="330506" y="418641"/>
                </a:lnTo>
                <a:lnTo>
                  <a:pt x="0" y="242371"/>
                </a:lnTo>
                <a:lnTo>
                  <a:pt x="231354" y="66101"/>
                </a:lnTo>
              </a:path>
            </a:pathLst>
          </a:custGeom>
          <a:solidFill>
            <a:srgbClr val="00B0F0"/>
          </a:solidFill>
          <a:ln w="15875" cap="rnd"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00" b="0" i="0" u="none" strike="noStrike" cap="none">
              <a:solidFill>
                <a:schemeClr val="lt1"/>
              </a:solidFill>
              <a:latin typeface="Arial"/>
              <a:ea typeface="Arial"/>
              <a:cs typeface="Arial"/>
              <a:sym typeface="Arial"/>
            </a:endParaRPr>
          </a:p>
        </p:txBody>
      </p:sp>
      <p:sp>
        <p:nvSpPr>
          <p:cNvPr id="481" name="Google Shape;481;g14489fdc779_0_129"/>
          <p:cNvSpPr txBox="1"/>
          <p:nvPr/>
        </p:nvSpPr>
        <p:spPr>
          <a:xfrm>
            <a:off x="7175647" y="5434931"/>
            <a:ext cx="5165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a:solidFill>
                  <a:srgbClr val="FF0000"/>
                </a:solidFill>
                <a:latin typeface="Arial"/>
                <a:ea typeface="Arial"/>
                <a:cs typeface="Arial"/>
                <a:sym typeface="Arial"/>
              </a:rPr>
              <a:t>**Pollinators &amp; Native Seeding**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1"/>
                                        </p:tgtEl>
                                        <p:attrNameLst>
                                          <p:attrName>style.visibility</p:attrName>
                                        </p:attrNameLst>
                                      </p:cBhvr>
                                      <p:to>
                                        <p:strVal val="visible"/>
                                      </p:to>
                                    </p:set>
                                    <p:animEffect transition="in" filter="fade">
                                      <p:cBhvr>
                                        <p:cTn id="27" dur="10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50"/>
          <p:cNvPicPr preferRelativeResize="0"/>
          <p:nvPr/>
        </p:nvPicPr>
        <p:blipFill rotWithShape="1">
          <a:blip r:embed="rId3">
            <a:alphaModFix/>
          </a:blip>
          <a:srcRect/>
          <a:stretch/>
        </p:blipFill>
        <p:spPr>
          <a:xfrm>
            <a:off x="2292016" y="578967"/>
            <a:ext cx="13188092" cy="9420726"/>
          </a:xfrm>
          <a:prstGeom prst="rect">
            <a:avLst/>
          </a:prstGeom>
          <a:solidFill>
            <a:schemeClr val="lt1"/>
          </a:solidFill>
          <a:ln>
            <a:noFill/>
          </a:ln>
        </p:spPr>
      </p:pic>
      <p:sp>
        <p:nvSpPr>
          <p:cNvPr id="500" name="Google Shape;500;p50"/>
          <p:cNvSpPr txBox="1">
            <a:spLocks noGrp="1"/>
          </p:cNvSpPr>
          <p:nvPr>
            <p:ph type="title"/>
          </p:nvPr>
        </p:nvSpPr>
        <p:spPr>
          <a:xfrm>
            <a:off x="999360" y="1"/>
            <a:ext cx="15773400" cy="1988345"/>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168DBA"/>
              </a:buClr>
              <a:buSzPts val="5400"/>
              <a:buFont typeface="Century Gothic"/>
              <a:buNone/>
            </a:pPr>
            <a:r>
              <a:rPr lang="en-US"/>
              <a:t>BMP Treatment</a:t>
            </a:r>
            <a:endParaRPr/>
          </a:p>
        </p:txBody>
      </p:sp>
      <p:sp>
        <p:nvSpPr>
          <p:cNvPr id="501" name="Google Shape;501;p50"/>
          <p:cNvSpPr/>
          <p:nvPr/>
        </p:nvSpPr>
        <p:spPr>
          <a:xfrm>
            <a:off x="5780315" y="2449286"/>
            <a:ext cx="4310742" cy="1973424"/>
          </a:xfrm>
          <a:custGeom>
            <a:avLst/>
            <a:gdLst/>
            <a:ahLst/>
            <a:cxnLst/>
            <a:rect l="l" t="t" r="r" b="b"/>
            <a:pathLst>
              <a:path w="2873828" h="1315616" extrusionOk="0">
                <a:moveTo>
                  <a:pt x="0" y="401216"/>
                </a:moveTo>
                <a:lnTo>
                  <a:pt x="774441" y="1315616"/>
                </a:lnTo>
                <a:lnTo>
                  <a:pt x="1175657" y="1268963"/>
                </a:lnTo>
                <a:lnTo>
                  <a:pt x="1045028" y="1026367"/>
                </a:lnTo>
                <a:lnTo>
                  <a:pt x="2873828" y="27992"/>
                </a:lnTo>
                <a:lnTo>
                  <a:pt x="2724539" y="0"/>
                </a:lnTo>
                <a:lnTo>
                  <a:pt x="2369975" y="121298"/>
                </a:lnTo>
                <a:lnTo>
                  <a:pt x="2118049" y="270588"/>
                </a:lnTo>
                <a:lnTo>
                  <a:pt x="849086" y="867747"/>
                </a:lnTo>
                <a:lnTo>
                  <a:pt x="391886" y="391886"/>
                </a:lnTo>
                <a:lnTo>
                  <a:pt x="130628" y="410547"/>
                </a:lnTo>
                <a:lnTo>
                  <a:pt x="111967" y="419878"/>
                </a:lnTo>
              </a:path>
            </a:pathLst>
          </a:custGeom>
          <a:solidFill>
            <a:srgbClr val="FF0000"/>
          </a:solidFill>
          <a:ln w="15875" cap="rnd"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00" b="0" i="0" u="none" strike="noStrike" cap="none">
              <a:solidFill>
                <a:schemeClr val="lt1"/>
              </a:solidFill>
              <a:latin typeface="Arial"/>
              <a:ea typeface="Arial"/>
              <a:cs typeface="Arial"/>
              <a:sym typeface="Arial"/>
            </a:endParaRPr>
          </a:p>
        </p:txBody>
      </p:sp>
      <p:sp>
        <p:nvSpPr>
          <p:cNvPr id="502" name="Google Shape;502;p50"/>
          <p:cNvSpPr/>
          <p:nvPr/>
        </p:nvSpPr>
        <p:spPr>
          <a:xfrm>
            <a:off x="11350691" y="2477278"/>
            <a:ext cx="1217645" cy="1343609"/>
          </a:xfrm>
          <a:custGeom>
            <a:avLst/>
            <a:gdLst/>
            <a:ahLst/>
            <a:cxnLst/>
            <a:rect l="l" t="t" r="r" b="b"/>
            <a:pathLst>
              <a:path w="811763" h="895739" extrusionOk="0">
                <a:moveTo>
                  <a:pt x="382555" y="895739"/>
                </a:moveTo>
                <a:lnTo>
                  <a:pt x="0" y="261258"/>
                </a:lnTo>
                <a:lnTo>
                  <a:pt x="102636" y="158621"/>
                </a:lnTo>
                <a:lnTo>
                  <a:pt x="774440" y="0"/>
                </a:lnTo>
                <a:lnTo>
                  <a:pt x="783771" y="74645"/>
                </a:lnTo>
                <a:lnTo>
                  <a:pt x="401216" y="298580"/>
                </a:lnTo>
                <a:lnTo>
                  <a:pt x="335902" y="485192"/>
                </a:lnTo>
                <a:lnTo>
                  <a:pt x="597159" y="643813"/>
                </a:lnTo>
                <a:lnTo>
                  <a:pt x="811763" y="830425"/>
                </a:lnTo>
                <a:lnTo>
                  <a:pt x="401216" y="849086"/>
                </a:lnTo>
              </a:path>
            </a:pathLst>
          </a:custGeom>
          <a:solidFill>
            <a:srgbClr val="FF0000"/>
          </a:solidFill>
          <a:ln w="15875" cap="rnd"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00" b="0" i="0" u="none" strike="noStrike" cap="none">
              <a:solidFill>
                <a:schemeClr val="lt1"/>
              </a:solidFill>
              <a:latin typeface="Arial"/>
              <a:ea typeface="Arial"/>
              <a:cs typeface="Arial"/>
              <a:sym typeface="Arial"/>
            </a:endParaRPr>
          </a:p>
        </p:txBody>
      </p:sp>
      <p:sp>
        <p:nvSpPr>
          <p:cNvPr id="503" name="Google Shape;503;p50"/>
          <p:cNvSpPr/>
          <p:nvPr/>
        </p:nvSpPr>
        <p:spPr>
          <a:xfrm rot="2070034">
            <a:off x="13759557" y="2321201"/>
            <a:ext cx="2363118" cy="492218"/>
          </a:xfrm>
          <a:prstGeom prst="triangle">
            <a:avLst>
              <a:gd name="adj" fmla="val 50000"/>
            </a:avLst>
          </a:prstGeom>
          <a:solidFill>
            <a:srgbClr val="FF0000"/>
          </a:solidFill>
          <a:ln w="15875" cap="rnd"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00" b="0" i="0" u="none" strike="noStrike" cap="none">
              <a:solidFill>
                <a:schemeClr val="lt1"/>
              </a:solidFill>
              <a:latin typeface="Arial"/>
              <a:ea typeface="Arial"/>
              <a:cs typeface="Arial"/>
              <a:sym typeface="Arial"/>
            </a:endParaRPr>
          </a:p>
        </p:txBody>
      </p:sp>
      <p:sp>
        <p:nvSpPr>
          <p:cNvPr id="504" name="Google Shape;504;p50"/>
          <p:cNvSpPr/>
          <p:nvPr/>
        </p:nvSpPr>
        <p:spPr>
          <a:xfrm>
            <a:off x="5668180" y="3751244"/>
            <a:ext cx="9022814" cy="3552939"/>
          </a:xfrm>
          <a:custGeom>
            <a:avLst/>
            <a:gdLst/>
            <a:ahLst/>
            <a:cxnLst/>
            <a:rect l="l" t="t" r="r" b="b"/>
            <a:pathLst>
              <a:path w="6015209" h="2368626" extrusionOk="0">
                <a:moveTo>
                  <a:pt x="1454226" y="352540"/>
                </a:moveTo>
                <a:lnTo>
                  <a:pt x="2952520" y="220337"/>
                </a:lnTo>
                <a:lnTo>
                  <a:pt x="3668616" y="77118"/>
                </a:lnTo>
                <a:lnTo>
                  <a:pt x="4627084" y="0"/>
                </a:lnTo>
                <a:lnTo>
                  <a:pt x="5750804" y="143219"/>
                </a:lnTo>
                <a:lnTo>
                  <a:pt x="6015209" y="374573"/>
                </a:lnTo>
                <a:lnTo>
                  <a:pt x="5541484" y="528810"/>
                </a:lnTo>
                <a:lnTo>
                  <a:pt x="4164375" y="605928"/>
                </a:lnTo>
                <a:lnTo>
                  <a:pt x="3018621" y="837282"/>
                </a:lnTo>
                <a:lnTo>
                  <a:pt x="892366" y="1123720"/>
                </a:lnTo>
                <a:lnTo>
                  <a:pt x="771180" y="1244906"/>
                </a:lnTo>
                <a:lnTo>
                  <a:pt x="1079653" y="1564395"/>
                </a:lnTo>
                <a:lnTo>
                  <a:pt x="1961002" y="1299990"/>
                </a:lnTo>
                <a:lnTo>
                  <a:pt x="2985571" y="1112704"/>
                </a:lnTo>
                <a:lnTo>
                  <a:pt x="3558448" y="1046602"/>
                </a:lnTo>
                <a:lnTo>
                  <a:pt x="3481330" y="1608463"/>
                </a:lnTo>
                <a:lnTo>
                  <a:pt x="2875402" y="1927952"/>
                </a:lnTo>
                <a:lnTo>
                  <a:pt x="1652530" y="2368626"/>
                </a:lnTo>
                <a:lnTo>
                  <a:pt x="903383" y="2313542"/>
                </a:lnTo>
                <a:lnTo>
                  <a:pt x="319489" y="2071171"/>
                </a:lnTo>
                <a:lnTo>
                  <a:pt x="0" y="1443210"/>
                </a:lnTo>
                <a:lnTo>
                  <a:pt x="88134" y="1079653"/>
                </a:lnTo>
                <a:lnTo>
                  <a:pt x="738130" y="738130"/>
                </a:lnTo>
                <a:lnTo>
                  <a:pt x="1597445" y="694063"/>
                </a:lnTo>
                <a:lnTo>
                  <a:pt x="4373696" y="286438"/>
                </a:lnTo>
                <a:lnTo>
                  <a:pt x="5365214" y="341523"/>
                </a:lnTo>
                <a:lnTo>
                  <a:pt x="5453349" y="341523"/>
                </a:lnTo>
                <a:lnTo>
                  <a:pt x="5310130" y="220337"/>
                </a:lnTo>
                <a:lnTo>
                  <a:pt x="4825387" y="176270"/>
                </a:lnTo>
                <a:lnTo>
                  <a:pt x="4197426" y="165253"/>
                </a:lnTo>
                <a:lnTo>
                  <a:pt x="3492347" y="253388"/>
                </a:lnTo>
                <a:lnTo>
                  <a:pt x="2478795" y="374573"/>
                </a:lnTo>
                <a:lnTo>
                  <a:pt x="1740665" y="473725"/>
                </a:lnTo>
                <a:lnTo>
                  <a:pt x="1244906" y="550843"/>
                </a:lnTo>
                <a:lnTo>
                  <a:pt x="936433" y="506776"/>
                </a:lnTo>
                <a:lnTo>
                  <a:pt x="925416" y="440675"/>
                </a:lnTo>
                <a:lnTo>
                  <a:pt x="1377108" y="363557"/>
                </a:lnTo>
              </a:path>
            </a:pathLst>
          </a:custGeom>
          <a:solidFill>
            <a:schemeClr val="lt1"/>
          </a:solidFill>
          <a:ln w="15875" cap="rnd"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00" b="0" i="0" u="none" strike="noStrike" cap="none">
              <a:solidFill>
                <a:schemeClr val="lt1"/>
              </a:solidFill>
              <a:latin typeface="Arial"/>
              <a:ea typeface="Arial"/>
              <a:cs typeface="Arial"/>
              <a:sym typeface="Arial"/>
            </a:endParaRPr>
          </a:p>
        </p:txBody>
      </p:sp>
      <p:cxnSp>
        <p:nvCxnSpPr>
          <p:cNvPr id="505" name="Google Shape;505;p50"/>
          <p:cNvCxnSpPr>
            <a:stCxn id="503" idx="3"/>
            <a:endCxn id="504" idx="3"/>
          </p:cNvCxnSpPr>
          <p:nvPr/>
        </p:nvCxnSpPr>
        <p:spPr>
          <a:xfrm flipH="1">
            <a:off x="12608716" y="2770133"/>
            <a:ext cx="2193000" cy="981000"/>
          </a:xfrm>
          <a:prstGeom prst="straightConnector1">
            <a:avLst/>
          </a:prstGeom>
          <a:noFill/>
          <a:ln w="47625" cap="flat" cmpd="sng">
            <a:solidFill>
              <a:srgbClr val="FF00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504"/>
                                        </p:tgtEl>
                                        <p:attrNameLst>
                                          <p:attrName>style.visibility</p:attrName>
                                        </p:attrNameLst>
                                      </p:cBhvr>
                                      <p:to>
                                        <p:strVal val="visible"/>
                                      </p:to>
                                    </p:set>
                                    <p:anim calcmode="lin" valueType="num">
                                      <p:cBhvr additive="base">
                                        <p:cTn id="23" dur="500"/>
                                        <p:tgtEl>
                                          <p:spTgt spid="504"/>
                                        </p:tgtEl>
                                        <p:attrNameLst>
                                          <p:attrName>ppt_w</p:attrName>
                                        </p:attrNameLst>
                                      </p:cBhvr>
                                      <p:tavLst>
                                        <p:tav tm="0">
                                          <p:val>
                                            <p:strVal val="0"/>
                                          </p:val>
                                        </p:tav>
                                        <p:tav tm="100000">
                                          <p:val>
                                            <p:strVal val="#ppt_w"/>
                                          </p:val>
                                        </p:tav>
                                      </p:tavLst>
                                    </p:anim>
                                    <p:anim calcmode="lin" valueType="num">
                                      <p:cBhvr additive="base">
                                        <p:cTn id="24" dur="500"/>
                                        <p:tgtEl>
                                          <p:spTgt spid="50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51" descr="C:\Users\francasa\AppData\Local\Temp\arcD3F8\Photo2.jpg"/>
          <p:cNvPicPr preferRelativeResize="0"/>
          <p:nvPr/>
        </p:nvPicPr>
        <p:blipFill rotWithShape="1">
          <a:blip r:embed="rId3">
            <a:alphaModFix/>
          </a:blip>
          <a:srcRect b="30682"/>
          <a:stretch/>
        </p:blipFill>
        <p:spPr>
          <a:xfrm>
            <a:off x="8262961" y="371703"/>
            <a:ext cx="9121454" cy="9557886"/>
          </a:xfrm>
          <a:prstGeom prst="rect">
            <a:avLst/>
          </a:prstGeom>
          <a:noFill/>
          <a:ln>
            <a:noFill/>
          </a:ln>
        </p:spPr>
      </p:pic>
      <p:sp>
        <p:nvSpPr>
          <p:cNvPr id="512" name="Google Shape;512;p51"/>
          <p:cNvSpPr txBox="1">
            <a:spLocks noGrp="1"/>
          </p:cNvSpPr>
          <p:nvPr>
            <p:ph type="title"/>
          </p:nvPr>
        </p:nvSpPr>
        <p:spPr>
          <a:xfrm>
            <a:off x="1046657" y="169545"/>
            <a:ext cx="4494461" cy="300750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r>
              <a:rPr lang="en-US"/>
              <a:t>Land Use Impacts</a:t>
            </a:r>
            <a:endParaRPr/>
          </a:p>
        </p:txBody>
      </p:sp>
      <p:pic>
        <p:nvPicPr>
          <p:cNvPr id="513" name="Google Shape;513;p51" descr="Free Images : herd, pasture, grazing, beef, donkey, udder ..."/>
          <p:cNvPicPr preferRelativeResize="0">
            <a:picLocks noGrp="1"/>
          </p:cNvPicPr>
          <p:nvPr>
            <p:ph type="body" idx="1"/>
          </p:nvPr>
        </p:nvPicPr>
        <p:blipFill rotWithShape="1">
          <a:blip r:embed="rId4">
            <a:alphaModFix/>
          </a:blip>
          <a:srcRect l="22466" t="30492" r="14812" b="15595"/>
          <a:stretch/>
        </p:blipFill>
        <p:spPr>
          <a:xfrm>
            <a:off x="10824319" y="7150273"/>
            <a:ext cx="2771153" cy="1582039"/>
          </a:xfrm>
          <a:prstGeom prst="rect">
            <a:avLst/>
          </a:prstGeom>
          <a:noFill/>
          <a:ln>
            <a:noFill/>
          </a:ln>
        </p:spPr>
      </p:pic>
      <p:sp>
        <p:nvSpPr>
          <p:cNvPr id="514" name="Google Shape;514;p51"/>
          <p:cNvSpPr/>
          <p:nvPr/>
        </p:nvSpPr>
        <p:spPr>
          <a:xfrm>
            <a:off x="11260670" y="677834"/>
            <a:ext cx="4186989" cy="3650034"/>
          </a:xfrm>
          <a:prstGeom prst="cloudCallout">
            <a:avLst>
              <a:gd name="adj1" fmla="val -591"/>
              <a:gd name="adj2" fmla="val 129518"/>
            </a:avLst>
          </a:prstGeom>
          <a:solidFill>
            <a:schemeClr val="lt1"/>
          </a:solidFill>
          <a:ln w="15875" cap="rnd"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00" b="0" i="0" u="none" strike="noStrike" cap="none">
              <a:solidFill>
                <a:schemeClr val="lt1"/>
              </a:solidFill>
              <a:latin typeface="Arial"/>
              <a:ea typeface="Arial"/>
              <a:cs typeface="Arial"/>
              <a:sym typeface="Arial"/>
            </a:endParaRPr>
          </a:p>
        </p:txBody>
      </p:sp>
      <p:sp>
        <p:nvSpPr>
          <p:cNvPr id="515" name="Google Shape;515;p51"/>
          <p:cNvSpPr txBox="1"/>
          <p:nvPr/>
        </p:nvSpPr>
        <p:spPr>
          <a:xfrm>
            <a:off x="12024169" y="1471799"/>
            <a:ext cx="2659990" cy="20621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How did my great-great grandma get up here?</a:t>
            </a:r>
            <a:endParaRPr sz="3200" b="0" i="0" u="none" strike="noStrike" cap="none">
              <a:solidFill>
                <a:srgbClr val="000000"/>
              </a:solidFill>
              <a:latin typeface="Arial"/>
              <a:ea typeface="Arial"/>
              <a:cs typeface="Arial"/>
              <a:sym typeface="Arial"/>
            </a:endParaRPr>
          </a:p>
        </p:txBody>
      </p:sp>
      <p:pic>
        <p:nvPicPr>
          <p:cNvPr id="516" name="Google Shape;516;p51"/>
          <p:cNvPicPr preferRelativeResize="0"/>
          <p:nvPr/>
        </p:nvPicPr>
        <p:blipFill rotWithShape="1">
          <a:blip r:embed="rId5">
            <a:alphaModFix/>
          </a:blip>
          <a:srcRect/>
          <a:stretch/>
        </p:blipFill>
        <p:spPr>
          <a:xfrm>
            <a:off x="471144" y="3177049"/>
            <a:ext cx="7317204" cy="6317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6"/>
                                        </p:tgtEl>
                                        <p:attrNameLst>
                                          <p:attrName>style.visibility</p:attrName>
                                        </p:attrNameLst>
                                      </p:cBhvr>
                                      <p:to>
                                        <p:strVal val="visible"/>
                                      </p:to>
                                    </p:set>
                                    <p:anim calcmode="lin" valueType="num">
                                      <p:cBhvr additive="base">
                                        <p:cTn id="17" dur="500"/>
                                        <p:tgtEl>
                                          <p:spTgt spid="5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52"/>
          <p:cNvSpPr txBox="1">
            <a:spLocks noGrp="1"/>
          </p:cNvSpPr>
          <p:nvPr>
            <p:ph type="title"/>
          </p:nvPr>
        </p:nvSpPr>
        <p:spPr>
          <a:xfrm>
            <a:off x="3889388" y="936165"/>
            <a:ext cx="13367531" cy="192133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endParaRPr/>
          </a:p>
        </p:txBody>
      </p:sp>
      <p:pic>
        <p:nvPicPr>
          <p:cNvPr id="522" name="Google Shape;522;p52"/>
          <p:cNvPicPr preferRelativeResize="0">
            <a:picLocks noGrp="1"/>
          </p:cNvPicPr>
          <p:nvPr>
            <p:ph type="body" idx="1"/>
          </p:nvPr>
        </p:nvPicPr>
        <p:blipFill rotWithShape="1">
          <a:blip r:embed="rId3">
            <a:alphaModFix/>
          </a:blip>
          <a:srcRect/>
          <a:stretch/>
        </p:blipFill>
        <p:spPr>
          <a:xfrm>
            <a:off x="2724150" y="185454"/>
            <a:ext cx="7658532" cy="9911046"/>
          </a:xfrm>
          <a:prstGeom prst="rect">
            <a:avLst/>
          </a:prstGeom>
          <a:noFill/>
          <a:ln>
            <a:noFill/>
          </a:ln>
        </p:spPr>
      </p:pic>
      <p:pic>
        <p:nvPicPr>
          <p:cNvPr id="523" name="Google Shape;523;p52"/>
          <p:cNvPicPr preferRelativeResize="0"/>
          <p:nvPr/>
        </p:nvPicPr>
        <p:blipFill rotWithShape="1">
          <a:blip r:embed="rId4">
            <a:alphaModFix/>
          </a:blip>
          <a:srcRect/>
          <a:stretch/>
        </p:blipFill>
        <p:spPr>
          <a:xfrm>
            <a:off x="10382683" y="-2523"/>
            <a:ext cx="7949045" cy="10287000"/>
          </a:xfrm>
          <a:prstGeom prst="rect">
            <a:avLst/>
          </a:prstGeom>
          <a:noFill/>
          <a:ln>
            <a:noFill/>
          </a:ln>
        </p:spPr>
      </p:pic>
      <p:sp>
        <p:nvSpPr>
          <p:cNvPr id="524" name="Google Shape;524;p52"/>
          <p:cNvSpPr txBox="1"/>
          <p:nvPr/>
        </p:nvSpPr>
        <p:spPr>
          <a:xfrm>
            <a:off x="11776509" y="9038122"/>
            <a:ext cx="6511491" cy="73866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0" i="0" u="none" strike="noStrike" cap="none">
                <a:solidFill>
                  <a:srgbClr val="000000"/>
                </a:solidFill>
                <a:latin typeface="Arial"/>
                <a:ea typeface="Arial"/>
                <a:cs typeface="Arial"/>
                <a:sym typeface="Arial"/>
              </a:rPr>
              <a:t>Data courtesy of TNC and Freshwater Network</a:t>
            </a:r>
            <a:endParaRPr/>
          </a:p>
          <a:p>
            <a:pPr marL="0" marR="0" lvl="0" indent="0" algn="l" rtl="0">
              <a:lnSpc>
                <a:spcPct val="100000"/>
              </a:lnSpc>
              <a:spcBef>
                <a:spcPts val="0"/>
              </a:spcBef>
              <a:spcAft>
                <a:spcPts val="0"/>
              </a:spcAft>
              <a:buNone/>
            </a:pPr>
            <a:r>
              <a:rPr lang="en-US" sz="2100" b="0" i="0" u="none" strike="noStrike" cap="none">
                <a:solidFill>
                  <a:srgbClr val="000000"/>
                </a:solidFill>
                <a:latin typeface="Arial"/>
                <a:ea typeface="Arial"/>
                <a:cs typeface="Arial"/>
                <a:sym typeface="Arial"/>
              </a:rPr>
              <a:t>https://maps.freshwaternetwork.org/wisconsin/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3"/>
          <p:cNvSpPr txBox="1">
            <a:spLocks noGrp="1"/>
          </p:cNvSpPr>
          <p:nvPr>
            <p:ph type="title"/>
          </p:nvPr>
        </p:nvSpPr>
        <p:spPr>
          <a:xfrm>
            <a:off x="3889388" y="936165"/>
            <a:ext cx="13367400" cy="1921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endParaRPr/>
          </a:p>
        </p:txBody>
      </p:sp>
      <p:pic>
        <p:nvPicPr>
          <p:cNvPr id="530" name="Google Shape;530;p53"/>
          <p:cNvPicPr preferRelativeResize="0">
            <a:picLocks noGrp="1"/>
          </p:cNvPicPr>
          <p:nvPr>
            <p:ph type="body" idx="1"/>
          </p:nvPr>
        </p:nvPicPr>
        <p:blipFill rotWithShape="1">
          <a:blip r:embed="rId3">
            <a:alphaModFix/>
          </a:blip>
          <a:srcRect/>
          <a:stretch/>
        </p:blipFill>
        <p:spPr>
          <a:xfrm>
            <a:off x="9878417" y="564276"/>
            <a:ext cx="7225500" cy="9350700"/>
          </a:xfrm>
          <a:prstGeom prst="rect">
            <a:avLst/>
          </a:prstGeom>
          <a:noFill/>
          <a:ln>
            <a:noFill/>
          </a:ln>
        </p:spPr>
      </p:pic>
      <p:pic>
        <p:nvPicPr>
          <p:cNvPr id="531" name="Google Shape;531;p53"/>
          <p:cNvPicPr preferRelativeResize="0"/>
          <p:nvPr/>
        </p:nvPicPr>
        <p:blipFill rotWithShape="1">
          <a:blip r:embed="rId4">
            <a:alphaModFix/>
          </a:blip>
          <a:srcRect/>
          <a:stretch/>
        </p:blipFill>
        <p:spPr>
          <a:xfrm>
            <a:off x="2308552" y="564276"/>
            <a:ext cx="7417010" cy="95984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54"/>
          <p:cNvPicPr preferRelativeResize="0">
            <a:picLocks noGrp="1"/>
          </p:cNvPicPr>
          <p:nvPr>
            <p:ph type="body" idx="1"/>
          </p:nvPr>
        </p:nvPicPr>
        <p:blipFill rotWithShape="1">
          <a:blip r:embed="rId3">
            <a:alphaModFix/>
          </a:blip>
          <a:srcRect/>
          <a:stretch/>
        </p:blipFill>
        <p:spPr>
          <a:xfrm>
            <a:off x="9892648" y="495300"/>
            <a:ext cx="7566311" cy="9791700"/>
          </a:xfrm>
          <a:prstGeom prst="rect">
            <a:avLst/>
          </a:prstGeom>
          <a:noFill/>
          <a:ln>
            <a:noFill/>
          </a:ln>
        </p:spPr>
      </p:pic>
      <p:pic>
        <p:nvPicPr>
          <p:cNvPr id="537" name="Google Shape;537;p54"/>
          <p:cNvPicPr preferRelativeResize="0"/>
          <p:nvPr/>
        </p:nvPicPr>
        <p:blipFill rotWithShape="1">
          <a:blip r:embed="rId4">
            <a:alphaModFix/>
          </a:blip>
          <a:srcRect/>
          <a:stretch/>
        </p:blipFill>
        <p:spPr>
          <a:xfrm>
            <a:off x="2308552" y="564276"/>
            <a:ext cx="7417010" cy="959848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14489fdc779_0_20"/>
          <p:cNvSpPr txBox="1">
            <a:spLocks noGrp="1"/>
          </p:cNvSpPr>
          <p:nvPr>
            <p:ph type="title"/>
          </p:nvPr>
        </p:nvSpPr>
        <p:spPr>
          <a:xfrm>
            <a:off x="3889388" y="936165"/>
            <a:ext cx="13367400" cy="1921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r>
              <a:rPr lang="en-US"/>
              <a:t>Outline</a:t>
            </a:r>
            <a:endParaRPr/>
          </a:p>
        </p:txBody>
      </p:sp>
      <p:sp>
        <p:nvSpPr>
          <p:cNvPr id="354" name="Google Shape;354;g14489fdc779_0_20"/>
          <p:cNvSpPr txBox="1">
            <a:spLocks noGrp="1"/>
          </p:cNvSpPr>
          <p:nvPr>
            <p:ph type="body" idx="1"/>
          </p:nvPr>
        </p:nvSpPr>
        <p:spPr>
          <a:xfrm>
            <a:off x="3883818" y="3200400"/>
            <a:ext cx="13373100" cy="5666400"/>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SzPts val="4400"/>
              <a:buChar char="🠶"/>
            </a:pPr>
            <a:r>
              <a:rPr lang="en-US" sz="4400"/>
              <a:t>ARTS Update</a:t>
            </a:r>
            <a:endParaRPr/>
          </a:p>
          <a:p>
            <a:pPr marL="514350" lvl="0" indent="-514350" algn="l" rtl="0">
              <a:spcBef>
                <a:spcPts val="1500"/>
              </a:spcBef>
              <a:spcAft>
                <a:spcPts val="0"/>
              </a:spcAft>
              <a:buSzPts val="4400"/>
              <a:buChar char="🠶"/>
            </a:pPr>
            <a:r>
              <a:rPr lang="en-US" sz="4400"/>
              <a:t>ARTS Implementation Strategy</a:t>
            </a:r>
            <a:endParaRPr/>
          </a:p>
          <a:p>
            <a:pPr marL="514350" lvl="0" indent="-514350" algn="l" rtl="0">
              <a:spcBef>
                <a:spcPts val="1500"/>
              </a:spcBef>
              <a:spcAft>
                <a:spcPts val="0"/>
              </a:spcAft>
              <a:buSzPts val="4400"/>
              <a:buChar char="🠶"/>
            </a:pPr>
            <a:r>
              <a:rPr lang="en-US" sz="4400"/>
              <a:t>Other Efforts</a:t>
            </a:r>
            <a:endParaRPr sz="4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55"/>
          <p:cNvSpPr txBox="1">
            <a:spLocks noGrp="1"/>
          </p:cNvSpPr>
          <p:nvPr>
            <p:ph type="title"/>
          </p:nvPr>
        </p:nvSpPr>
        <p:spPr>
          <a:xfrm>
            <a:off x="3889388" y="936165"/>
            <a:ext cx="13367531" cy="192133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endParaRPr/>
          </a:p>
        </p:txBody>
      </p:sp>
      <p:pic>
        <p:nvPicPr>
          <p:cNvPr id="543" name="Google Shape;543;p55"/>
          <p:cNvPicPr preferRelativeResize="0">
            <a:picLocks noGrp="1"/>
          </p:cNvPicPr>
          <p:nvPr>
            <p:ph type="body" idx="1"/>
          </p:nvPr>
        </p:nvPicPr>
        <p:blipFill rotWithShape="1">
          <a:blip r:embed="rId3">
            <a:alphaModFix/>
          </a:blip>
          <a:srcRect/>
          <a:stretch/>
        </p:blipFill>
        <p:spPr>
          <a:xfrm>
            <a:off x="556222" y="2193474"/>
            <a:ext cx="17636868" cy="7294746"/>
          </a:xfrm>
          <a:prstGeom prst="rect">
            <a:avLst/>
          </a:prstGeom>
          <a:noFill/>
          <a:ln>
            <a:noFill/>
          </a:ln>
        </p:spPr>
      </p:pic>
      <p:pic>
        <p:nvPicPr>
          <p:cNvPr id="544" name="Google Shape;544;p55"/>
          <p:cNvPicPr preferRelativeResize="0"/>
          <p:nvPr/>
        </p:nvPicPr>
        <p:blipFill rotWithShape="1">
          <a:blip r:embed="rId3">
            <a:alphaModFix/>
          </a:blip>
          <a:srcRect l="72981" t="373" b="76347"/>
          <a:stretch/>
        </p:blipFill>
        <p:spPr>
          <a:xfrm>
            <a:off x="5689311" y="4093037"/>
            <a:ext cx="9591509" cy="3418106"/>
          </a:xfrm>
          <a:prstGeom prst="rect">
            <a:avLst/>
          </a:prstGeom>
          <a:noFill/>
          <a:ln w="44450" cap="flat" cmpd="sng">
            <a:solidFill>
              <a:srgbClr val="FF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anim calcmode="lin" valueType="num">
                                      <p:cBhvr additive="base">
                                        <p:cTn id="7" dur="1000"/>
                                        <p:tgtEl>
                                          <p:spTgt spid="544"/>
                                        </p:tgtEl>
                                        <p:attrNameLst>
                                          <p:attrName>ppt_w</p:attrName>
                                        </p:attrNameLst>
                                      </p:cBhvr>
                                      <p:tavLst>
                                        <p:tav tm="0">
                                          <p:val>
                                            <p:strVal val="0"/>
                                          </p:val>
                                        </p:tav>
                                        <p:tav tm="100000">
                                          <p:val>
                                            <p:strVal val="#ppt_w"/>
                                          </p:val>
                                        </p:tav>
                                      </p:tavLst>
                                    </p:anim>
                                    <p:anim calcmode="lin" valueType="num">
                                      <p:cBhvr additive="base">
                                        <p:cTn id="8" dur="1000"/>
                                        <p:tgtEl>
                                          <p:spTgt spid="54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6"/>
          <p:cNvSpPr txBox="1">
            <a:spLocks noGrp="1"/>
          </p:cNvSpPr>
          <p:nvPr>
            <p:ph type="title"/>
          </p:nvPr>
        </p:nvSpPr>
        <p:spPr>
          <a:xfrm>
            <a:off x="3889388" y="936165"/>
            <a:ext cx="13367531" cy="192133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endParaRPr/>
          </a:p>
        </p:txBody>
      </p:sp>
      <p:pic>
        <p:nvPicPr>
          <p:cNvPr id="550" name="Google Shape;550;p56"/>
          <p:cNvPicPr preferRelativeResize="0">
            <a:picLocks noGrp="1"/>
          </p:cNvPicPr>
          <p:nvPr>
            <p:ph type="body" idx="1"/>
          </p:nvPr>
        </p:nvPicPr>
        <p:blipFill rotWithShape="1">
          <a:blip r:embed="rId3">
            <a:alphaModFix/>
          </a:blip>
          <a:srcRect/>
          <a:stretch/>
        </p:blipFill>
        <p:spPr>
          <a:xfrm>
            <a:off x="231821" y="168570"/>
            <a:ext cx="7706828" cy="9973542"/>
          </a:xfrm>
          <a:prstGeom prst="rect">
            <a:avLst/>
          </a:prstGeom>
          <a:noFill/>
          <a:ln>
            <a:noFill/>
          </a:ln>
        </p:spPr>
      </p:pic>
      <p:pic>
        <p:nvPicPr>
          <p:cNvPr id="551" name="Google Shape;551;p56"/>
          <p:cNvPicPr preferRelativeResize="0"/>
          <p:nvPr/>
        </p:nvPicPr>
        <p:blipFill rotWithShape="1">
          <a:blip r:embed="rId3">
            <a:alphaModFix/>
          </a:blip>
          <a:srcRect l="32001" t="52423" r="4579" b="6319"/>
          <a:stretch/>
        </p:blipFill>
        <p:spPr>
          <a:xfrm>
            <a:off x="5973275" y="547688"/>
            <a:ext cx="11235572" cy="94591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anim calcmode="lin" valueType="num">
                                      <p:cBhvr additive="base">
                                        <p:cTn id="7" dur="500"/>
                                        <p:tgtEl>
                                          <p:spTgt spid="551"/>
                                        </p:tgtEl>
                                        <p:attrNameLst>
                                          <p:attrName>ppt_w</p:attrName>
                                        </p:attrNameLst>
                                      </p:cBhvr>
                                      <p:tavLst>
                                        <p:tav tm="0">
                                          <p:val>
                                            <p:strVal val="0"/>
                                          </p:val>
                                        </p:tav>
                                        <p:tav tm="100000">
                                          <p:val>
                                            <p:strVal val="#ppt_w"/>
                                          </p:val>
                                        </p:tav>
                                      </p:tavLst>
                                    </p:anim>
                                    <p:anim calcmode="lin" valueType="num">
                                      <p:cBhvr additive="base">
                                        <p:cTn id="8" dur="500"/>
                                        <p:tgtEl>
                                          <p:spTgt spid="55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57"/>
          <p:cNvSpPr txBox="1">
            <a:spLocks noGrp="1"/>
          </p:cNvSpPr>
          <p:nvPr>
            <p:ph type="title"/>
          </p:nvPr>
        </p:nvSpPr>
        <p:spPr>
          <a:xfrm>
            <a:off x="3889388" y="936165"/>
            <a:ext cx="13367531" cy="192133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r>
              <a:rPr lang="en-US"/>
              <a:t>EFH2 Hydrology</a:t>
            </a:r>
            <a:endParaRPr/>
          </a:p>
        </p:txBody>
      </p:sp>
      <p:pic>
        <p:nvPicPr>
          <p:cNvPr id="557" name="Google Shape;557;p57"/>
          <p:cNvPicPr preferRelativeResize="0">
            <a:picLocks noGrp="1"/>
          </p:cNvPicPr>
          <p:nvPr>
            <p:ph type="body" idx="1"/>
          </p:nvPr>
        </p:nvPicPr>
        <p:blipFill rotWithShape="1">
          <a:blip r:embed="rId3">
            <a:alphaModFix/>
          </a:blip>
          <a:srcRect/>
          <a:stretch/>
        </p:blipFill>
        <p:spPr>
          <a:xfrm>
            <a:off x="2669041" y="2196703"/>
            <a:ext cx="13681262" cy="7747397"/>
          </a:xfrm>
          <a:prstGeom prst="rect">
            <a:avLst/>
          </a:prstGeom>
          <a:noFill/>
          <a:ln>
            <a:noFill/>
          </a:ln>
        </p:spPr>
      </p:pic>
      <p:sp>
        <p:nvSpPr>
          <p:cNvPr id="558" name="Google Shape;558;p57"/>
          <p:cNvSpPr/>
          <p:nvPr/>
        </p:nvSpPr>
        <p:spPr>
          <a:xfrm>
            <a:off x="2861734" y="4216400"/>
            <a:ext cx="4555067" cy="1507067"/>
          </a:xfrm>
          <a:prstGeom prst="rect">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1000"/>
                                        <p:tgtEl>
                                          <p:spTgt spid="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58"/>
          <p:cNvPicPr preferRelativeResize="0">
            <a:picLocks noGrp="1"/>
          </p:cNvPicPr>
          <p:nvPr>
            <p:ph type="body" idx="1"/>
          </p:nvPr>
        </p:nvPicPr>
        <p:blipFill rotWithShape="1">
          <a:blip r:embed="rId3">
            <a:alphaModFix/>
          </a:blip>
          <a:srcRect/>
          <a:stretch/>
        </p:blipFill>
        <p:spPr>
          <a:xfrm>
            <a:off x="2358902" y="1602915"/>
            <a:ext cx="15683417" cy="8360235"/>
          </a:xfrm>
          <a:prstGeom prst="rect">
            <a:avLst/>
          </a:prstGeom>
          <a:noFill/>
          <a:ln>
            <a:noFill/>
          </a:ln>
        </p:spPr>
      </p:pic>
      <p:sp>
        <p:nvSpPr>
          <p:cNvPr id="564" name="Google Shape;564;p58"/>
          <p:cNvSpPr/>
          <p:nvPr/>
        </p:nvSpPr>
        <p:spPr>
          <a:xfrm>
            <a:off x="7179734" y="1354667"/>
            <a:ext cx="1388534" cy="893233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00" b="0" i="0" u="none" strike="noStrike" cap="none">
              <a:solidFill>
                <a:schemeClr val="lt1"/>
              </a:solidFill>
              <a:latin typeface="Arial"/>
              <a:ea typeface="Arial"/>
              <a:cs typeface="Arial"/>
              <a:sym typeface="Arial"/>
            </a:endParaRPr>
          </a:p>
        </p:txBody>
      </p:sp>
      <p:sp>
        <p:nvSpPr>
          <p:cNvPr id="565" name="Google Shape;565;p58"/>
          <p:cNvSpPr/>
          <p:nvPr/>
        </p:nvSpPr>
        <p:spPr>
          <a:xfrm>
            <a:off x="10828867" y="1354666"/>
            <a:ext cx="1388534" cy="893233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59"/>
          <p:cNvSpPr txBox="1">
            <a:spLocks noGrp="1"/>
          </p:cNvSpPr>
          <p:nvPr>
            <p:ph type="title"/>
          </p:nvPr>
        </p:nvSpPr>
        <p:spPr>
          <a:xfrm>
            <a:off x="3889388" y="936165"/>
            <a:ext cx="13367531" cy="192133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endParaRPr/>
          </a:p>
        </p:txBody>
      </p:sp>
      <p:pic>
        <p:nvPicPr>
          <p:cNvPr id="571" name="Google Shape;571;p59"/>
          <p:cNvPicPr preferRelativeResize="0">
            <a:picLocks noGrp="1"/>
          </p:cNvPicPr>
          <p:nvPr>
            <p:ph type="body" idx="1"/>
          </p:nvPr>
        </p:nvPicPr>
        <p:blipFill rotWithShape="1">
          <a:blip r:embed="rId3">
            <a:alphaModFix/>
          </a:blip>
          <a:srcRect/>
          <a:stretch/>
        </p:blipFill>
        <p:spPr>
          <a:xfrm>
            <a:off x="2950368" y="1"/>
            <a:ext cx="14306550" cy="999060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60"/>
          <p:cNvSpPr txBox="1">
            <a:spLocks noGrp="1"/>
          </p:cNvSpPr>
          <p:nvPr>
            <p:ph type="title"/>
          </p:nvPr>
        </p:nvSpPr>
        <p:spPr>
          <a:xfrm>
            <a:off x="3889388" y="936165"/>
            <a:ext cx="13367531" cy="192133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r>
              <a:rPr lang="en-US"/>
              <a:t>Gallons of Water</a:t>
            </a:r>
            <a:endParaRPr/>
          </a:p>
        </p:txBody>
      </p:sp>
      <p:sp>
        <p:nvSpPr>
          <p:cNvPr id="577" name="Google Shape;577;p60"/>
          <p:cNvSpPr txBox="1">
            <a:spLocks noGrp="1"/>
          </p:cNvSpPr>
          <p:nvPr>
            <p:ph type="body" idx="1"/>
          </p:nvPr>
        </p:nvSpPr>
        <p:spPr>
          <a:xfrm>
            <a:off x="3883818" y="3200400"/>
            <a:ext cx="13373100" cy="5666433"/>
          </a:xfrm>
          <a:prstGeom prst="rect">
            <a:avLst/>
          </a:prstGeom>
          <a:noFill/>
          <a:ln>
            <a:noFill/>
          </a:ln>
        </p:spPr>
        <p:txBody>
          <a:bodyPr spcFirstLastPara="1" wrap="square" lIns="91425" tIns="45700" rIns="91425" bIns="45700" anchor="t" anchorCtr="0">
            <a:normAutofit/>
          </a:bodyPr>
          <a:lstStyle/>
          <a:p>
            <a:pPr marL="514350" lvl="0" indent="-342900" algn="l" rtl="0">
              <a:spcBef>
                <a:spcPts val="0"/>
              </a:spcBef>
              <a:spcAft>
                <a:spcPts val="0"/>
              </a:spcAft>
              <a:buSzPts val="2700"/>
              <a:buNone/>
            </a:pPr>
            <a:endParaRPr/>
          </a:p>
        </p:txBody>
      </p:sp>
      <p:pic>
        <p:nvPicPr>
          <p:cNvPr id="578" name="Google Shape;578;p60"/>
          <p:cNvPicPr preferRelativeResize="0"/>
          <p:nvPr/>
        </p:nvPicPr>
        <p:blipFill rotWithShape="1">
          <a:blip r:embed="rId3">
            <a:alphaModFix/>
          </a:blip>
          <a:srcRect/>
          <a:stretch/>
        </p:blipFill>
        <p:spPr>
          <a:xfrm>
            <a:off x="3121819" y="2052637"/>
            <a:ext cx="14436401" cy="581501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1"/>
          <p:cNvSpPr txBox="1">
            <a:spLocks noGrp="1"/>
          </p:cNvSpPr>
          <p:nvPr>
            <p:ph type="title"/>
          </p:nvPr>
        </p:nvSpPr>
        <p:spPr>
          <a:xfrm>
            <a:off x="3889388" y="936165"/>
            <a:ext cx="13367531" cy="192133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endParaRPr/>
          </a:p>
        </p:txBody>
      </p:sp>
      <p:pic>
        <p:nvPicPr>
          <p:cNvPr id="584" name="Google Shape;584;p61"/>
          <p:cNvPicPr preferRelativeResize="0">
            <a:picLocks noGrp="1"/>
          </p:cNvPicPr>
          <p:nvPr>
            <p:ph type="body" idx="1"/>
          </p:nvPr>
        </p:nvPicPr>
        <p:blipFill rotWithShape="1">
          <a:blip r:embed="rId3">
            <a:alphaModFix/>
          </a:blip>
          <a:srcRect/>
          <a:stretch/>
        </p:blipFill>
        <p:spPr>
          <a:xfrm>
            <a:off x="5981701" y="95810"/>
            <a:ext cx="7742525" cy="1001974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62"/>
          <p:cNvSpPr txBox="1">
            <a:spLocks noGrp="1"/>
          </p:cNvSpPr>
          <p:nvPr>
            <p:ph type="title"/>
          </p:nvPr>
        </p:nvSpPr>
        <p:spPr>
          <a:xfrm>
            <a:off x="3889388" y="936165"/>
            <a:ext cx="13367531" cy="192133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r>
              <a:rPr lang="en-US"/>
              <a:t>Cumulative Results</a:t>
            </a:r>
            <a:endParaRPr/>
          </a:p>
        </p:txBody>
      </p:sp>
      <p:sp>
        <p:nvSpPr>
          <p:cNvPr id="590" name="Google Shape;590;p62"/>
          <p:cNvSpPr txBox="1">
            <a:spLocks noGrp="1"/>
          </p:cNvSpPr>
          <p:nvPr>
            <p:ph type="body" idx="1"/>
          </p:nvPr>
        </p:nvSpPr>
        <p:spPr>
          <a:xfrm>
            <a:off x="3883818" y="3200400"/>
            <a:ext cx="13373100" cy="5666433"/>
          </a:xfrm>
          <a:prstGeom prst="rect">
            <a:avLst/>
          </a:prstGeom>
          <a:noFill/>
          <a:ln>
            <a:noFill/>
          </a:ln>
        </p:spPr>
        <p:txBody>
          <a:bodyPr spcFirstLastPara="1" wrap="square" lIns="91425" tIns="45700" rIns="91425" bIns="45700" anchor="t" anchorCtr="0">
            <a:normAutofit/>
          </a:bodyPr>
          <a:lstStyle/>
          <a:p>
            <a:pPr marL="514350" lvl="0" indent="-342900" algn="l" rtl="0">
              <a:spcBef>
                <a:spcPts val="0"/>
              </a:spcBef>
              <a:spcAft>
                <a:spcPts val="0"/>
              </a:spcAft>
              <a:buSzPts val="2700"/>
              <a:buNone/>
            </a:pPr>
            <a:endParaRPr/>
          </a:p>
        </p:txBody>
      </p:sp>
      <p:pic>
        <p:nvPicPr>
          <p:cNvPr id="591" name="Google Shape;591;p62"/>
          <p:cNvPicPr preferRelativeResize="0"/>
          <p:nvPr/>
        </p:nvPicPr>
        <p:blipFill rotWithShape="1">
          <a:blip r:embed="rId3">
            <a:alphaModFix/>
          </a:blip>
          <a:srcRect/>
          <a:stretch/>
        </p:blipFill>
        <p:spPr>
          <a:xfrm>
            <a:off x="3533943" y="4734606"/>
            <a:ext cx="12230100" cy="2200275"/>
          </a:xfrm>
          <a:prstGeom prst="rect">
            <a:avLst/>
          </a:prstGeom>
          <a:noFill/>
          <a:ln>
            <a:noFill/>
          </a:ln>
        </p:spPr>
      </p:pic>
      <p:pic>
        <p:nvPicPr>
          <p:cNvPr id="592" name="Google Shape;592;p62"/>
          <p:cNvPicPr preferRelativeResize="0"/>
          <p:nvPr/>
        </p:nvPicPr>
        <p:blipFill rotWithShape="1">
          <a:blip r:embed="rId4">
            <a:alphaModFix/>
          </a:blip>
          <a:srcRect/>
          <a:stretch/>
        </p:blipFill>
        <p:spPr>
          <a:xfrm>
            <a:off x="3295988" y="2052166"/>
            <a:ext cx="12706011" cy="7956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2"/>
                                        </p:tgtEl>
                                        <p:attrNameLst>
                                          <p:attrName>style.visibility</p:attrName>
                                        </p:attrNameLst>
                                      </p:cBhvr>
                                      <p:to>
                                        <p:strVal val="visible"/>
                                      </p:to>
                                    </p:set>
                                    <p:anim calcmode="lin" valueType="num">
                                      <p:cBhvr additive="base">
                                        <p:cTn id="7" dur="500"/>
                                        <p:tgtEl>
                                          <p:spTgt spid="5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63"/>
          <p:cNvSpPr txBox="1">
            <a:spLocks noGrp="1"/>
          </p:cNvSpPr>
          <p:nvPr>
            <p:ph type="title"/>
          </p:nvPr>
        </p:nvSpPr>
        <p:spPr>
          <a:xfrm>
            <a:off x="3889388" y="936165"/>
            <a:ext cx="13367531" cy="192133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endParaRPr/>
          </a:p>
        </p:txBody>
      </p:sp>
      <p:pic>
        <p:nvPicPr>
          <p:cNvPr id="598" name="Google Shape;598;p63"/>
          <p:cNvPicPr preferRelativeResize="0">
            <a:picLocks noGrp="1"/>
          </p:cNvPicPr>
          <p:nvPr>
            <p:ph type="body" idx="1"/>
          </p:nvPr>
        </p:nvPicPr>
        <p:blipFill rotWithShape="1">
          <a:blip r:embed="rId3">
            <a:alphaModFix/>
          </a:blip>
          <a:srcRect/>
          <a:stretch/>
        </p:blipFill>
        <p:spPr>
          <a:xfrm>
            <a:off x="1257300" y="236986"/>
            <a:ext cx="16192500" cy="910852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EFE1"/>
        </a:solidFill>
        <a:effectLst/>
      </p:bgPr>
    </p:bg>
    <p:spTree>
      <p:nvGrpSpPr>
        <p:cNvPr id="1" name="Shape 602"/>
        <p:cNvGrpSpPr/>
        <p:nvPr/>
      </p:nvGrpSpPr>
      <p:grpSpPr>
        <a:xfrm>
          <a:off x="0" y="0"/>
          <a:ext cx="0" cy="0"/>
          <a:chOff x="0" y="0"/>
          <a:chExt cx="0" cy="0"/>
        </a:xfrm>
      </p:grpSpPr>
      <p:sp>
        <p:nvSpPr>
          <p:cNvPr id="603" name="Google Shape;603;p64"/>
          <p:cNvSpPr txBox="1"/>
          <p:nvPr/>
        </p:nvSpPr>
        <p:spPr>
          <a:xfrm>
            <a:off x="2662398" y="155495"/>
            <a:ext cx="5340654" cy="22159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Meanwhile….</a:t>
            </a:r>
            <a:br>
              <a:rPr lang="en-US" sz="3200" b="1" i="0" u="none" strike="noStrike" cap="none">
                <a:solidFill>
                  <a:srgbClr val="000000"/>
                </a:solidFill>
                <a:latin typeface="Arial"/>
                <a:ea typeface="Arial"/>
                <a:cs typeface="Arial"/>
                <a:sym typeface="Arial"/>
              </a:rPr>
            </a:br>
            <a:br>
              <a:rPr lang="en-US" sz="1000" b="1" i="0" u="none" strike="noStrike" cap="none">
                <a:solidFill>
                  <a:srgbClr val="000000"/>
                </a:solidFill>
                <a:latin typeface="Arial"/>
                <a:ea typeface="Arial"/>
                <a:cs typeface="Arial"/>
                <a:sym typeface="Arial"/>
              </a:rPr>
            </a:br>
            <a:r>
              <a:rPr lang="en-US" sz="3200" b="1" i="0" u="none" strike="noStrike" cap="none">
                <a:solidFill>
                  <a:srgbClr val="000000"/>
                </a:solidFill>
                <a:latin typeface="Arial"/>
                <a:ea typeface="Arial"/>
                <a:cs typeface="Arial"/>
                <a:sym typeface="Arial"/>
              </a:rPr>
              <a:t>Lots of Great Conservation continues to happen in the Lower Fox</a:t>
            </a:r>
            <a:endParaRPr sz="3200" b="1" i="0" u="none" strike="noStrike" cap="none">
              <a:solidFill>
                <a:srgbClr val="000000"/>
              </a:solidFill>
              <a:latin typeface="Arial"/>
              <a:ea typeface="Arial"/>
              <a:cs typeface="Arial"/>
              <a:sym typeface="Arial"/>
            </a:endParaRPr>
          </a:p>
        </p:txBody>
      </p:sp>
      <p:pic>
        <p:nvPicPr>
          <p:cNvPr id="604" name="Google Shape;604;p64" descr="Photo of cows grazing on alfalfa field."/>
          <p:cNvPicPr preferRelativeResize="0"/>
          <p:nvPr/>
        </p:nvPicPr>
        <p:blipFill rotWithShape="1">
          <a:blip r:embed="rId3">
            <a:alphaModFix/>
          </a:blip>
          <a:srcRect t="11468" r="34905" b="21332"/>
          <a:stretch/>
        </p:blipFill>
        <p:spPr>
          <a:xfrm>
            <a:off x="1403720" y="2453287"/>
            <a:ext cx="6026947" cy="4028052"/>
          </a:xfrm>
          <a:prstGeom prst="rect">
            <a:avLst/>
          </a:prstGeom>
          <a:noFill/>
          <a:ln>
            <a:noFill/>
          </a:ln>
        </p:spPr>
      </p:pic>
      <p:grpSp>
        <p:nvGrpSpPr>
          <p:cNvPr id="605" name="Google Shape;605;p64"/>
          <p:cNvGrpSpPr/>
          <p:nvPr/>
        </p:nvGrpSpPr>
        <p:grpSpPr>
          <a:xfrm>
            <a:off x="7979945" y="2"/>
            <a:ext cx="10709849" cy="10286999"/>
            <a:chOff x="5692184" y="31626"/>
            <a:chExt cx="6468858" cy="6167807"/>
          </a:xfrm>
        </p:grpSpPr>
        <p:pic>
          <p:nvPicPr>
            <p:cNvPr id="606" name="Google Shape;606;p64"/>
            <p:cNvPicPr preferRelativeResize="0"/>
            <p:nvPr/>
          </p:nvPicPr>
          <p:blipFill rotWithShape="1">
            <a:blip r:embed="rId4">
              <a:alphaModFix/>
            </a:blip>
            <a:srcRect/>
            <a:stretch/>
          </p:blipFill>
          <p:spPr>
            <a:xfrm>
              <a:off x="5712554" y="31626"/>
              <a:ext cx="3210605" cy="2489325"/>
            </a:xfrm>
            <a:prstGeom prst="rect">
              <a:avLst/>
            </a:prstGeom>
            <a:noFill/>
            <a:ln>
              <a:noFill/>
            </a:ln>
          </p:spPr>
        </p:pic>
        <p:pic>
          <p:nvPicPr>
            <p:cNvPr id="607" name="Google Shape;607;p64"/>
            <p:cNvPicPr preferRelativeResize="0"/>
            <p:nvPr/>
          </p:nvPicPr>
          <p:blipFill rotWithShape="1">
            <a:blip r:embed="rId5">
              <a:alphaModFix/>
            </a:blip>
            <a:srcRect/>
            <a:stretch/>
          </p:blipFill>
          <p:spPr>
            <a:xfrm rot="5400000">
              <a:off x="5883542" y="1988502"/>
              <a:ext cx="2864348" cy="3231977"/>
            </a:xfrm>
            <a:prstGeom prst="rect">
              <a:avLst/>
            </a:prstGeom>
            <a:noFill/>
            <a:ln>
              <a:noFill/>
            </a:ln>
          </p:spPr>
        </p:pic>
        <p:pic>
          <p:nvPicPr>
            <p:cNvPr id="608" name="Google Shape;608;p64"/>
            <p:cNvPicPr preferRelativeResize="0"/>
            <p:nvPr/>
          </p:nvPicPr>
          <p:blipFill rotWithShape="1">
            <a:blip r:embed="rId6">
              <a:alphaModFix/>
            </a:blip>
            <a:srcRect/>
            <a:stretch/>
          </p:blipFill>
          <p:spPr>
            <a:xfrm rot="5400000">
              <a:off x="8681427" y="2718155"/>
              <a:ext cx="3721350" cy="3237879"/>
            </a:xfrm>
            <a:prstGeom prst="rect">
              <a:avLst/>
            </a:prstGeom>
            <a:noFill/>
            <a:ln>
              <a:noFill/>
            </a:ln>
          </p:spPr>
        </p:pic>
        <p:sp>
          <p:nvSpPr>
            <p:cNvPr id="609" name="Google Shape;609;p64"/>
            <p:cNvSpPr txBox="1"/>
            <p:nvPr/>
          </p:nvSpPr>
          <p:spPr>
            <a:xfrm>
              <a:off x="5888446" y="1732585"/>
              <a:ext cx="2838450" cy="2491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1" i="0" u="none" strike="noStrike" cap="none">
                  <a:solidFill>
                    <a:schemeClr val="lt1"/>
                  </a:solidFill>
                  <a:latin typeface="Arial"/>
                  <a:ea typeface="Arial"/>
                  <a:cs typeface="Arial"/>
                  <a:sym typeface="Arial"/>
                </a:rPr>
                <a:t>Interseeding</a:t>
              </a:r>
              <a:endParaRPr sz="2100" b="1" i="0" u="none" strike="noStrike" cap="none">
                <a:solidFill>
                  <a:schemeClr val="lt1"/>
                </a:solidFill>
                <a:latin typeface="Arial"/>
                <a:ea typeface="Arial"/>
                <a:cs typeface="Arial"/>
                <a:sym typeface="Arial"/>
              </a:endParaRPr>
            </a:p>
          </p:txBody>
        </p:sp>
        <p:pic>
          <p:nvPicPr>
            <p:cNvPr id="610" name="Google Shape;610;p64" descr="S:\LC\TMDL\Lower Fox\Watershed\PandK\Implementation\Projects\LamersJim\Photos\LookingDownstream9_6.JPG"/>
            <p:cNvPicPr preferRelativeResize="0"/>
            <p:nvPr/>
          </p:nvPicPr>
          <p:blipFill rotWithShape="1">
            <a:blip r:embed="rId7">
              <a:alphaModFix/>
            </a:blip>
            <a:srcRect/>
            <a:stretch/>
          </p:blipFill>
          <p:spPr>
            <a:xfrm>
              <a:off x="8923161" y="31626"/>
              <a:ext cx="3237880" cy="2517634"/>
            </a:xfrm>
            <a:prstGeom prst="rect">
              <a:avLst/>
            </a:prstGeom>
            <a:noFill/>
            <a:ln>
              <a:noFill/>
            </a:ln>
          </p:spPr>
        </p:pic>
        <p:sp>
          <p:nvSpPr>
            <p:cNvPr id="611" name="Google Shape;611;p64"/>
            <p:cNvSpPr txBox="1"/>
            <p:nvPr/>
          </p:nvSpPr>
          <p:spPr>
            <a:xfrm>
              <a:off x="8970563" y="1898117"/>
              <a:ext cx="2537700" cy="4428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1" i="0" u="none" strike="noStrike" cap="none">
                  <a:solidFill>
                    <a:schemeClr val="lt1"/>
                  </a:solidFill>
                  <a:latin typeface="Arial"/>
                  <a:ea typeface="Arial"/>
                  <a:cs typeface="Arial"/>
                  <a:sym typeface="Arial"/>
                </a:rPr>
                <a:t>Agricultural Runoff Treatment Systems (ARTS)</a:t>
              </a:r>
              <a:endParaRPr/>
            </a:p>
          </p:txBody>
        </p:sp>
        <p:pic>
          <p:nvPicPr>
            <p:cNvPr id="612" name="Google Shape;612;p64" descr="Grandview_injectingat12K_fallkilledalfalfa-9.28.JPG"/>
            <p:cNvPicPr preferRelativeResize="0"/>
            <p:nvPr/>
          </p:nvPicPr>
          <p:blipFill rotWithShape="1">
            <a:blip r:embed="rId8">
              <a:alphaModFix/>
            </a:blip>
            <a:srcRect l="24914" r="18322" b="50685"/>
            <a:stretch/>
          </p:blipFill>
          <p:spPr>
            <a:xfrm>
              <a:off x="5692184" y="3895725"/>
              <a:ext cx="3230975" cy="2303708"/>
            </a:xfrm>
            <a:prstGeom prst="rect">
              <a:avLst/>
            </a:prstGeom>
            <a:noFill/>
            <a:ln>
              <a:noFill/>
            </a:ln>
          </p:spPr>
        </p:pic>
        <p:sp>
          <p:nvSpPr>
            <p:cNvPr id="613" name="Google Shape;613;p64"/>
            <p:cNvSpPr txBox="1"/>
            <p:nvPr/>
          </p:nvSpPr>
          <p:spPr>
            <a:xfrm>
              <a:off x="6899975" y="5782361"/>
              <a:ext cx="1405096" cy="2491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1" i="0" u="none" strike="noStrike" cap="none">
                  <a:solidFill>
                    <a:schemeClr val="lt1"/>
                  </a:solidFill>
                  <a:latin typeface="Arial"/>
                  <a:ea typeface="Arial"/>
                  <a:cs typeface="Arial"/>
                  <a:sym typeface="Arial"/>
                </a:rPr>
                <a:t>Manure Injection</a:t>
              </a:r>
              <a:endParaRPr/>
            </a:p>
          </p:txBody>
        </p:sp>
        <p:sp>
          <p:nvSpPr>
            <p:cNvPr id="614" name="Google Shape;614;p64"/>
            <p:cNvSpPr txBox="1"/>
            <p:nvPr/>
          </p:nvSpPr>
          <p:spPr>
            <a:xfrm>
              <a:off x="10450316" y="5802879"/>
              <a:ext cx="1261797" cy="2491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1" i="0" u="none" strike="noStrike" cap="none">
                  <a:solidFill>
                    <a:schemeClr val="lt1"/>
                  </a:solidFill>
                  <a:latin typeface="Arial"/>
                  <a:ea typeface="Arial"/>
                  <a:cs typeface="Arial"/>
                  <a:sym typeface="Arial"/>
                </a:rPr>
                <a:t>No-till Planting</a:t>
              </a:r>
              <a:endParaRPr/>
            </a:p>
          </p:txBody>
        </p:sp>
        <p:sp>
          <p:nvSpPr>
            <p:cNvPr id="615" name="Google Shape;615;p64"/>
            <p:cNvSpPr txBox="1"/>
            <p:nvPr/>
          </p:nvSpPr>
          <p:spPr>
            <a:xfrm>
              <a:off x="7315199" y="2222018"/>
              <a:ext cx="1459321" cy="2491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1" i="0" u="none" strike="noStrike" cap="none">
                  <a:solidFill>
                    <a:schemeClr val="lt1"/>
                  </a:solidFill>
                  <a:latin typeface="Arial"/>
                  <a:ea typeface="Arial"/>
                  <a:cs typeface="Arial"/>
                  <a:sym typeface="Arial"/>
                </a:rPr>
                <a:t>Cover Crops</a:t>
              </a:r>
              <a:endParaRPr/>
            </a:p>
          </p:txBody>
        </p:sp>
      </p:grpSp>
      <p:pic>
        <p:nvPicPr>
          <p:cNvPr id="616" name="Google Shape;616;p64" descr="https://fwwa.org/new/wp-content/uploads/2017/03/creek-bank-300x225.jpg"/>
          <p:cNvPicPr preferRelativeResize="0"/>
          <p:nvPr/>
        </p:nvPicPr>
        <p:blipFill rotWithShape="1">
          <a:blip r:embed="rId9">
            <a:alphaModFix/>
          </a:blip>
          <a:srcRect/>
          <a:stretch/>
        </p:blipFill>
        <p:spPr>
          <a:xfrm>
            <a:off x="420453" y="7533666"/>
            <a:ext cx="3661200" cy="2745900"/>
          </a:xfrm>
          <a:prstGeom prst="rect">
            <a:avLst/>
          </a:prstGeom>
          <a:noFill/>
          <a:ln>
            <a:noFill/>
          </a:ln>
        </p:spPr>
      </p:pic>
      <p:pic>
        <p:nvPicPr>
          <p:cNvPr id="617" name="Google Shape;617;p64" descr="https://fwwa.org/new/wp-content/uploads/2017/03/rip-rap-225x300.jpg"/>
          <p:cNvPicPr preferRelativeResize="0"/>
          <p:nvPr/>
        </p:nvPicPr>
        <p:blipFill rotWithShape="1">
          <a:blip r:embed="rId10">
            <a:alphaModFix/>
          </a:blip>
          <a:srcRect t="22624" b="23673"/>
          <a:stretch/>
        </p:blipFill>
        <p:spPr>
          <a:xfrm>
            <a:off x="4058882" y="7483643"/>
            <a:ext cx="3898286" cy="2791326"/>
          </a:xfrm>
          <a:prstGeom prst="rect">
            <a:avLst/>
          </a:prstGeom>
          <a:noFill/>
          <a:ln>
            <a:noFill/>
          </a:ln>
        </p:spPr>
      </p:pic>
      <p:sp>
        <p:nvSpPr>
          <p:cNvPr id="618" name="Google Shape;618;p64"/>
          <p:cNvSpPr/>
          <p:nvPr/>
        </p:nvSpPr>
        <p:spPr>
          <a:xfrm>
            <a:off x="5000193" y="5063536"/>
            <a:ext cx="2430474"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1" i="0" u="none" strike="noStrike" cap="none">
                <a:solidFill>
                  <a:schemeClr val="lt1"/>
                </a:solidFill>
                <a:latin typeface="Arial"/>
                <a:ea typeface="Arial"/>
                <a:cs typeface="Arial"/>
                <a:sym typeface="Arial"/>
              </a:rPr>
              <a:t>Managed Grazing</a:t>
            </a:r>
            <a:endParaRPr sz="2100" b="0" i="0" u="none" strike="noStrike" cap="none">
              <a:solidFill>
                <a:srgbClr val="000000"/>
              </a:solidFill>
              <a:latin typeface="Arial"/>
              <a:ea typeface="Arial"/>
              <a:cs typeface="Arial"/>
              <a:sym typeface="Arial"/>
            </a:endParaRPr>
          </a:p>
        </p:txBody>
      </p:sp>
      <p:sp>
        <p:nvSpPr>
          <p:cNvPr id="619" name="Google Shape;619;p64"/>
          <p:cNvSpPr/>
          <p:nvPr/>
        </p:nvSpPr>
        <p:spPr>
          <a:xfrm>
            <a:off x="2121437" y="7859459"/>
            <a:ext cx="3294492"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1" i="0" u="none" strike="noStrike" cap="none">
                <a:solidFill>
                  <a:schemeClr val="lt1"/>
                </a:solidFill>
                <a:latin typeface="Arial"/>
                <a:ea typeface="Arial"/>
                <a:cs typeface="Arial"/>
                <a:sym typeface="Arial"/>
              </a:rPr>
              <a:t>Streambank Restoration</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g14489fdc779_0_25"/>
          <p:cNvPicPr preferRelativeResize="0">
            <a:picLocks noGrp="1"/>
          </p:cNvPicPr>
          <p:nvPr>
            <p:ph type="body" idx="1"/>
          </p:nvPr>
        </p:nvPicPr>
        <p:blipFill rotWithShape="1">
          <a:blip r:embed="rId3">
            <a:alphaModFix/>
          </a:blip>
          <a:srcRect t="18738"/>
          <a:stretch/>
        </p:blipFill>
        <p:spPr>
          <a:xfrm>
            <a:off x="2539559" y="500743"/>
            <a:ext cx="15256200" cy="95793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1EFE1"/>
        </a:solidFill>
        <a:effectLst/>
      </p:bgPr>
    </p:bg>
    <p:spTree>
      <p:nvGrpSpPr>
        <p:cNvPr id="1" name="Shape 623"/>
        <p:cNvGrpSpPr/>
        <p:nvPr/>
      </p:nvGrpSpPr>
      <p:grpSpPr>
        <a:xfrm>
          <a:off x="0" y="0"/>
          <a:ext cx="0" cy="0"/>
          <a:chOff x="0" y="0"/>
          <a:chExt cx="0" cy="0"/>
        </a:xfrm>
      </p:grpSpPr>
      <p:sp>
        <p:nvSpPr>
          <p:cNvPr id="624" name="Google Shape;624;p65"/>
          <p:cNvSpPr txBox="1"/>
          <p:nvPr/>
        </p:nvSpPr>
        <p:spPr>
          <a:xfrm>
            <a:off x="2748600" y="3872276"/>
            <a:ext cx="12790800" cy="861714"/>
          </a:xfrm>
          <a:prstGeom prst="rect">
            <a:avLst/>
          </a:prstGeom>
          <a:noFill/>
          <a:ln>
            <a:noFill/>
          </a:ln>
        </p:spPr>
        <p:txBody>
          <a:bodyPr spcFirstLastPara="1" wrap="square" lIns="182850" tIns="182850" rIns="182850" bIns="18285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Roboto"/>
                <a:ea typeface="Roboto"/>
                <a:cs typeface="Roboto"/>
                <a:sym typeface="Roboto"/>
              </a:rPr>
              <a:t>Regional Recovery Initiatives</a:t>
            </a:r>
            <a:endParaRPr sz="3200" b="1" i="0" u="none" strike="noStrike" cap="none">
              <a:solidFill>
                <a:schemeClr val="lt1"/>
              </a:solidFill>
              <a:latin typeface="Roboto"/>
              <a:ea typeface="Roboto"/>
              <a:cs typeface="Roboto"/>
              <a:sym typeface="Roboto"/>
            </a:endParaRPr>
          </a:p>
        </p:txBody>
      </p:sp>
      <p:sp>
        <p:nvSpPr>
          <p:cNvPr id="625" name="Google Shape;625;p65"/>
          <p:cNvSpPr/>
          <p:nvPr/>
        </p:nvSpPr>
        <p:spPr>
          <a:xfrm>
            <a:off x="12634" y="2673319"/>
            <a:ext cx="4535384" cy="6337332"/>
          </a:xfrm>
          <a:prstGeom prst="rect">
            <a:avLst/>
          </a:prstGeom>
          <a:solidFill>
            <a:srgbClr val="1C426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Arial"/>
              <a:ea typeface="Arial"/>
              <a:cs typeface="Arial"/>
              <a:sym typeface="Arial"/>
            </a:endParaRPr>
          </a:p>
        </p:txBody>
      </p:sp>
      <p:sp>
        <p:nvSpPr>
          <p:cNvPr id="626" name="Google Shape;626;p65"/>
          <p:cNvSpPr txBox="1"/>
          <p:nvPr/>
        </p:nvSpPr>
        <p:spPr>
          <a:xfrm>
            <a:off x="190799" y="2744609"/>
            <a:ext cx="4293298" cy="3397200"/>
          </a:xfrm>
          <a:prstGeom prst="rect">
            <a:avLst/>
          </a:prstGeom>
          <a:noFill/>
          <a:ln>
            <a:noFill/>
          </a:ln>
        </p:spPr>
        <p:txBody>
          <a:bodyPr spcFirstLastPara="1" wrap="square" lIns="91425" tIns="91425" rIns="91425" bIns="91425" anchor="t" anchorCtr="0">
            <a:noAutofit/>
          </a:bodyPr>
          <a:lstStyle/>
          <a:p>
            <a:pPr marL="12383" marR="0" lvl="0" indent="0" algn="l" rtl="0">
              <a:lnSpc>
                <a:spcPct val="95000"/>
              </a:lnSpc>
              <a:spcBef>
                <a:spcPts val="0"/>
              </a:spcBef>
              <a:spcAft>
                <a:spcPts val="0"/>
              </a:spcAft>
              <a:buNone/>
            </a:pPr>
            <a:r>
              <a:rPr lang="en-US" sz="2800" b="1" i="0" u="none" strike="noStrike" cap="none">
                <a:solidFill>
                  <a:schemeClr val="lt1"/>
                </a:solidFill>
                <a:latin typeface="Calibri"/>
                <a:ea typeface="Calibri"/>
                <a:cs typeface="Calibri"/>
                <a:sym typeface="Calibri"/>
              </a:rPr>
              <a:t>Farmer Engagement continues to Increase</a:t>
            </a:r>
            <a:endParaRPr/>
          </a:p>
          <a:p>
            <a:pPr marL="12383" marR="0" lvl="0" indent="0" algn="l" rtl="0">
              <a:lnSpc>
                <a:spcPct val="95000"/>
              </a:lnSpc>
              <a:spcBef>
                <a:spcPts val="0"/>
              </a:spcBef>
              <a:spcAft>
                <a:spcPts val="0"/>
              </a:spcAft>
              <a:buNone/>
            </a:pPr>
            <a:endParaRPr sz="2400" b="0" i="0" u="none" strike="noStrike" cap="none">
              <a:solidFill>
                <a:schemeClr val="lt1"/>
              </a:solidFill>
              <a:latin typeface="Calibri"/>
              <a:ea typeface="Calibri"/>
              <a:cs typeface="Calibri"/>
              <a:sym typeface="Calibri"/>
            </a:endParaRPr>
          </a:p>
          <a:p>
            <a:pPr marL="228600" marR="0" lvl="0" indent="-216216" algn="l" rtl="0">
              <a:lnSpc>
                <a:spcPct val="95000"/>
              </a:lnSpc>
              <a:spcBef>
                <a:spcPts val="0"/>
              </a:spcBef>
              <a:spcAft>
                <a:spcPts val="0"/>
              </a:spcAft>
              <a:buClr>
                <a:srgbClr val="000000"/>
              </a:buClr>
              <a:buSzPts val="1605"/>
              <a:buFont typeface="Calibri"/>
              <a:buChar char="➔"/>
            </a:pPr>
            <a:r>
              <a:rPr lang="en-US" sz="2400" b="0" i="0" u="none" strike="noStrike" cap="none">
                <a:solidFill>
                  <a:schemeClr val="lt1"/>
                </a:solidFill>
                <a:latin typeface="Calibri"/>
                <a:ea typeface="Calibri"/>
                <a:cs typeface="Calibri"/>
                <a:sym typeface="Calibri"/>
              </a:rPr>
              <a:t>Annual Roundtable events back in person in 2022!</a:t>
            </a:r>
            <a:endParaRPr/>
          </a:p>
          <a:p>
            <a:pPr marL="228600" marR="0" lvl="0" indent="-216216" algn="l" rtl="0">
              <a:lnSpc>
                <a:spcPct val="95000"/>
              </a:lnSpc>
              <a:spcBef>
                <a:spcPts val="0"/>
              </a:spcBef>
              <a:spcAft>
                <a:spcPts val="0"/>
              </a:spcAft>
              <a:buClr>
                <a:srgbClr val="000000"/>
              </a:buClr>
              <a:buSzPts val="1605"/>
              <a:buFont typeface="Calibri"/>
              <a:buChar char="➔"/>
            </a:pPr>
            <a:r>
              <a:rPr lang="en-US" sz="2400" b="0" i="0" u="none" strike="noStrike" cap="none">
                <a:solidFill>
                  <a:schemeClr val="lt1"/>
                </a:solidFill>
                <a:latin typeface="Calibri"/>
                <a:ea typeface="Calibri"/>
                <a:cs typeface="Calibri"/>
                <a:sym typeface="Calibri"/>
              </a:rPr>
              <a:t>Semi-Annual Basin Buzz newsletters going out to LFR farmers and Winnebago Waterways farmers</a:t>
            </a:r>
            <a:endParaRPr/>
          </a:p>
          <a:p>
            <a:pPr marL="228600" marR="0" lvl="0" indent="-216216" algn="l" rtl="0">
              <a:lnSpc>
                <a:spcPct val="95000"/>
              </a:lnSpc>
              <a:spcBef>
                <a:spcPts val="0"/>
              </a:spcBef>
              <a:spcAft>
                <a:spcPts val="0"/>
              </a:spcAft>
              <a:buClr>
                <a:srgbClr val="000000"/>
              </a:buClr>
              <a:buSzPts val="1605"/>
              <a:buFont typeface="Calibri"/>
              <a:buChar char="➔"/>
            </a:pPr>
            <a:r>
              <a:rPr lang="en-US" sz="2400" b="0" i="0" u="none" strike="noStrike" cap="none">
                <a:solidFill>
                  <a:schemeClr val="lt1"/>
                </a:solidFill>
                <a:latin typeface="Calibri"/>
                <a:ea typeface="Calibri"/>
                <a:cs typeface="Calibri"/>
                <a:sym typeface="Calibri"/>
              </a:rPr>
              <a:t>Farm progress Report being advanced with pilot farms</a:t>
            </a:r>
            <a:endParaRPr/>
          </a:p>
          <a:p>
            <a:pPr marL="228600" marR="0" lvl="0" indent="-216216" algn="l" rtl="0">
              <a:lnSpc>
                <a:spcPct val="95000"/>
              </a:lnSpc>
              <a:spcBef>
                <a:spcPts val="0"/>
              </a:spcBef>
              <a:spcAft>
                <a:spcPts val="0"/>
              </a:spcAft>
              <a:buClr>
                <a:srgbClr val="000000"/>
              </a:buClr>
              <a:buSzPts val="1605"/>
              <a:buFont typeface="Calibri"/>
              <a:buChar char="➔"/>
            </a:pPr>
            <a:r>
              <a:rPr lang="en-US" sz="2400" b="0" i="0" u="none" strike="noStrike" cap="none">
                <a:solidFill>
                  <a:schemeClr val="lt1"/>
                </a:solidFill>
                <a:latin typeface="Calibri"/>
                <a:ea typeface="Calibri"/>
                <a:cs typeface="Calibri"/>
                <a:sym typeface="Calibri"/>
              </a:rPr>
              <a:t>Outagamie County “SHED” built and ready for 2022 Outreach events!</a:t>
            </a:r>
            <a:endParaRPr/>
          </a:p>
          <a:p>
            <a:pPr marL="228600" marR="0" lvl="0" indent="-114299" algn="l" rtl="0">
              <a:lnSpc>
                <a:spcPct val="95000"/>
              </a:lnSpc>
              <a:spcBef>
                <a:spcPts val="0"/>
              </a:spcBef>
              <a:spcAft>
                <a:spcPts val="0"/>
              </a:spcAft>
              <a:buClr>
                <a:srgbClr val="000000"/>
              </a:buClr>
              <a:buSzPts val="1605"/>
              <a:buFont typeface="Calibri"/>
              <a:buNone/>
            </a:pPr>
            <a:endParaRPr sz="1050" b="0" i="0" u="none" strike="noStrike" cap="none">
              <a:solidFill>
                <a:schemeClr val="lt1"/>
              </a:solidFill>
              <a:latin typeface="Arial"/>
              <a:ea typeface="Arial"/>
              <a:cs typeface="Arial"/>
              <a:sym typeface="Arial"/>
            </a:endParaRPr>
          </a:p>
        </p:txBody>
      </p:sp>
      <p:sp>
        <p:nvSpPr>
          <p:cNvPr id="627" name="Google Shape;627;p65"/>
          <p:cNvSpPr txBox="1"/>
          <p:nvPr/>
        </p:nvSpPr>
        <p:spPr>
          <a:xfrm>
            <a:off x="2662398" y="155495"/>
            <a:ext cx="5340654" cy="17235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Meanwhile….</a:t>
            </a:r>
            <a:br>
              <a:rPr lang="en-US" sz="3200" b="1" i="0" u="none" strike="noStrike" cap="none">
                <a:solidFill>
                  <a:srgbClr val="000000"/>
                </a:solidFill>
                <a:latin typeface="Arial"/>
                <a:ea typeface="Arial"/>
                <a:cs typeface="Arial"/>
                <a:sym typeface="Arial"/>
              </a:rPr>
            </a:br>
            <a:br>
              <a:rPr lang="en-US" sz="1000" b="1" i="0" u="none" strike="noStrike" cap="none">
                <a:solidFill>
                  <a:srgbClr val="000000"/>
                </a:solidFill>
                <a:latin typeface="Arial"/>
                <a:ea typeface="Arial"/>
                <a:cs typeface="Arial"/>
                <a:sym typeface="Arial"/>
              </a:rPr>
            </a:br>
            <a:r>
              <a:rPr lang="en-US" sz="3200" b="1" i="0" u="none" strike="noStrike" cap="none">
                <a:solidFill>
                  <a:srgbClr val="000000"/>
                </a:solidFill>
                <a:latin typeface="Arial"/>
                <a:ea typeface="Arial"/>
                <a:cs typeface="Arial"/>
                <a:sym typeface="Arial"/>
              </a:rPr>
              <a:t>Farmer Engagement Continues to Increase</a:t>
            </a:r>
            <a:endParaRPr sz="3200" b="1" i="0" u="none" strike="noStrike" cap="none">
              <a:solidFill>
                <a:srgbClr val="000000"/>
              </a:solidFill>
              <a:latin typeface="Arial"/>
              <a:ea typeface="Arial"/>
              <a:cs typeface="Arial"/>
              <a:sym typeface="Arial"/>
            </a:endParaRPr>
          </a:p>
        </p:txBody>
      </p:sp>
      <p:pic>
        <p:nvPicPr>
          <p:cNvPr id="628" name="Google Shape;628;p65" descr="https://attachments.office.net/owa/jessica%40fwwa.org/service.svc/s/GetAttachmentThumbnail?id=AAMkADFjYWViYmY1LTA2YzAtNGZlYi1hODg0LTBmYjExN2RkZjIwNQBGAAAAAABg5FzwDMFRRbG4pBmjAe4yBwCIx0QqFtBvQL%2B%2BJHxVdPFuAAAAAAEMAACIx0QqFtBvQL%2B%2BJHxVdPFuAAZZyl29AAABEgAQAFEXjTNFbMxMnfkY2ry0ZS0%3D&amp;thumbnailType=2&amp;token=eyJhbGciOiJSUzI1NiIsImtpZCI6IkZBRDY1NDI2MkM2QUYyOTYxQUExRThDQUI3OEZGMUIyNzBFNzA3RTkiLCJ0eXAiOiJKV1QiLCJ4NXQiOiItdFpVSml4cThwWWFvZWpLdDRfeHNuRG5CLWsifQ.eyJvcmlnaW4iOiJodHRwczovL291dGxvb2sub2ZmaWNlLmNvbSIsInVjIjoiMzcwOTk2OTFmZTY5NDk5YTkxYzUzMTViOWQzOTU2NDciLCJzaWduaW5fc3RhdGUiOiJbXCJrbXNpXCJdIiwidmVyIjoiRXhjaGFuZ2UuQ2FsbGJhY2suVjEiLCJhcHBjdHhzZW5kZXIiOiJPd2FEb3dubG9hZEA1NDY5N2UyOC0xZDhkLTQzZmQtOTY4Zi0yZDBmNTAzNWU2MzciLCJpc3NyaW5nIjoiV1ciLCJhcHBjdHgiOiJ7XCJtc2V4Y2hwcm90XCI6XCJvd2FcIixcInB1aWRcIjpcIjExNTM3NjU5MzE5NzUwMDEzMzFcIixcInNjb3BlXCI6XCJPd2FEb3dubG9hZFwiLFwib2lkXCI6XCIwZWM4YmYxZC02ZDNjLTQwN2QtODIwNS02NTg1OTYzMTY3YzFcIixcInByaW1hcnlzaWRcIjpcIlMtMS01LTIxLTQyNDU2ODg4NDItMjUyMTIxMzMyMy0xNTkxMTY2NzUyLTIxNzQwMlwifSIsIm5iZiI6MTY0OTc5MzE5NSwiZXhwIjoxNjQ5NzkzNzk1LCJpc3MiOiIwMDAwMDAwMi0wMDAwLTBmZjEtY2UwMC0wMDAwMDAwMDAwMDBANTQ2OTdlMjgtMWQ4ZC00M2ZkLTk2OGYtMmQwZjUwMzVlNjM3IiwiYXVkIjoiMDAwMDAwMDItMDAwMC0wZmYxLWNlMDAtMDAwMDAwMDAwMDAwL2F0dGFjaG1lbnRzLm9mZmljZS5uZXRANTQ2OTdlMjgtMWQ4ZC00M2ZkLTk2OGYtMmQwZjUwMzVlNjM3IiwiaGFwcCI6Im93YSJ9.mk1ZWkgqVJzH2bj7WOlxi4j8Fa8k9EgpZsKKpcFAyBGB8MbNoQTS61iKAaiPka2WFXGdnwfX8BXiGMmN38gDs5_zI0Lati4GV7fu3UPKvtVGoUGWMN5Gh6mJx0bAzxj5k7g3yXgHLlTEDOjU8yio9ET_AmGBXARrjnBUbO3nY4QQiRHwB9zJpiQccTUUyI_nOs2CniF3aaGw00_LlTv_dq6uzGjgCES4cCriNOWWU4FmwwBwxeZX8SEu6fHPPIwX2k3bRpmdt89fKCtlAGaKmNkMB1dYD54NRz6clJ76LutLKleFxBGETHRpsrQCyGxO-8PpV7g81i_ent_1neZGXQ&amp;X-OWA-CANARY=F5lSsLpT_kOCzKQxtM4aqZCf00W-HNoYI5LgBoNXVzfmN3G6nFAqfWaWF61gzlqGcBsPH7GujCk.&amp;owa=outlook.office.com&amp;scriptVer=20220401003.04&amp;animation=true"/>
          <p:cNvPicPr preferRelativeResize="0"/>
          <p:nvPr/>
        </p:nvPicPr>
        <p:blipFill rotWithShape="1">
          <a:blip r:embed="rId3">
            <a:alphaModFix/>
          </a:blip>
          <a:srcRect t="28420"/>
          <a:stretch/>
        </p:blipFill>
        <p:spPr>
          <a:xfrm>
            <a:off x="8306276" y="0"/>
            <a:ext cx="8455025" cy="4539072"/>
          </a:xfrm>
          <a:prstGeom prst="rect">
            <a:avLst/>
          </a:prstGeom>
          <a:noFill/>
          <a:ln>
            <a:noFill/>
          </a:ln>
        </p:spPr>
      </p:pic>
      <p:pic>
        <p:nvPicPr>
          <p:cNvPr id="629" name="Google Shape;629;p65" descr="https://attachments.office.net/owa/jessica%40fwwa.org/service.svc/s/GetAttachmentThumbnail?id=AAMkADFjYWViYmY1LTA2YzAtNGZlYi1hODg0LTBmYjExN2RkZjIwNQBGAAAAAABg5FzwDMFRRbG4pBmjAe4yBwCIx0QqFtBvQL%2B%2BJHxVdPFuAAAAAAEMAACIx0QqFtBvQL%2B%2BJHxVdPFuAAZZyl2%2BAAABEgAQACt4Bjs21z1Np0LLZmpNEeo%3D&amp;thumbnailType=2&amp;token=eyJhbGciOiJSUzI1NiIsImtpZCI6IkZBRDY1NDI2MkM2QUYyOTYxQUExRThDQUI3OEZGMUIyNzBFNzA3RTkiLCJ0eXAiOiJKV1QiLCJ4NXQiOiItdFpVSml4cThwWWFvZWpLdDRfeHNuRG5CLWsifQ.eyJvcmlnaW4iOiJodHRwczovL291dGxvb2sub2ZmaWNlLmNvbSIsInVjIjoiMzcwOTk2OTFmZTY5NDk5YTkxYzUzMTViOWQzOTU2NDciLCJzaWduaW5fc3RhdGUiOiJbXCJrbXNpXCJdIiwidmVyIjoiRXhjaGFuZ2UuQ2FsbGJhY2suVjEiLCJhcHBjdHhzZW5kZXIiOiJPd2FEb3dubG9hZEA1NDY5N2UyOC0xZDhkLTQzZmQtOTY4Zi0yZDBmNTAzNWU2MzciLCJpc3NyaW5nIjoiV1ciLCJhcHBjdHgiOiJ7XCJtc2V4Y2hwcm90XCI6XCJvd2FcIixcInB1aWRcIjpcIjExNTM3NjU5MzE5NzUwMDEzMzFcIixcInNjb3BlXCI6XCJPd2FEb3dubG9hZFwiLFwib2lkXCI6XCIwZWM4YmYxZC02ZDNjLTQwN2QtODIwNS02NTg1OTYzMTY3YzFcIixcInByaW1hcnlzaWRcIjpcIlMtMS01LTIxLTQyNDU2ODg4NDItMjUyMTIxMzMyMy0xNTkxMTY2NzUyLTIxNzQwMlwifSIsIm5iZiI6MTY0OTc5MzE5NSwiZXhwIjoxNjQ5NzkzNzk1LCJpc3MiOiIwMDAwMDAwMi0wMDAwLTBmZjEtY2UwMC0wMDAwMDAwMDAwMDBANTQ2OTdlMjgtMWQ4ZC00M2ZkLTk2OGYtMmQwZjUwMzVlNjM3IiwiYXVkIjoiMDAwMDAwMDItMDAwMC0wZmYxLWNlMDAtMDAwMDAwMDAwMDAwL2F0dGFjaG1lbnRzLm9mZmljZS5uZXRANTQ2OTdlMjgtMWQ4ZC00M2ZkLTk2OGYtMmQwZjUwMzVlNjM3IiwiaGFwcCI6Im93YSJ9.mk1ZWkgqVJzH2bj7WOlxi4j8Fa8k9EgpZsKKpcFAyBGB8MbNoQTS61iKAaiPka2WFXGdnwfX8BXiGMmN38gDs5_zI0Lati4GV7fu3UPKvtVGoUGWMN5Gh6mJx0bAzxj5k7g3yXgHLlTEDOjU8yio9ET_AmGBXARrjnBUbO3nY4QQiRHwB9zJpiQccTUUyI_nOs2CniF3aaGw00_LlTv_dq6uzGjgCES4cCriNOWWU4FmwwBwxeZX8SEu6fHPPIwX2k3bRpmdt89fKCtlAGaKmNkMB1dYD54NRz6clJ76LutLKleFxBGETHRpsrQCyGxO-8PpV7g81i_ent_1neZGXQ&amp;X-OWA-CANARY=IaMp68uYS0WVZnQKpvMq-2BcVEa-HNoYRso6k0wY6pVgnxOWDfm2D7drYRqF2Bc9qlEsPRODFpY.&amp;owa=outlook.office.com&amp;scriptVer=20220401003.04&amp;animation=true"/>
          <p:cNvPicPr preferRelativeResize="0"/>
          <p:nvPr/>
        </p:nvPicPr>
        <p:blipFill rotWithShape="1">
          <a:blip r:embed="rId4">
            <a:alphaModFix/>
          </a:blip>
          <a:srcRect t="31791"/>
          <a:stretch/>
        </p:blipFill>
        <p:spPr>
          <a:xfrm>
            <a:off x="8306276" y="5895599"/>
            <a:ext cx="8667750" cy="4434159"/>
          </a:xfrm>
          <a:prstGeom prst="rect">
            <a:avLst/>
          </a:prstGeom>
          <a:noFill/>
          <a:ln>
            <a:noFill/>
          </a:ln>
        </p:spPr>
      </p:pic>
      <p:sp>
        <p:nvSpPr>
          <p:cNvPr id="630" name="Google Shape;630;p65"/>
          <p:cNvSpPr/>
          <p:nvPr/>
        </p:nvSpPr>
        <p:spPr>
          <a:xfrm rot="10546511">
            <a:off x="16538343" y="3882842"/>
            <a:ext cx="647700" cy="1210492"/>
          </a:xfrm>
          <a:prstGeom prst="curvedRightArrow">
            <a:avLst>
              <a:gd name="adj1" fmla="val 25000"/>
              <a:gd name="adj2" fmla="val 50000"/>
              <a:gd name="adj3" fmla="val 25000"/>
            </a:avLst>
          </a:prstGeom>
          <a:solidFill>
            <a:srgbClr val="92D050"/>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31" name="Google Shape;631;p65"/>
          <p:cNvSpPr txBox="1"/>
          <p:nvPr/>
        </p:nvSpPr>
        <p:spPr>
          <a:xfrm>
            <a:off x="8240785" y="4889012"/>
            <a:ext cx="897072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Lower Fox River Farmer Roundtable 80+ Farmers/Agronomists - Hollandtown 2/17/22</a:t>
            </a:r>
            <a:endParaRPr/>
          </a:p>
          <a:p>
            <a:pPr marL="0" marR="0" lvl="0" indent="0" algn="l"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Winnebago Waterways Farmer Roundtable 100+ Farmers/Agronomists – Winneconne 2/16</a:t>
            </a:r>
            <a:endParaRPr sz="1600" b="1" i="0" u="none" strike="noStrike" cap="none">
              <a:solidFill>
                <a:srgbClr val="000000"/>
              </a:solidFill>
              <a:latin typeface="Arial"/>
              <a:ea typeface="Arial"/>
              <a:cs typeface="Arial"/>
              <a:sym typeface="Arial"/>
            </a:endParaRPr>
          </a:p>
        </p:txBody>
      </p:sp>
      <p:pic>
        <p:nvPicPr>
          <p:cNvPr id="632" name="Google Shape;632;p65"/>
          <p:cNvPicPr preferRelativeResize="0"/>
          <p:nvPr/>
        </p:nvPicPr>
        <p:blipFill rotWithShape="1">
          <a:blip r:embed="rId5">
            <a:alphaModFix/>
          </a:blip>
          <a:srcRect b="21274"/>
          <a:stretch/>
        </p:blipFill>
        <p:spPr>
          <a:xfrm>
            <a:off x="2799885" y="7161743"/>
            <a:ext cx="5329640" cy="3146863"/>
          </a:xfrm>
          <a:prstGeom prst="rect">
            <a:avLst/>
          </a:prstGeom>
          <a:noFill/>
          <a:ln>
            <a:noFill/>
          </a:ln>
        </p:spPr>
      </p:pic>
      <p:sp>
        <p:nvSpPr>
          <p:cNvPr id="633" name="Google Shape;633;p65"/>
          <p:cNvSpPr txBox="1"/>
          <p:nvPr/>
        </p:nvSpPr>
        <p:spPr>
          <a:xfrm>
            <a:off x="2947028" y="7318227"/>
            <a:ext cx="503535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Soil Health Education &amp; Demonstration Facility</a:t>
            </a:r>
            <a:br>
              <a:rPr lang="en-US" sz="2000" b="0" i="0" u="none" strike="noStrike" cap="none">
                <a:solidFill>
                  <a:schemeClr val="lt1"/>
                </a:solidFill>
                <a:latin typeface="Arial"/>
                <a:ea typeface="Arial"/>
                <a:cs typeface="Arial"/>
                <a:sym typeface="Arial"/>
              </a:rPr>
            </a:br>
            <a:r>
              <a:rPr lang="en-US" sz="2000" b="0" i="0" u="none" strike="noStrike" cap="none">
                <a:solidFill>
                  <a:schemeClr val="lt1"/>
                </a:solidFill>
                <a:latin typeface="Arial"/>
                <a:ea typeface="Arial"/>
                <a:cs typeface="Arial"/>
                <a:sym typeface="Arial"/>
              </a:rPr>
              <a:t>The “SHED”</a:t>
            </a:r>
            <a:endParaRPr sz="2000" b="0" i="0" u="none" strike="noStrike" cap="none">
              <a:solidFill>
                <a:schemeClr val="lt1"/>
              </a:solidFill>
              <a:latin typeface="Arial"/>
              <a:ea typeface="Arial"/>
              <a:cs typeface="Arial"/>
              <a:sym typeface="Arial"/>
            </a:endParaRPr>
          </a:p>
        </p:txBody>
      </p:sp>
      <p:pic>
        <p:nvPicPr>
          <p:cNvPr id="634" name="Google Shape;634;p65"/>
          <p:cNvPicPr preferRelativeResize="0"/>
          <p:nvPr/>
        </p:nvPicPr>
        <p:blipFill rotWithShape="1">
          <a:blip r:embed="rId6">
            <a:alphaModFix/>
          </a:blip>
          <a:srcRect/>
          <a:stretch/>
        </p:blipFill>
        <p:spPr>
          <a:xfrm>
            <a:off x="4628675" y="2613367"/>
            <a:ext cx="3479542" cy="4470865"/>
          </a:xfrm>
          <a:prstGeom prst="rect">
            <a:avLst/>
          </a:prstGeom>
          <a:noFill/>
          <a:ln w="9525" cap="flat" cmpd="sng">
            <a:solidFill>
              <a:schemeClr val="lt1"/>
            </a:solidFill>
            <a:prstDash val="solid"/>
            <a:round/>
            <a:headEnd type="none" w="sm" len="sm"/>
            <a:tailEnd type="none" w="sm" len="sm"/>
          </a:ln>
        </p:spPr>
      </p:pic>
      <p:sp>
        <p:nvSpPr>
          <p:cNvPr id="635" name="Google Shape;635;p65"/>
          <p:cNvSpPr/>
          <p:nvPr/>
        </p:nvSpPr>
        <p:spPr>
          <a:xfrm>
            <a:off x="7593085" y="5181399"/>
            <a:ext cx="647700" cy="1210492"/>
          </a:xfrm>
          <a:prstGeom prst="curvedRightArrow">
            <a:avLst>
              <a:gd name="adj1" fmla="val 25000"/>
              <a:gd name="adj2" fmla="val 50000"/>
              <a:gd name="adj3" fmla="val 25000"/>
            </a:avLst>
          </a:prstGeom>
          <a:solidFill>
            <a:srgbClr val="92D050"/>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1EFE1"/>
        </a:solidFill>
        <a:effectLst/>
      </p:bgPr>
    </p:bg>
    <p:spTree>
      <p:nvGrpSpPr>
        <p:cNvPr id="1" name="Shape 639"/>
        <p:cNvGrpSpPr/>
        <p:nvPr/>
      </p:nvGrpSpPr>
      <p:grpSpPr>
        <a:xfrm>
          <a:off x="0" y="0"/>
          <a:ext cx="0" cy="0"/>
          <a:chOff x="0" y="0"/>
          <a:chExt cx="0" cy="0"/>
        </a:xfrm>
      </p:grpSpPr>
      <p:sp>
        <p:nvSpPr>
          <p:cNvPr id="640" name="Google Shape;640;p66"/>
          <p:cNvSpPr txBox="1"/>
          <p:nvPr/>
        </p:nvSpPr>
        <p:spPr>
          <a:xfrm>
            <a:off x="2748600" y="366478"/>
            <a:ext cx="8879354"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And momentum builds throughout the Basin</a:t>
            </a:r>
            <a:br>
              <a:rPr lang="en-US" sz="3200" b="1" i="0" u="none" strike="noStrike" cap="none">
                <a:solidFill>
                  <a:srgbClr val="000000"/>
                </a:solidFill>
                <a:latin typeface="Arial"/>
                <a:ea typeface="Arial"/>
                <a:cs typeface="Arial"/>
                <a:sym typeface="Arial"/>
              </a:rPr>
            </a:br>
            <a:r>
              <a:rPr lang="en-US" sz="3200" b="1" i="0" u="none" strike="noStrike" cap="none">
                <a:solidFill>
                  <a:srgbClr val="000000"/>
                </a:solidFill>
                <a:latin typeface="Arial"/>
                <a:ea typeface="Arial"/>
                <a:cs typeface="Arial"/>
                <a:sym typeface="Arial"/>
              </a:rPr>
              <a:t>and with the Agriculture Supply Chain.</a:t>
            </a:r>
            <a:endParaRPr sz="3200" b="1" i="0" u="none" strike="noStrike" cap="none">
              <a:solidFill>
                <a:srgbClr val="000000"/>
              </a:solidFill>
              <a:latin typeface="Arial"/>
              <a:ea typeface="Arial"/>
              <a:cs typeface="Arial"/>
              <a:sym typeface="Arial"/>
            </a:endParaRPr>
          </a:p>
        </p:txBody>
      </p:sp>
      <p:pic>
        <p:nvPicPr>
          <p:cNvPr id="641" name="Google Shape;641;p66" descr="Soil Health In Progress » Fox-Wolf Watershed Alliance"/>
          <p:cNvPicPr preferRelativeResize="0"/>
          <p:nvPr/>
        </p:nvPicPr>
        <p:blipFill rotWithShape="1">
          <a:blip r:embed="rId3">
            <a:alphaModFix/>
          </a:blip>
          <a:srcRect/>
          <a:stretch/>
        </p:blipFill>
        <p:spPr>
          <a:xfrm>
            <a:off x="1932524" y="2733201"/>
            <a:ext cx="6106003" cy="4233655"/>
          </a:xfrm>
          <a:prstGeom prst="rect">
            <a:avLst/>
          </a:prstGeom>
          <a:noFill/>
          <a:ln>
            <a:noFill/>
          </a:ln>
        </p:spPr>
      </p:pic>
      <p:pic>
        <p:nvPicPr>
          <p:cNvPr id="642" name="Google Shape;642;p66"/>
          <p:cNvPicPr preferRelativeResize="0"/>
          <p:nvPr/>
        </p:nvPicPr>
        <p:blipFill rotWithShape="1">
          <a:blip r:embed="rId4">
            <a:alphaModFix/>
          </a:blip>
          <a:srcRect/>
          <a:stretch/>
        </p:blipFill>
        <p:spPr>
          <a:xfrm>
            <a:off x="10386023" y="1907771"/>
            <a:ext cx="6367455" cy="7131678"/>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67"/>
          <p:cNvSpPr txBox="1">
            <a:spLocks noGrp="1"/>
          </p:cNvSpPr>
          <p:nvPr>
            <p:ph type="title"/>
          </p:nvPr>
        </p:nvSpPr>
        <p:spPr>
          <a:xfrm>
            <a:off x="3889388" y="936165"/>
            <a:ext cx="13367531" cy="192133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endParaRPr/>
          </a:p>
        </p:txBody>
      </p:sp>
      <p:sp>
        <p:nvSpPr>
          <p:cNvPr id="648" name="Google Shape;648;p67"/>
          <p:cNvSpPr txBox="1">
            <a:spLocks noGrp="1"/>
          </p:cNvSpPr>
          <p:nvPr>
            <p:ph type="body" idx="1"/>
          </p:nvPr>
        </p:nvSpPr>
        <p:spPr>
          <a:xfrm>
            <a:off x="3883818" y="3200400"/>
            <a:ext cx="13373100" cy="5666433"/>
          </a:xfrm>
          <a:prstGeom prst="rect">
            <a:avLst/>
          </a:prstGeom>
          <a:noFill/>
          <a:ln>
            <a:noFill/>
          </a:ln>
        </p:spPr>
        <p:txBody>
          <a:bodyPr spcFirstLastPara="1" wrap="square" lIns="91425" tIns="45700" rIns="91425" bIns="45700" anchor="t" anchorCtr="0">
            <a:normAutofit/>
          </a:bodyPr>
          <a:lstStyle/>
          <a:p>
            <a:pPr marL="514350" lvl="0" indent="-342900" algn="l" rtl="0">
              <a:spcBef>
                <a:spcPts val="0"/>
              </a:spcBef>
              <a:spcAft>
                <a:spcPts val="0"/>
              </a:spcAft>
              <a:buSzPts val="2700"/>
              <a:buNone/>
            </a:pPr>
            <a:endParaRPr/>
          </a:p>
        </p:txBody>
      </p:sp>
      <p:sp>
        <p:nvSpPr>
          <p:cNvPr id="649" name="Google Shape;649;p67"/>
          <p:cNvSpPr/>
          <p:nvPr/>
        </p:nvSpPr>
        <p:spPr>
          <a:xfrm>
            <a:off x="8965826" y="4866501"/>
            <a:ext cx="260008"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0" i="0" u="none" strike="noStrike" cap="none">
                <a:solidFill>
                  <a:srgbClr val="000000"/>
                </a:solidFill>
                <a:latin typeface="Arial"/>
                <a:ea typeface="Arial"/>
                <a:cs typeface="Arial"/>
                <a:sym typeface="Arial"/>
              </a:rPr>
              <a:t> </a:t>
            </a:r>
            <a:endParaRPr/>
          </a:p>
        </p:txBody>
      </p:sp>
      <p:pic>
        <p:nvPicPr>
          <p:cNvPr id="650" name="Google Shape;650;p67"/>
          <p:cNvPicPr preferRelativeResize="0"/>
          <p:nvPr/>
        </p:nvPicPr>
        <p:blipFill rotWithShape="1">
          <a:blip r:embed="rId3">
            <a:alphaModFix/>
          </a:blip>
          <a:srcRect/>
          <a:stretch/>
        </p:blipFill>
        <p:spPr>
          <a:xfrm>
            <a:off x="636213" y="230308"/>
            <a:ext cx="17371923" cy="98263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p68" descr="fox river photos, wrightstown river trail, wisconsin, fox river, Village of Wrightstown, brown county, outagamie county"/>
          <p:cNvPicPr preferRelativeResize="0"/>
          <p:nvPr/>
        </p:nvPicPr>
        <p:blipFill rotWithShape="1">
          <a:blip r:embed="rId3">
            <a:alphaModFix/>
          </a:blip>
          <a:srcRect b="255"/>
          <a:stretch/>
        </p:blipFill>
        <p:spPr>
          <a:xfrm>
            <a:off x="5764776" y="0"/>
            <a:ext cx="12536478" cy="7815259"/>
          </a:xfrm>
          <a:prstGeom prst="rect">
            <a:avLst/>
          </a:prstGeom>
          <a:noFill/>
          <a:ln>
            <a:noFill/>
          </a:ln>
        </p:spPr>
      </p:pic>
      <p:sp>
        <p:nvSpPr>
          <p:cNvPr id="656" name="Google Shape;656;p68"/>
          <p:cNvSpPr txBox="1"/>
          <p:nvPr/>
        </p:nvSpPr>
        <p:spPr>
          <a:xfrm>
            <a:off x="1610845" y="2359950"/>
            <a:ext cx="3818949" cy="775597"/>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Clr>
                <a:srgbClr val="000000"/>
              </a:buClr>
              <a:buSzPts val="4800"/>
              <a:buFont typeface="Arial"/>
              <a:buNone/>
            </a:pPr>
            <a:r>
              <a:rPr lang="en-US" sz="4800" b="0" i="0" u="none" strike="noStrike" cap="none">
                <a:solidFill>
                  <a:srgbClr val="192954"/>
                </a:solidFill>
                <a:latin typeface="Arial"/>
                <a:ea typeface="Arial"/>
                <a:cs typeface="Arial"/>
                <a:sym typeface="Arial"/>
              </a:rPr>
              <a:t>Thank you!</a:t>
            </a:r>
            <a:endParaRPr sz="4800" b="0" i="0" u="none" strike="noStrike" cap="none">
              <a:solidFill>
                <a:srgbClr val="192954"/>
              </a:solidFill>
              <a:latin typeface="Arial"/>
              <a:ea typeface="Arial"/>
              <a:cs typeface="Arial"/>
              <a:sym typeface="Arial"/>
            </a:endParaRPr>
          </a:p>
        </p:txBody>
      </p:sp>
      <p:pic>
        <p:nvPicPr>
          <p:cNvPr id="657" name="Google Shape;657;p68"/>
          <p:cNvPicPr preferRelativeResize="0"/>
          <p:nvPr/>
        </p:nvPicPr>
        <p:blipFill rotWithShape="1">
          <a:blip r:embed="rId4">
            <a:alphaModFix/>
          </a:blip>
          <a:srcRect/>
          <a:stretch/>
        </p:blipFill>
        <p:spPr>
          <a:xfrm>
            <a:off x="-3411460" y="5936759"/>
            <a:ext cx="2257098" cy="2257098"/>
          </a:xfrm>
          <a:prstGeom prst="rect">
            <a:avLst/>
          </a:prstGeom>
          <a:noFill/>
          <a:ln>
            <a:noFill/>
          </a:ln>
        </p:spPr>
      </p:pic>
      <p:sp>
        <p:nvSpPr>
          <p:cNvPr id="658" name="Google Shape;658;p68"/>
          <p:cNvSpPr txBox="1"/>
          <p:nvPr/>
        </p:nvSpPr>
        <p:spPr>
          <a:xfrm>
            <a:off x="1613985" y="6416544"/>
            <a:ext cx="6979478" cy="35546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72727"/>
              </a:buClr>
              <a:buSzPts val="2720"/>
              <a:buFont typeface="Noto Sans Symbols"/>
              <a:buNone/>
            </a:pPr>
            <a:r>
              <a:rPr lang="en-US" sz="3200" b="1" i="0" u="none" strike="noStrike" cap="none">
                <a:solidFill>
                  <a:schemeClr val="dk1"/>
                </a:solidFill>
                <a:latin typeface="Century Gothic"/>
                <a:ea typeface="Century Gothic"/>
                <a:cs typeface="Century Gothic"/>
                <a:sym typeface="Century Gothic"/>
              </a:rPr>
              <a:t>Jeremy Freund, PE</a:t>
            </a:r>
            <a:br>
              <a:rPr lang="en-US" sz="3200" b="0" i="0" u="none" strike="noStrike" cap="none">
                <a:solidFill>
                  <a:schemeClr val="dk1"/>
                </a:solidFill>
                <a:latin typeface="Century Gothic"/>
                <a:ea typeface="Century Gothic"/>
                <a:cs typeface="Century Gothic"/>
                <a:sym typeface="Century Gothic"/>
              </a:rPr>
            </a:br>
            <a:r>
              <a:rPr lang="en-US" sz="3200" b="0" i="0" u="none" strike="noStrike" cap="none">
                <a:solidFill>
                  <a:schemeClr val="dk1"/>
                </a:solidFill>
                <a:latin typeface="Century Gothic"/>
                <a:ea typeface="Century Gothic"/>
                <a:cs typeface="Century Gothic"/>
                <a:sym typeface="Century Gothic"/>
              </a:rPr>
              <a:t>Project Coordinator</a:t>
            </a:r>
            <a:br>
              <a:rPr lang="en-US" sz="3200" b="0" i="0" u="none" strike="noStrike" cap="none">
                <a:solidFill>
                  <a:schemeClr val="dk1"/>
                </a:solidFill>
                <a:latin typeface="Century Gothic"/>
                <a:ea typeface="Century Gothic"/>
                <a:cs typeface="Century Gothic"/>
                <a:sym typeface="Century Gothic"/>
              </a:rPr>
            </a:br>
            <a:r>
              <a:rPr lang="en-US" sz="3200" b="0" i="0" u="none" strike="noStrike" cap="none">
                <a:solidFill>
                  <a:schemeClr val="dk1"/>
                </a:solidFill>
                <a:latin typeface="Century Gothic"/>
                <a:ea typeface="Century Gothic"/>
                <a:cs typeface="Century Gothic"/>
                <a:sym typeface="Century Gothic"/>
              </a:rPr>
              <a:t>Outagamie County</a:t>
            </a:r>
            <a:br>
              <a:rPr lang="en-US" sz="3200" b="0" i="0" u="none" strike="noStrike" cap="none">
                <a:solidFill>
                  <a:schemeClr val="dk1"/>
                </a:solidFill>
                <a:latin typeface="Century Gothic"/>
                <a:ea typeface="Century Gothic"/>
                <a:cs typeface="Century Gothic"/>
                <a:sym typeface="Century Gothic"/>
              </a:rPr>
            </a:br>
            <a:endParaRPr sz="32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1200"/>
              </a:spcBef>
              <a:spcAft>
                <a:spcPts val="0"/>
              </a:spcAft>
              <a:buClr>
                <a:srgbClr val="272727"/>
              </a:buClr>
              <a:buSzPts val="2720"/>
              <a:buFont typeface="Noto Sans Symbols"/>
              <a:buNone/>
            </a:pPr>
            <a:r>
              <a:rPr lang="en-US" sz="3200" b="0" i="0" u="none" strike="noStrike" cap="none">
                <a:solidFill>
                  <a:schemeClr val="dk1"/>
                </a:solidFill>
                <a:latin typeface="Century Gothic"/>
                <a:ea typeface="Century Gothic"/>
                <a:cs typeface="Century Gothic"/>
                <a:sym typeface="Century Gothic"/>
              </a:rPr>
              <a:t>jeremy.freund@outagamie.org</a:t>
            </a:r>
            <a:br>
              <a:rPr lang="en-US" sz="3200" b="0" i="0" u="none" strike="noStrike" cap="none">
                <a:solidFill>
                  <a:schemeClr val="dk1"/>
                </a:solidFill>
                <a:latin typeface="Century Gothic"/>
                <a:ea typeface="Century Gothic"/>
                <a:cs typeface="Century Gothic"/>
                <a:sym typeface="Century Gothic"/>
              </a:rPr>
            </a:br>
            <a:r>
              <a:rPr lang="en-US" sz="3200" b="0" i="0" u="none" strike="noStrike" cap="none">
                <a:solidFill>
                  <a:schemeClr val="dk1"/>
                </a:solidFill>
                <a:latin typeface="Century Gothic"/>
                <a:ea typeface="Century Gothic"/>
                <a:cs typeface="Century Gothic"/>
                <a:sym typeface="Century Gothic"/>
              </a:rPr>
              <a:t>920.574.6965 </a:t>
            </a: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14489fdc779_0_29"/>
          <p:cNvSpPr txBox="1">
            <a:spLocks noGrp="1"/>
          </p:cNvSpPr>
          <p:nvPr>
            <p:ph type="title"/>
          </p:nvPr>
        </p:nvSpPr>
        <p:spPr>
          <a:xfrm>
            <a:off x="4286458" y="21765"/>
            <a:ext cx="13367400" cy="19212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168DBA"/>
              </a:buClr>
              <a:buSzPts val="5400"/>
              <a:buFont typeface="Century Gothic"/>
              <a:buNone/>
            </a:pPr>
            <a:r>
              <a:rPr lang="en-US"/>
              <a:t>ARTS Concept, 1 to Many BMP</a:t>
            </a:r>
            <a:endParaRPr sz="3000">
              <a:solidFill>
                <a:schemeClr val="dk1"/>
              </a:solidFill>
            </a:endParaRPr>
          </a:p>
        </p:txBody>
      </p:sp>
      <p:grpSp>
        <p:nvGrpSpPr>
          <p:cNvPr id="366" name="Google Shape;366;g14489fdc779_0_29"/>
          <p:cNvGrpSpPr/>
          <p:nvPr/>
        </p:nvGrpSpPr>
        <p:grpSpPr>
          <a:xfrm>
            <a:off x="4013874" y="979714"/>
            <a:ext cx="12649048" cy="9025918"/>
            <a:chOff x="1402196" y="0"/>
            <a:chExt cx="12649048" cy="9025918"/>
          </a:xfrm>
        </p:grpSpPr>
        <p:sp>
          <p:nvSpPr>
            <p:cNvPr id="367" name="Google Shape;367;g14489fdc779_0_29"/>
            <p:cNvSpPr/>
            <p:nvPr/>
          </p:nvSpPr>
          <p:spPr>
            <a:xfrm>
              <a:off x="9583044" y="6131518"/>
              <a:ext cx="4468200" cy="2894400"/>
            </a:xfrm>
            <a:prstGeom prst="roundRect">
              <a:avLst>
                <a:gd name="adj" fmla="val 10000"/>
              </a:avLst>
            </a:prstGeom>
            <a:solidFill>
              <a:schemeClr val="lt1">
                <a:alpha val="89800"/>
              </a:schemeClr>
            </a:solidFill>
            <a:ln w="15875" cap="rnd" cmpd="sng">
              <a:solidFill>
                <a:srgbClr val="7C3FC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g14489fdc779_0_29"/>
            <p:cNvSpPr txBox="1"/>
            <p:nvPr/>
          </p:nvSpPr>
          <p:spPr>
            <a:xfrm>
              <a:off x="10987065" y="6918683"/>
              <a:ext cx="3000600" cy="2043600"/>
            </a:xfrm>
            <a:prstGeom prst="rect">
              <a:avLst/>
            </a:prstGeom>
            <a:noFill/>
            <a:ln>
              <a:noFill/>
            </a:ln>
          </p:spPr>
          <p:txBody>
            <a:bodyPr spcFirstLastPara="1" wrap="square" lIns="68575" tIns="68575" rIns="68575" bIns="68575" anchor="t" anchorCtr="0">
              <a:noAutofit/>
            </a:bodyPr>
            <a:lstStyle/>
            <a:p>
              <a:pPr marL="114300" marR="0" lvl="1" indent="-25400" algn="l" rtl="0">
                <a:lnSpc>
                  <a:spcPct val="9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114300" marR="0" lvl="1" indent="-25400" algn="l" rtl="0">
                <a:lnSpc>
                  <a:spcPct val="90000"/>
                </a:lnSpc>
                <a:spcBef>
                  <a:spcPts val="21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Trap TSS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Wetlands Hydraulics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Habitat</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Tile Water Treatment</a:t>
              </a:r>
              <a:endParaRPr sz="1400" b="0" i="0" u="none" strike="noStrike" cap="none">
                <a:solidFill>
                  <a:srgbClr val="000000"/>
                </a:solidFill>
                <a:latin typeface="Arial"/>
                <a:ea typeface="Arial"/>
                <a:cs typeface="Arial"/>
                <a:sym typeface="Arial"/>
              </a:endParaRPr>
            </a:p>
          </p:txBody>
        </p:sp>
        <p:sp>
          <p:nvSpPr>
            <p:cNvPr id="369" name="Google Shape;369;g14489fdc779_0_29"/>
            <p:cNvSpPr/>
            <p:nvPr/>
          </p:nvSpPr>
          <p:spPr>
            <a:xfrm>
              <a:off x="1459031" y="6313717"/>
              <a:ext cx="4468200" cy="2568000"/>
            </a:xfrm>
            <a:prstGeom prst="roundRect">
              <a:avLst>
                <a:gd name="adj" fmla="val 10000"/>
              </a:avLst>
            </a:prstGeom>
            <a:solidFill>
              <a:schemeClr val="lt1">
                <a:alpha val="89800"/>
              </a:schemeClr>
            </a:solidFill>
            <a:ln w="15875" cap="rnd" cmpd="sng">
              <a:solidFill>
                <a:srgbClr val="B725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g14489fdc779_0_29"/>
            <p:cNvSpPr txBox="1"/>
            <p:nvPr/>
          </p:nvSpPr>
          <p:spPr>
            <a:xfrm>
              <a:off x="1515439" y="7012090"/>
              <a:ext cx="3015000" cy="1813200"/>
            </a:xfrm>
            <a:prstGeom prst="rect">
              <a:avLst/>
            </a:prstGeom>
            <a:noFill/>
            <a:ln>
              <a:noFill/>
            </a:ln>
          </p:spPr>
          <p:txBody>
            <a:bodyPr spcFirstLastPara="1" wrap="square" lIns="68575" tIns="68575" rIns="68575" bIns="68575" anchor="t" anchorCtr="0">
              <a:noAutofit/>
            </a:bodyPr>
            <a:lstStyle/>
            <a:p>
              <a:pPr marL="114300" marR="0" lvl="1" indent="-114300" algn="l" rtl="0">
                <a:lnSpc>
                  <a:spcPct val="9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Water Quality </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Flood Mitigation</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Streambank Stabilization</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Habitat Re-Creation</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Spill Mitigation</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Water ReUse</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Nutrient Cycling</a:t>
              </a:r>
              <a:endParaRPr sz="1400" b="0" i="0" u="none" strike="noStrike" cap="none">
                <a:solidFill>
                  <a:srgbClr val="000000"/>
                </a:solidFill>
                <a:latin typeface="Arial"/>
                <a:ea typeface="Arial"/>
                <a:cs typeface="Arial"/>
                <a:sym typeface="Arial"/>
              </a:endParaRPr>
            </a:p>
          </p:txBody>
        </p:sp>
        <p:sp>
          <p:nvSpPr>
            <p:cNvPr id="371" name="Google Shape;371;g14489fdc779_0_29"/>
            <p:cNvSpPr/>
            <p:nvPr/>
          </p:nvSpPr>
          <p:spPr>
            <a:xfrm>
              <a:off x="9564099" y="0"/>
              <a:ext cx="4468200" cy="2894400"/>
            </a:xfrm>
            <a:prstGeom prst="roundRect">
              <a:avLst>
                <a:gd name="adj" fmla="val 10000"/>
              </a:avLst>
            </a:prstGeom>
            <a:solidFill>
              <a:schemeClr val="lt1">
                <a:alpha val="89800"/>
              </a:schemeClr>
            </a:solidFill>
            <a:ln w="15875" cap="rnd" cmpd="sng">
              <a:solidFill>
                <a:srgbClr val="23599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g14489fdc779_0_29"/>
            <p:cNvSpPr txBox="1"/>
            <p:nvPr/>
          </p:nvSpPr>
          <p:spPr>
            <a:xfrm>
              <a:off x="10968120" y="63579"/>
              <a:ext cx="3000600" cy="2043600"/>
            </a:xfrm>
            <a:prstGeom prst="rect">
              <a:avLst/>
            </a:prstGeom>
            <a:noFill/>
            <a:ln>
              <a:noFill/>
            </a:ln>
          </p:spPr>
          <p:txBody>
            <a:bodyPr spcFirstLastPara="1" wrap="square" lIns="68575" tIns="68575" rIns="68575" bIns="68575" anchor="t" anchorCtr="0">
              <a:noAutofit/>
            </a:bodyPr>
            <a:lstStyle/>
            <a:p>
              <a:pPr marL="114300" marR="0" lvl="1" indent="-114300" algn="l" rtl="0">
                <a:lnSpc>
                  <a:spcPct val="9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Trap TSS/P</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Detention</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Routing</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Phosphorus Removal Device</a:t>
              </a:r>
              <a:endParaRPr sz="1400" b="0" i="0" u="none" strike="noStrike" cap="none">
                <a:solidFill>
                  <a:srgbClr val="000000"/>
                </a:solidFill>
                <a:latin typeface="Arial"/>
                <a:ea typeface="Arial"/>
                <a:cs typeface="Arial"/>
                <a:sym typeface="Arial"/>
              </a:endParaRPr>
            </a:p>
          </p:txBody>
        </p:sp>
        <p:sp>
          <p:nvSpPr>
            <p:cNvPr id="373" name="Google Shape;373;g14489fdc779_0_29"/>
            <p:cNvSpPr/>
            <p:nvPr/>
          </p:nvSpPr>
          <p:spPr>
            <a:xfrm>
              <a:off x="1402196" y="0"/>
              <a:ext cx="4468200" cy="2894400"/>
            </a:xfrm>
            <a:prstGeom prst="roundRect">
              <a:avLst>
                <a:gd name="adj" fmla="val 10000"/>
              </a:avLst>
            </a:prstGeom>
            <a:solidFill>
              <a:schemeClr val="lt1">
                <a:alpha val="89800"/>
              </a:schemeClr>
            </a:solidFill>
            <a:ln w="15875" cap="rnd" cmpd="sng">
              <a:solidFill>
                <a:srgbClr val="31B3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g14489fdc779_0_29"/>
            <p:cNvSpPr txBox="1"/>
            <p:nvPr/>
          </p:nvSpPr>
          <p:spPr>
            <a:xfrm>
              <a:off x="1465775" y="63579"/>
              <a:ext cx="3000600" cy="2043600"/>
            </a:xfrm>
            <a:prstGeom prst="rect">
              <a:avLst/>
            </a:prstGeom>
            <a:noFill/>
            <a:ln>
              <a:noFill/>
            </a:ln>
          </p:spPr>
          <p:txBody>
            <a:bodyPr spcFirstLastPara="1" wrap="square" lIns="68575" tIns="68575" rIns="68575" bIns="68575" anchor="t" anchorCtr="0">
              <a:noAutofit/>
            </a:bodyPr>
            <a:lstStyle/>
            <a:p>
              <a:pPr marL="114300" marR="0" lvl="1" indent="-114300" algn="l" rtl="0">
                <a:lnSpc>
                  <a:spcPct val="9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Climate Change</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Flooding</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Water Quality (TSS, TP)</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Streambank Erosion</a:t>
              </a:r>
              <a:endParaRPr sz="1400" b="0" i="0" u="none" strike="noStrike" cap="none">
                <a:solidFill>
                  <a:srgbClr val="000000"/>
                </a:solidFill>
                <a:latin typeface="Arial"/>
                <a:ea typeface="Arial"/>
                <a:cs typeface="Arial"/>
                <a:sym typeface="Arial"/>
              </a:endParaRPr>
            </a:p>
          </p:txBody>
        </p:sp>
        <p:sp>
          <p:nvSpPr>
            <p:cNvPr id="375" name="Google Shape;375;g14489fdc779_0_29"/>
            <p:cNvSpPr/>
            <p:nvPr/>
          </p:nvSpPr>
          <p:spPr>
            <a:xfrm>
              <a:off x="3653506" y="515554"/>
              <a:ext cx="3916500" cy="39165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31B3E5"/>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g14489fdc779_0_29"/>
            <p:cNvSpPr txBox="1"/>
            <p:nvPr/>
          </p:nvSpPr>
          <p:spPr>
            <a:xfrm>
              <a:off x="4800595" y="1662643"/>
              <a:ext cx="2769300" cy="2769300"/>
            </a:xfrm>
            <a:prstGeom prst="rect">
              <a:avLst/>
            </a:prstGeom>
            <a:noFill/>
            <a:ln>
              <a:noFill/>
            </a:ln>
          </p:spPr>
          <p:txBody>
            <a:bodyPr spcFirstLastPara="1" wrap="square" lIns="213350" tIns="213350" rIns="213350" bIns="213350" anchor="ctr" anchorCtr="0">
              <a:noAutofit/>
            </a:bodyPr>
            <a:lstStyle/>
            <a:p>
              <a:pPr marL="0" marR="0" lvl="0" indent="0" algn="ctr" rtl="0">
                <a:lnSpc>
                  <a:spcPct val="90000"/>
                </a:lnSpc>
                <a:spcBef>
                  <a:spcPts val="0"/>
                </a:spcBef>
                <a:spcAft>
                  <a:spcPts val="0"/>
                </a:spcAft>
                <a:buNone/>
              </a:pPr>
              <a:r>
                <a:rPr lang="en-US" sz="3000" b="0" i="0" u="none" strike="noStrike" cap="none">
                  <a:solidFill>
                    <a:schemeClr val="lt1"/>
                  </a:solidFill>
                  <a:latin typeface="Arial"/>
                  <a:ea typeface="Arial"/>
                  <a:cs typeface="Arial"/>
                  <a:sym typeface="Arial"/>
                </a:rPr>
                <a:t>Local Issues</a:t>
              </a:r>
              <a:endParaRPr/>
            </a:p>
          </p:txBody>
        </p:sp>
        <p:sp>
          <p:nvSpPr>
            <p:cNvPr id="377" name="Google Shape;377;g14489fdc779_0_29"/>
            <p:cNvSpPr/>
            <p:nvPr/>
          </p:nvSpPr>
          <p:spPr>
            <a:xfrm rot="5400000">
              <a:off x="7733914" y="515554"/>
              <a:ext cx="3916500" cy="39165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235991"/>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g14489fdc779_0_29"/>
            <p:cNvSpPr txBox="1"/>
            <p:nvPr/>
          </p:nvSpPr>
          <p:spPr>
            <a:xfrm>
              <a:off x="7734008" y="1662643"/>
              <a:ext cx="2769300" cy="2769300"/>
            </a:xfrm>
            <a:prstGeom prst="rect">
              <a:avLst/>
            </a:prstGeom>
            <a:noFill/>
            <a:ln>
              <a:noFill/>
            </a:ln>
          </p:spPr>
          <p:txBody>
            <a:bodyPr spcFirstLastPara="1" wrap="square" lIns="213350" tIns="213350" rIns="213350" bIns="213350" anchor="ctr" anchorCtr="0">
              <a:noAutofit/>
            </a:bodyPr>
            <a:lstStyle/>
            <a:p>
              <a:pPr marL="0" marR="0" lvl="0" indent="0" algn="ctr" rtl="0">
                <a:lnSpc>
                  <a:spcPct val="90000"/>
                </a:lnSpc>
                <a:spcBef>
                  <a:spcPts val="0"/>
                </a:spcBef>
                <a:spcAft>
                  <a:spcPts val="0"/>
                </a:spcAft>
                <a:buNone/>
              </a:pPr>
              <a:r>
                <a:rPr lang="en-US" sz="3000" b="0" i="0" u="none" strike="noStrike" cap="none">
                  <a:solidFill>
                    <a:schemeClr val="lt1"/>
                  </a:solidFill>
                  <a:latin typeface="Arial"/>
                  <a:ea typeface="Arial"/>
                  <a:cs typeface="Arial"/>
                  <a:sym typeface="Arial"/>
                </a:rPr>
                <a:t>Sediment Basin</a:t>
              </a:r>
              <a:endParaRPr/>
            </a:p>
            <a:p>
              <a:pPr marL="0" marR="0" lvl="0" indent="0" algn="ctr" rtl="0">
                <a:lnSpc>
                  <a:spcPct val="90000"/>
                </a:lnSpc>
                <a:spcBef>
                  <a:spcPts val="1050"/>
                </a:spcBef>
                <a:spcAft>
                  <a:spcPts val="0"/>
                </a:spcAft>
                <a:buNone/>
              </a:pPr>
              <a:r>
                <a:rPr lang="en-US" sz="3000" b="0" i="0" u="none" strike="noStrike" cap="none">
                  <a:solidFill>
                    <a:schemeClr val="lt1"/>
                  </a:solidFill>
                  <a:latin typeface="Arial"/>
                  <a:ea typeface="Arial"/>
                  <a:cs typeface="Arial"/>
                  <a:sym typeface="Arial"/>
                </a:rPr>
                <a:t>350</a:t>
              </a:r>
              <a:endParaRPr sz="3000" b="0" i="0" u="none" strike="noStrike" cap="none">
                <a:solidFill>
                  <a:schemeClr val="lt1"/>
                </a:solidFill>
                <a:latin typeface="Arial"/>
                <a:ea typeface="Arial"/>
                <a:cs typeface="Arial"/>
                <a:sym typeface="Arial"/>
              </a:endParaRPr>
            </a:p>
          </p:txBody>
        </p:sp>
        <p:sp>
          <p:nvSpPr>
            <p:cNvPr id="379" name="Google Shape;379;g14489fdc779_0_29"/>
            <p:cNvSpPr/>
            <p:nvPr/>
          </p:nvSpPr>
          <p:spPr>
            <a:xfrm rot="10800000">
              <a:off x="7739123" y="4647815"/>
              <a:ext cx="3916500" cy="39165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7C3FCB"/>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g14489fdc779_0_29"/>
            <p:cNvSpPr txBox="1"/>
            <p:nvPr/>
          </p:nvSpPr>
          <p:spPr>
            <a:xfrm>
              <a:off x="7739217" y="4647909"/>
              <a:ext cx="2769300" cy="2769300"/>
            </a:xfrm>
            <a:prstGeom prst="rect">
              <a:avLst/>
            </a:prstGeom>
            <a:noFill/>
            <a:ln>
              <a:noFill/>
            </a:ln>
          </p:spPr>
          <p:txBody>
            <a:bodyPr spcFirstLastPara="1" wrap="square" lIns="213350" tIns="213350" rIns="213350" bIns="213350" anchor="ctr" anchorCtr="0">
              <a:noAutofit/>
            </a:bodyPr>
            <a:lstStyle/>
            <a:p>
              <a:pPr marL="0" marR="0" lvl="0" indent="0" algn="ctr" rtl="0">
                <a:lnSpc>
                  <a:spcPct val="90000"/>
                </a:lnSpc>
                <a:spcBef>
                  <a:spcPts val="0"/>
                </a:spcBef>
                <a:spcAft>
                  <a:spcPts val="0"/>
                </a:spcAft>
                <a:buNone/>
              </a:pPr>
              <a:r>
                <a:rPr lang="en-US" sz="3000" b="0" i="0" u="none" strike="noStrike" cap="none">
                  <a:solidFill>
                    <a:schemeClr val="lt1"/>
                  </a:solidFill>
                  <a:latin typeface="Arial"/>
                  <a:ea typeface="Arial"/>
                  <a:cs typeface="Arial"/>
                  <a:sym typeface="Arial"/>
                </a:rPr>
                <a:t>Constructed Wetland 656</a:t>
              </a:r>
              <a:endParaRPr sz="3000" b="0" i="0" u="none" strike="noStrike" cap="none">
                <a:solidFill>
                  <a:schemeClr val="lt1"/>
                </a:solidFill>
                <a:latin typeface="Arial"/>
                <a:ea typeface="Arial"/>
                <a:cs typeface="Arial"/>
                <a:sym typeface="Arial"/>
              </a:endParaRPr>
            </a:p>
          </p:txBody>
        </p:sp>
        <p:sp>
          <p:nvSpPr>
            <p:cNvPr id="381" name="Google Shape;381;g14489fdc779_0_29"/>
            <p:cNvSpPr/>
            <p:nvPr/>
          </p:nvSpPr>
          <p:spPr>
            <a:xfrm rot="-5400000">
              <a:off x="3653506" y="4612763"/>
              <a:ext cx="3916500" cy="39165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B725E8"/>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g14489fdc779_0_29"/>
            <p:cNvSpPr txBox="1"/>
            <p:nvPr/>
          </p:nvSpPr>
          <p:spPr>
            <a:xfrm>
              <a:off x="4800595" y="4612857"/>
              <a:ext cx="2769300" cy="2769300"/>
            </a:xfrm>
            <a:prstGeom prst="rect">
              <a:avLst/>
            </a:prstGeom>
            <a:noFill/>
            <a:ln>
              <a:noFill/>
            </a:ln>
          </p:spPr>
          <p:txBody>
            <a:bodyPr spcFirstLastPara="1" wrap="square" lIns="213350" tIns="213350" rIns="213350" bIns="213350" anchor="ctr" anchorCtr="0">
              <a:noAutofit/>
            </a:bodyPr>
            <a:lstStyle/>
            <a:p>
              <a:pPr marL="0" marR="0" lvl="0" indent="0" algn="ctr" rtl="0">
                <a:lnSpc>
                  <a:spcPct val="90000"/>
                </a:lnSpc>
                <a:spcBef>
                  <a:spcPts val="0"/>
                </a:spcBef>
                <a:spcAft>
                  <a:spcPts val="0"/>
                </a:spcAft>
                <a:buNone/>
              </a:pPr>
              <a:r>
                <a:rPr lang="en-US" sz="3000" b="0" i="0" u="none" strike="noStrike" cap="none">
                  <a:solidFill>
                    <a:schemeClr val="lt1"/>
                  </a:solidFill>
                  <a:latin typeface="Arial"/>
                  <a:ea typeface="Arial"/>
                  <a:cs typeface="Arial"/>
                  <a:sym typeface="Arial"/>
                </a:rPr>
                <a:t>Solutions</a:t>
              </a:r>
              <a:endParaRPr sz="3000" b="0" i="0" u="none" strike="noStrike" cap="none">
                <a:solidFill>
                  <a:schemeClr val="lt1"/>
                </a:solidFill>
                <a:latin typeface="Arial"/>
                <a:ea typeface="Arial"/>
                <a:cs typeface="Arial"/>
                <a:sym typeface="Arial"/>
              </a:endParaRPr>
            </a:p>
          </p:txBody>
        </p:sp>
        <p:sp>
          <p:nvSpPr>
            <p:cNvPr id="383" name="Google Shape;383;g14489fdc779_0_29"/>
            <p:cNvSpPr/>
            <p:nvPr/>
          </p:nvSpPr>
          <p:spPr>
            <a:xfrm>
              <a:off x="6984261" y="3708375"/>
              <a:ext cx="1352100" cy="1175700"/>
            </a:xfrm>
            <a:custGeom>
              <a:avLst/>
              <a:gdLst/>
              <a:ahLst/>
              <a:cxnLst/>
              <a:rect l="l" t="t" r="r" b="b"/>
              <a:pathLst>
                <a:path w="120000" h="120000" extrusionOk="0">
                  <a:moveTo>
                    <a:pt x="6522" y="60000"/>
                  </a:moveTo>
                  <a:lnTo>
                    <a:pt x="6522" y="60000"/>
                  </a:lnTo>
                  <a:cubicBezTo>
                    <a:pt x="6522" y="34374"/>
                    <a:pt x="25367" y="12492"/>
                    <a:pt x="51107" y="8231"/>
                  </a:cubicBezTo>
                  <a:cubicBezTo>
                    <a:pt x="76847" y="3970"/>
                    <a:pt x="101960" y="18574"/>
                    <a:pt x="110521" y="42783"/>
                  </a:cubicBezTo>
                  <a:lnTo>
                    <a:pt x="116427" y="42783"/>
                  </a:lnTo>
                  <a:lnTo>
                    <a:pt x="106957" y="60000"/>
                  </a:lnTo>
                  <a:lnTo>
                    <a:pt x="90341" y="42783"/>
                  </a:lnTo>
                  <a:lnTo>
                    <a:pt x="95922" y="42783"/>
                  </a:lnTo>
                  <a:lnTo>
                    <a:pt x="95922" y="42783"/>
                  </a:lnTo>
                  <a:cubicBezTo>
                    <a:pt x="87358" y="27416"/>
                    <a:pt x="68571" y="19475"/>
                    <a:pt x="50447" y="23562"/>
                  </a:cubicBezTo>
                  <a:cubicBezTo>
                    <a:pt x="32323" y="27648"/>
                    <a:pt x="19565" y="42702"/>
                    <a:pt x="19565" y="60000"/>
                  </a:cubicBezTo>
                  <a:close/>
                </a:path>
              </a:pathLst>
            </a:custGeom>
            <a:solidFill>
              <a:srgbClr val="CCE5F5"/>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g14489fdc779_0_29"/>
            <p:cNvSpPr/>
            <p:nvPr/>
          </p:nvSpPr>
          <p:spPr>
            <a:xfrm rot="10800000">
              <a:off x="6984361" y="4160742"/>
              <a:ext cx="1352100" cy="1175700"/>
            </a:xfrm>
            <a:custGeom>
              <a:avLst/>
              <a:gdLst/>
              <a:ahLst/>
              <a:cxnLst/>
              <a:rect l="l" t="t" r="r" b="b"/>
              <a:pathLst>
                <a:path w="120000" h="120000" extrusionOk="0">
                  <a:moveTo>
                    <a:pt x="6522" y="60000"/>
                  </a:moveTo>
                  <a:lnTo>
                    <a:pt x="6522" y="60000"/>
                  </a:lnTo>
                  <a:cubicBezTo>
                    <a:pt x="6522" y="34374"/>
                    <a:pt x="25367" y="12492"/>
                    <a:pt x="51107" y="8231"/>
                  </a:cubicBezTo>
                  <a:cubicBezTo>
                    <a:pt x="76847" y="3970"/>
                    <a:pt x="101960" y="18574"/>
                    <a:pt x="110521" y="42783"/>
                  </a:cubicBezTo>
                  <a:lnTo>
                    <a:pt x="116427" y="42783"/>
                  </a:lnTo>
                  <a:lnTo>
                    <a:pt x="106957" y="60000"/>
                  </a:lnTo>
                  <a:lnTo>
                    <a:pt x="90341" y="42783"/>
                  </a:lnTo>
                  <a:lnTo>
                    <a:pt x="95922" y="42783"/>
                  </a:lnTo>
                  <a:lnTo>
                    <a:pt x="95922" y="42783"/>
                  </a:lnTo>
                  <a:cubicBezTo>
                    <a:pt x="87358" y="27416"/>
                    <a:pt x="68571" y="19475"/>
                    <a:pt x="50447" y="23562"/>
                  </a:cubicBezTo>
                  <a:cubicBezTo>
                    <a:pt x="32323" y="27648"/>
                    <a:pt x="19565" y="42702"/>
                    <a:pt x="19565" y="60000"/>
                  </a:cubicBezTo>
                  <a:close/>
                </a:path>
              </a:pathLst>
            </a:custGeom>
            <a:solidFill>
              <a:srgbClr val="CCE5F5"/>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g14489fdc779_0_29"/>
          <p:cNvGrpSpPr/>
          <p:nvPr/>
        </p:nvGrpSpPr>
        <p:grpSpPr>
          <a:xfrm rot="2580184">
            <a:off x="8756887" y="7994320"/>
            <a:ext cx="3110168" cy="3165299"/>
            <a:chOff x="5160760" y="2747687"/>
            <a:chExt cx="2332840" cy="2332840"/>
          </a:xfrm>
        </p:grpSpPr>
        <p:sp>
          <p:nvSpPr>
            <p:cNvPr id="386" name="Google Shape;386;g14489fdc779_0_29"/>
            <p:cNvSpPr/>
            <p:nvPr/>
          </p:nvSpPr>
          <p:spPr>
            <a:xfrm rot="10800000">
              <a:off x="5160800" y="2747727"/>
              <a:ext cx="2332800" cy="23328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BE1598"/>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g14489fdc779_0_29"/>
            <p:cNvSpPr txBox="1"/>
            <p:nvPr/>
          </p:nvSpPr>
          <p:spPr>
            <a:xfrm>
              <a:off x="5160760" y="2747687"/>
              <a:ext cx="1649700" cy="1649700"/>
            </a:xfrm>
            <a:prstGeom prst="rect">
              <a:avLst/>
            </a:prstGeom>
            <a:solidFill>
              <a:srgbClr val="BE1598"/>
            </a:solidFill>
            <a:ln>
              <a:noFill/>
            </a:ln>
          </p:spPr>
          <p:txBody>
            <a:bodyPr spcFirstLastPara="1" wrap="square" lIns="224025" tIns="224025" rIns="224025" bIns="224025" anchor="ctr" anchorCtr="0">
              <a:noAutofit/>
            </a:bodyPr>
            <a:lstStyle/>
            <a:p>
              <a:pPr marL="0" marR="0" lvl="0" indent="0" algn="ctr" rtl="0">
                <a:lnSpc>
                  <a:spcPct val="90000"/>
                </a:lnSpc>
                <a:spcBef>
                  <a:spcPts val="0"/>
                </a:spcBef>
                <a:spcAft>
                  <a:spcPts val="0"/>
                </a:spcAft>
                <a:buNone/>
              </a:pPr>
              <a:r>
                <a:rPr lang="en-US" sz="3150" b="0" i="0" u="none" strike="noStrike" cap="none">
                  <a:solidFill>
                    <a:schemeClr val="lt1"/>
                  </a:solidFill>
                  <a:latin typeface="Arial"/>
                  <a:ea typeface="Arial"/>
                  <a:cs typeface="Arial"/>
                  <a:sym typeface="Arial"/>
                </a:rPr>
                <a:t>P-Removal Device 782</a:t>
              </a:r>
              <a:endParaRPr sz="3150" b="0" i="0" u="none" strike="noStrike" cap="none">
                <a:solidFill>
                  <a:schemeClr val="lt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anim calcmode="lin" valueType="num">
                                      <p:cBhvr additive="base">
                                        <p:cTn id="7" dur="500"/>
                                        <p:tgtEl>
                                          <p:spTgt spid="3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14489fdc779_0_56"/>
          <p:cNvSpPr txBox="1">
            <a:spLocks noGrp="1"/>
          </p:cNvSpPr>
          <p:nvPr>
            <p:ph type="title"/>
          </p:nvPr>
        </p:nvSpPr>
        <p:spPr>
          <a:xfrm>
            <a:off x="1098551" y="161364"/>
            <a:ext cx="16084500" cy="1553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r>
              <a:rPr lang="en-US"/>
              <a:t>Runoff</a:t>
            </a:r>
            <a:endParaRPr/>
          </a:p>
        </p:txBody>
      </p:sp>
      <p:pic>
        <p:nvPicPr>
          <p:cNvPr id="393" name="Google Shape;393;g14489fdc779_0_56"/>
          <p:cNvPicPr preferRelativeResize="0"/>
          <p:nvPr/>
        </p:nvPicPr>
        <p:blipFill rotWithShape="1">
          <a:blip r:embed="rId3">
            <a:alphaModFix/>
          </a:blip>
          <a:srcRect/>
          <a:stretch/>
        </p:blipFill>
        <p:spPr>
          <a:xfrm>
            <a:off x="1424143" y="1908494"/>
            <a:ext cx="14547846" cy="756411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14489fdc779_0_61"/>
          <p:cNvSpPr txBox="1">
            <a:spLocks noGrp="1"/>
          </p:cNvSpPr>
          <p:nvPr>
            <p:ph type="title"/>
          </p:nvPr>
        </p:nvSpPr>
        <p:spPr>
          <a:xfrm>
            <a:off x="3889388" y="936165"/>
            <a:ext cx="13367400" cy="1921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4800"/>
              <a:buFont typeface="Century Gothic"/>
              <a:buNone/>
            </a:pPr>
            <a:r>
              <a:rPr lang="en-US" sz="4800"/>
              <a:t>ARTS #1 concentrations</a:t>
            </a:r>
            <a:endParaRPr/>
          </a:p>
        </p:txBody>
      </p:sp>
      <p:sp>
        <p:nvSpPr>
          <p:cNvPr id="399" name="Google Shape;399;g14489fdc779_0_61"/>
          <p:cNvSpPr txBox="1">
            <a:spLocks noGrp="1"/>
          </p:cNvSpPr>
          <p:nvPr>
            <p:ph type="body" idx="1"/>
          </p:nvPr>
        </p:nvSpPr>
        <p:spPr>
          <a:xfrm>
            <a:off x="3883818" y="3200400"/>
            <a:ext cx="13373100" cy="5666400"/>
          </a:xfrm>
          <a:prstGeom prst="rect">
            <a:avLst/>
          </a:prstGeom>
          <a:noFill/>
          <a:ln>
            <a:noFill/>
          </a:ln>
        </p:spPr>
        <p:txBody>
          <a:bodyPr spcFirstLastPara="1" wrap="square" lIns="91425" tIns="45700" rIns="91425" bIns="45700" anchor="t" anchorCtr="0">
            <a:normAutofit/>
          </a:bodyPr>
          <a:lstStyle/>
          <a:p>
            <a:pPr marL="514350" lvl="0" indent="-342900" algn="l" rtl="0">
              <a:spcBef>
                <a:spcPts val="0"/>
              </a:spcBef>
              <a:spcAft>
                <a:spcPts val="0"/>
              </a:spcAft>
              <a:buSzPts val="2700"/>
              <a:buNone/>
            </a:pPr>
            <a:endParaRPr/>
          </a:p>
        </p:txBody>
      </p:sp>
      <p:pic>
        <p:nvPicPr>
          <p:cNvPr id="400" name="Google Shape;400;g14489fdc779_0_61"/>
          <p:cNvPicPr preferRelativeResize="0"/>
          <p:nvPr/>
        </p:nvPicPr>
        <p:blipFill rotWithShape="1">
          <a:blip r:embed="rId3">
            <a:alphaModFix/>
          </a:blip>
          <a:srcRect/>
          <a:stretch/>
        </p:blipFill>
        <p:spPr>
          <a:xfrm>
            <a:off x="2248384" y="1747454"/>
            <a:ext cx="12382015" cy="8029410"/>
          </a:xfrm>
          <a:prstGeom prst="rect">
            <a:avLst/>
          </a:prstGeom>
          <a:noFill/>
          <a:ln>
            <a:noFill/>
          </a:ln>
        </p:spPr>
      </p:pic>
      <p:pic>
        <p:nvPicPr>
          <p:cNvPr id="401" name="Google Shape;401;g14489fdc779_0_61"/>
          <p:cNvPicPr preferRelativeResize="0"/>
          <p:nvPr/>
        </p:nvPicPr>
        <p:blipFill rotWithShape="1">
          <a:blip r:embed="rId4">
            <a:alphaModFix/>
          </a:blip>
          <a:srcRect/>
          <a:stretch/>
        </p:blipFill>
        <p:spPr>
          <a:xfrm>
            <a:off x="2580892" y="1896832"/>
            <a:ext cx="12382015" cy="8029410"/>
          </a:xfrm>
          <a:prstGeom prst="rect">
            <a:avLst/>
          </a:prstGeom>
          <a:noFill/>
          <a:ln w="38100" cap="flat" cmpd="sng">
            <a:solidFill>
              <a:schemeClr val="accen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anim calcmode="lin" valueType="num">
                                      <p:cBhvr additive="base">
                                        <p:cTn id="7" dur="500"/>
                                        <p:tgtEl>
                                          <p:spTgt spid="4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g14489fdc779_0_68"/>
          <p:cNvPicPr preferRelativeResize="0"/>
          <p:nvPr/>
        </p:nvPicPr>
        <p:blipFill rotWithShape="1">
          <a:blip r:embed="rId3">
            <a:alphaModFix/>
          </a:blip>
          <a:srcRect/>
          <a:stretch/>
        </p:blipFill>
        <p:spPr>
          <a:xfrm>
            <a:off x="3254585" y="772591"/>
            <a:ext cx="14243190" cy="8777365"/>
          </a:xfrm>
          <a:prstGeom prst="rect">
            <a:avLst/>
          </a:prstGeom>
          <a:noFill/>
          <a:ln>
            <a:noFill/>
          </a:ln>
        </p:spPr>
      </p:pic>
      <p:sp>
        <p:nvSpPr>
          <p:cNvPr id="407" name="Google Shape;407;g14489fdc779_0_68"/>
          <p:cNvSpPr txBox="1">
            <a:spLocks noGrp="1"/>
          </p:cNvSpPr>
          <p:nvPr>
            <p:ph type="body" idx="1"/>
          </p:nvPr>
        </p:nvSpPr>
        <p:spPr>
          <a:xfrm>
            <a:off x="3883818" y="3200400"/>
            <a:ext cx="13373100" cy="5666400"/>
          </a:xfrm>
          <a:prstGeom prst="rect">
            <a:avLst/>
          </a:prstGeom>
          <a:noFill/>
          <a:ln>
            <a:noFill/>
          </a:ln>
        </p:spPr>
        <p:txBody>
          <a:bodyPr spcFirstLastPara="1" wrap="square" lIns="91425" tIns="45700" rIns="91425" bIns="45700" anchor="t" anchorCtr="0">
            <a:normAutofit/>
          </a:bodyPr>
          <a:lstStyle/>
          <a:p>
            <a:pPr marL="514350" lvl="0" indent="-342900" algn="l" rtl="0">
              <a:spcBef>
                <a:spcPts val="0"/>
              </a:spcBef>
              <a:spcAft>
                <a:spcPts val="0"/>
              </a:spcAft>
              <a:buSzPts val="2700"/>
              <a:buNone/>
            </a:pPr>
            <a:endParaRPr/>
          </a:p>
        </p:txBody>
      </p:sp>
      <p:sp>
        <p:nvSpPr>
          <p:cNvPr id="408" name="Google Shape;408;g14489fdc779_0_68"/>
          <p:cNvSpPr txBox="1"/>
          <p:nvPr/>
        </p:nvSpPr>
        <p:spPr>
          <a:xfrm>
            <a:off x="9906551" y="9549955"/>
            <a:ext cx="8024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ARTS #1 (Fermanich provisional data)</a:t>
            </a:r>
            <a:endParaRPr/>
          </a:p>
        </p:txBody>
      </p:sp>
      <p:sp>
        <p:nvSpPr>
          <p:cNvPr id="409" name="Google Shape;409;g14489fdc779_0_68"/>
          <p:cNvSpPr/>
          <p:nvPr/>
        </p:nvSpPr>
        <p:spPr>
          <a:xfrm>
            <a:off x="4404455" y="4811881"/>
            <a:ext cx="2720400" cy="4055100"/>
          </a:xfrm>
          <a:prstGeom prst="rect">
            <a:avLst/>
          </a:prstGeom>
          <a:noFill/>
          <a:ln w="28575" cap="flat" cmpd="sng">
            <a:solidFill>
              <a:srgbClr val="FF0000"/>
            </a:solidFill>
            <a:prstDash val="solid"/>
            <a:round/>
            <a:headEnd type="none" w="sm" len="sm"/>
            <a:tailEnd type="none" w="sm" len="sm"/>
          </a:ln>
          <a:effectLst>
            <a:outerShdw blurRad="38100" dist="25400" dir="5400000" rotWithShape="0">
              <a:srgbClr val="000000">
                <a:alpha val="247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600" b="0" i="0" u="none" strike="noStrike" cap="none">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14489fdc779_0_75"/>
          <p:cNvSpPr txBox="1">
            <a:spLocks noGrp="1"/>
          </p:cNvSpPr>
          <p:nvPr>
            <p:ph type="title"/>
          </p:nvPr>
        </p:nvSpPr>
        <p:spPr>
          <a:xfrm>
            <a:off x="3889388" y="936165"/>
            <a:ext cx="13367400" cy="1921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endParaRPr/>
          </a:p>
        </p:txBody>
      </p:sp>
      <p:pic>
        <p:nvPicPr>
          <p:cNvPr id="417" name="Google Shape;417;g14489fdc779_0_75"/>
          <p:cNvPicPr preferRelativeResize="0"/>
          <p:nvPr/>
        </p:nvPicPr>
        <p:blipFill rotWithShape="1">
          <a:blip r:embed="rId3">
            <a:alphaModFix/>
          </a:blip>
          <a:srcRect/>
          <a:stretch/>
        </p:blipFill>
        <p:spPr>
          <a:xfrm>
            <a:off x="1102396" y="371803"/>
            <a:ext cx="14844993" cy="8269356"/>
          </a:xfrm>
          <a:prstGeom prst="rect">
            <a:avLst/>
          </a:prstGeom>
          <a:noFill/>
          <a:ln>
            <a:noFill/>
          </a:ln>
        </p:spPr>
      </p:pic>
      <p:sp>
        <p:nvSpPr>
          <p:cNvPr id="418" name="Google Shape;418;g14489fdc779_0_75"/>
          <p:cNvSpPr txBox="1"/>
          <p:nvPr/>
        </p:nvSpPr>
        <p:spPr>
          <a:xfrm>
            <a:off x="12449726" y="9433139"/>
            <a:ext cx="5716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ARTS #1 (provisional data)</a:t>
            </a:r>
            <a:endParaRPr/>
          </a:p>
        </p:txBody>
      </p:sp>
      <p:sp>
        <p:nvSpPr>
          <p:cNvPr id="419" name="Google Shape;419;g14489fdc779_0_75"/>
          <p:cNvSpPr/>
          <p:nvPr/>
        </p:nvSpPr>
        <p:spPr>
          <a:xfrm>
            <a:off x="8572262" y="7538387"/>
            <a:ext cx="1525800" cy="1001700"/>
          </a:xfrm>
          <a:prstGeom prst="ellipse">
            <a:avLst/>
          </a:prstGeom>
          <a:noFill/>
          <a:ln w="9525" cap="rnd" cmpd="sng">
            <a:solidFill>
              <a:srgbClr val="323232"/>
            </a:solidFill>
            <a:prstDash val="solid"/>
            <a:round/>
            <a:headEnd type="none" w="sm" len="sm"/>
            <a:tailEnd type="none" w="sm" len="sm"/>
          </a:ln>
          <a:effectLst>
            <a:outerShdw blurRad="38100" dist="25400" dir="5400000" rotWithShape="0">
              <a:srgbClr val="000000">
                <a:alpha val="247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600" b="0" i="0" u="none" strike="noStrike" cap="none">
              <a:solidFill>
                <a:srgbClr val="FFFFFF"/>
              </a:solidFill>
              <a:latin typeface="Times New Roman"/>
              <a:ea typeface="Times New Roman"/>
              <a:cs typeface="Times New Roman"/>
              <a:sym typeface="Times New Roman"/>
            </a:endParaRPr>
          </a:p>
        </p:txBody>
      </p:sp>
      <p:sp>
        <p:nvSpPr>
          <p:cNvPr id="420" name="Google Shape;420;g14489fdc779_0_75"/>
          <p:cNvSpPr txBox="1"/>
          <p:nvPr/>
        </p:nvSpPr>
        <p:spPr>
          <a:xfrm>
            <a:off x="2686828" y="48638"/>
            <a:ext cx="3256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All Events</a:t>
            </a:r>
            <a:endParaRPr sz="3600" b="0" i="0" u="none" strike="noStrike" cap="none">
              <a:solidFill>
                <a:srgbClr val="000000"/>
              </a:solidFill>
              <a:latin typeface="Arial"/>
              <a:ea typeface="Arial"/>
              <a:cs typeface="Arial"/>
              <a:sym typeface="Arial"/>
            </a:endParaRPr>
          </a:p>
        </p:txBody>
      </p:sp>
      <p:sp>
        <p:nvSpPr>
          <p:cNvPr id="421" name="Google Shape;421;g14489fdc779_0_75"/>
          <p:cNvSpPr txBox="1"/>
          <p:nvPr/>
        </p:nvSpPr>
        <p:spPr>
          <a:xfrm>
            <a:off x="15681620" y="8726343"/>
            <a:ext cx="1467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(Provisional)</a:t>
            </a:r>
            <a:endParaRPr/>
          </a:p>
        </p:txBody>
      </p:sp>
      <p:sp>
        <p:nvSpPr>
          <p:cNvPr id="422" name="Google Shape;422;g14489fdc779_0_75"/>
          <p:cNvSpPr txBox="1"/>
          <p:nvPr/>
        </p:nvSpPr>
        <p:spPr>
          <a:xfrm>
            <a:off x="11106978" y="394888"/>
            <a:ext cx="1107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rgbClr val="000000"/>
                </a:solidFill>
                <a:latin typeface="Century Gothic"/>
                <a:ea typeface="Century Gothic"/>
                <a:cs typeface="Century Gothic"/>
                <a:sym typeface="Century Gothic"/>
              </a:rPr>
              <a:t>82%</a:t>
            </a:r>
            <a:endParaRPr/>
          </a:p>
        </p:txBody>
      </p:sp>
      <p:sp>
        <p:nvSpPr>
          <p:cNvPr id="423" name="Google Shape;423;g14489fdc779_0_75"/>
          <p:cNvSpPr txBox="1"/>
          <p:nvPr/>
        </p:nvSpPr>
        <p:spPr>
          <a:xfrm>
            <a:off x="14276715" y="1087385"/>
            <a:ext cx="1107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rgbClr val="000000"/>
                </a:solidFill>
                <a:latin typeface="Century Gothic"/>
                <a:ea typeface="Century Gothic"/>
                <a:cs typeface="Century Gothic"/>
                <a:sym typeface="Century Gothic"/>
              </a:rPr>
              <a:t>67%</a:t>
            </a:r>
            <a:endParaRPr/>
          </a:p>
        </p:txBody>
      </p:sp>
      <p:sp>
        <p:nvSpPr>
          <p:cNvPr id="424" name="Google Shape;424;g14489fdc779_0_75"/>
          <p:cNvSpPr txBox="1"/>
          <p:nvPr/>
        </p:nvSpPr>
        <p:spPr>
          <a:xfrm>
            <a:off x="7970894" y="2111846"/>
            <a:ext cx="1107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rgbClr val="000000"/>
                </a:solidFill>
                <a:latin typeface="Century Gothic"/>
                <a:ea typeface="Century Gothic"/>
                <a:cs typeface="Century Gothic"/>
                <a:sym typeface="Century Gothic"/>
              </a:rPr>
              <a:t>45%</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14489fdc779_0_89"/>
          <p:cNvSpPr txBox="1">
            <a:spLocks noGrp="1"/>
          </p:cNvSpPr>
          <p:nvPr>
            <p:ph type="title"/>
          </p:nvPr>
        </p:nvSpPr>
        <p:spPr>
          <a:xfrm>
            <a:off x="314355" y="128377"/>
            <a:ext cx="15773400" cy="19884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8DBA"/>
              </a:buClr>
              <a:buSzPts val="5400"/>
              <a:buFont typeface="Century Gothic"/>
              <a:buNone/>
            </a:pPr>
            <a:r>
              <a:rPr lang="en-US"/>
              <a:t>BioMass</a:t>
            </a:r>
            <a:endParaRPr/>
          </a:p>
        </p:txBody>
      </p:sp>
      <p:sp>
        <p:nvSpPr>
          <p:cNvPr id="431" name="Google Shape;431;g14489fdc779_0_89"/>
          <p:cNvSpPr txBox="1">
            <a:spLocks noGrp="1"/>
          </p:cNvSpPr>
          <p:nvPr>
            <p:ph type="body" idx="1"/>
          </p:nvPr>
        </p:nvSpPr>
        <p:spPr>
          <a:xfrm>
            <a:off x="309283" y="2738438"/>
            <a:ext cx="6695100" cy="6527100"/>
          </a:xfrm>
          <a:prstGeom prst="rect">
            <a:avLst/>
          </a:prstGeom>
          <a:noFill/>
          <a:ln>
            <a:noFill/>
          </a:ln>
        </p:spPr>
        <p:txBody>
          <a:bodyPr spcFirstLastPara="1" wrap="square" lIns="91425" tIns="45700" rIns="91425" bIns="45700" anchor="t" anchorCtr="0">
            <a:normAutofit/>
          </a:bodyPr>
          <a:lstStyle/>
          <a:p>
            <a:pPr marL="514350" lvl="0" indent="-342900" algn="l" rtl="0">
              <a:spcBef>
                <a:spcPts val="0"/>
              </a:spcBef>
              <a:spcAft>
                <a:spcPts val="0"/>
              </a:spcAft>
              <a:buSzPts val="2700"/>
              <a:buNone/>
            </a:pPr>
            <a:endParaRPr/>
          </a:p>
        </p:txBody>
      </p:sp>
      <p:pic>
        <p:nvPicPr>
          <p:cNvPr id="432" name="Google Shape;432;g14489fdc779_0_89" descr="B8606FD6-B484-4330-B341-E51A4219AFFE"/>
          <p:cNvPicPr preferRelativeResize="0"/>
          <p:nvPr/>
        </p:nvPicPr>
        <p:blipFill rotWithShape="1">
          <a:blip r:embed="rId3">
            <a:alphaModFix/>
          </a:blip>
          <a:srcRect/>
          <a:stretch/>
        </p:blipFill>
        <p:spPr>
          <a:xfrm>
            <a:off x="2528626" y="1148271"/>
            <a:ext cx="11915160" cy="8936371"/>
          </a:xfrm>
          <a:prstGeom prst="rect">
            <a:avLst/>
          </a:prstGeom>
          <a:noFill/>
          <a:ln>
            <a:noFill/>
          </a:ln>
        </p:spPr>
      </p:pic>
    </p:spTree>
  </p:cSld>
  <p:clrMapOvr>
    <a:masterClrMapping/>
  </p:clrMapOvr>
</p:sld>
</file>

<file path=ppt/theme/theme1.xml><?xml version="1.0" encoding="utf-8"?>
<a:theme xmlns:a="http://schemas.openxmlformats.org/drawingml/2006/main" name="Wisp">
  <a:themeElements>
    <a:clrScheme name="Wisp">
      <a:dk1>
        <a:srgbClr val="000000"/>
      </a:dk1>
      <a:lt1>
        <a:srgbClr val="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isp">
  <a:themeElements>
    <a:clrScheme name="Wisp">
      <a:dk1>
        <a:srgbClr val="000000"/>
      </a:dk1>
      <a:lt1>
        <a:srgbClr val="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661</Words>
  <Application>Microsoft Office PowerPoint</Application>
  <PresentationFormat>Custom</PresentationFormat>
  <Paragraphs>103</Paragraphs>
  <Slides>33</Slides>
  <Notes>33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Noto Sans Symbols</vt:lpstr>
      <vt:lpstr>Century Gothic</vt:lpstr>
      <vt:lpstr>Roboto</vt:lpstr>
      <vt:lpstr>Calibri</vt:lpstr>
      <vt:lpstr>Times New Roman</vt:lpstr>
      <vt:lpstr>Wisp</vt:lpstr>
      <vt:lpstr>Wisp</vt:lpstr>
      <vt:lpstr>Watershed Management with Ag Runoff Treatment Systems</vt:lpstr>
      <vt:lpstr>Outline</vt:lpstr>
      <vt:lpstr>PowerPoint Presentation</vt:lpstr>
      <vt:lpstr>ARTS Concept, 1 to Many BMP</vt:lpstr>
      <vt:lpstr>Runoff</vt:lpstr>
      <vt:lpstr>ARTS #1 concentrations</vt:lpstr>
      <vt:lpstr>PowerPoint Presentation</vt:lpstr>
      <vt:lpstr>PowerPoint Presentation</vt:lpstr>
      <vt:lpstr>BioMass</vt:lpstr>
      <vt:lpstr>PowerPoint Presentation</vt:lpstr>
      <vt:lpstr>Filters</vt:lpstr>
      <vt:lpstr>PowerPoint Presentation</vt:lpstr>
      <vt:lpstr>PowerPoint Presentation</vt:lpstr>
      <vt:lpstr>Mini Halfway Creek</vt:lpstr>
      <vt:lpstr>BMP Treatment</vt:lpstr>
      <vt:lpstr>Land Use Impacts</vt:lpstr>
      <vt:lpstr>PowerPoint Presentation</vt:lpstr>
      <vt:lpstr>PowerPoint Presentation</vt:lpstr>
      <vt:lpstr>PowerPoint Presentation</vt:lpstr>
      <vt:lpstr>PowerPoint Presentation</vt:lpstr>
      <vt:lpstr>PowerPoint Presentation</vt:lpstr>
      <vt:lpstr>EFH2 Hydrology</vt:lpstr>
      <vt:lpstr>PowerPoint Presentation</vt:lpstr>
      <vt:lpstr>PowerPoint Presentation</vt:lpstr>
      <vt:lpstr>Gallons of Water</vt:lpstr>
      <vt:lpstr>PowerPoint Presentation</vt:lpstr>
      <vt:lpstr>Cumulative Results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Watershed Management with Ag Runoff Treatment Systems</dc:title>
  <dc:creator>Katie Woodrow</dc:creator>
  <cp:lastModifiedBy>Connor  Roessler</cp:lastModifiedBy>
  <cp:revision>1</cp:revision>
  <dcterms:created xsi:type="dcterms:W3CDTF">2006-08-16T00:00:00Z</dcterms:created>
  <dcterms:modified xsi:type="dcterms:W3CDTF">2022-08-15T19:48:08Z</dcterms:modified>
</cp:coreProperties>
</file>