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1"/>
    <p:sldMasterId id="2147483852" r:id="rId2"/>
    <p:sldMasterId id="2147483865" r:id="rId3"/>
    <p:sldMasterId id="2147483886" r:id="rId4"/>
    <p:sldMasterId id="2147483905" r:id="rId5"/>
  </p:sldMasterIdLst>
  <p:notesMasterIdLst>
    <p:notesMasterId r:id="rId63"/>
  </p:notesMasterIdLst>
  <p:handoutMasterIdLst>
    <p:handoutMasterId r:id="rId64"/>
  </p:handoutMasterIdLst>
  <p:sldIdLst>
    <p:sldId id="256" r:id="rId6"/>
    <p:sldId id="272" r:id="rId7"/>
    <p:sldId id="273" r:id="rId8"/>
    <p:sldId id="286" r:id="rId9"/>
    <p:sldId id="284" r:id="rId10"/>
    <p:sldId id="282" r:id="rId11"/>
    <p:sldId id="285" r:id="rId12"/>
    <p:sldId id="319" r:id="rId13"/>
    <p:sldId id="336" r:id="rId14"/>
    <p:sldId id="335" r:id="rId15"/>
    <p:sldId id="337" r:id="rId16"/>
    <p:sldId id="258" r:id="rId17"/>
    <p:sldId id="259" r:id="rId18"/>
    <p:sldId id="283" r:id="rId19"/>
    <p:sldId id="338" r:id="rId20"/>
    <p:sldId id="339" r:id="rId21"/>
    <p:sldId id="340" r:id="rId22"/>
    <p:sldId id="257" r:id="rId23"/>
    <p:sldId id="295" r:id="rId24"/>
    <p:sldId id="320" r:id="rId25"/>
    <p:sldId id="262" r:id="rId26"/>
    <p:sldId id="322" r:id="rId27"/>
    <p:sldId id="278" r:id="rId28"/>
    <p:sldId id="325" r:id="rId29"/>
    <p:sldId id="324" r:id="rId30"/>
    <p:sldId id="326" r:id="rId31"/>
    <p:sldId id="328" r:id="rId32"/>
    <p:sldId id="341" r:id="rId33"/>
    <p:sldId id="269" r:id="rId34"/>
    <p:sldId id="268" r:id="rId35"/>
    <p:sldId id="342" r:id="rId36"/>
    <p:sldId id="276" r:id="rId37"/>
    <p:sldId id="343" r:id="rId38"/>
    <p:sldId id="344" r:id="rId39"/>
    <p:sldId id="575" r:id="rId40"/>
    <p:sldId id="583" r:id="rId41"/>
    <p:sldId id="396" r:id="rId42"/>
    <p:sldId id="315" r:id="rId43"/>
    <p:sldId id="578" r:id="rId44"/>
    <p:sldId id="579" r:id="rId45"/>
    <p:sldId id="300" r:id="rId46"/>
    <p:sldId id="586" r:id="rId47"/>
    <p:sldId id="585" r:id="rId48"/>
    <p:sldId id="265" r:id="rId49"/>
    <p:sldId id="587" r:id="rId50"/>
    <p:sldId id="261" r:id="rId51"/>
    <p:sldId id="266" r:id="rId52"/>
    <p:sldId id="263" r:id="rId53"/>
    <p:sldId id="267" r:id="rId54"/>
    <p:sldId id="588" r:id="rId55"/>
    <p:sldId id="589" r:id="rId56"/>
    <p:sldId id="260" r:id="rId57"/>
    <p:sldId id="590" r:id="rId58"/>
    <p:sldId id="264" r:id="rId59"/>
    <p:sldId id="582" r:id="rId60"/>
    <p:sldId id="277" r:id="rId61"/>
    <p:sldId id="279"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5D20"/>
    <a:srgbClr val="B5DCE7"/>
    <a:srgbClr val="C7DF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DA37D80-6434-44D0-A028-1B22A696006F}">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6532" autoAdjust="0"/>
  </p:normalViewPr>
  <p:slideViewPr>
    <p:cSldViewPr snapToGrid="0">
      <p:cViewPr varScale="1">
        <p:scale>
          <a:sx n="69" d="100"/>
          <a:sy n="69" d="100"/>
        </p:scale>
        <p:origin x="576" y="66"/>
      </p:cViewPr>
      <p:guideLst>
        <p:guide orient="horz" pos="2160"/>
        <p:guide pos="3840"/>
      </p:guideLst>
    </p:cSldViewPr>
  </p:slideViewPr>
  <p:notesTextViewPr>
    <p:cViewPr>
      <p:scale>
        <a:sx n="3" d="2"/>
        <a:sy n="3" d="2"/>
      </p:scale>
      <p:origin x="0" y="0"/>
    </p:cViewPr>
  </p:notesTextViewPr>
  <p:notesViewPr>
    <p:cSldViewPr snapToGrid="0">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8C0978F-98BC-409D-A654-4A950F48A590}" type="doc">
      <dgm:prSet loTypeId="urn:microsoft.com/office/officeart/2005/8/layout/cycle4" loCatId="matrix" qsTypeId="urn:microsoft.com/office/officeart/2005/8/quickstyle/simple1" qsCatId="simple" csTypeId="urn:microsoft.com/office/officeart/2005/8/colors/accent0_3" csCatId="mainScheme" phldr="1"/>
      <dgm:spPr/>
      <dgm:t>
        <a:bodyPr/>
        <a:lstStyle/>
        <a:p>
          <a:endParaRPr lang="en-US"/>
        </a:p>
      </dgm:t>
    </dgm:pt>
    <dgm:pt modelId="{74602190-871C-4EDE-A799-4453F3040394}">
      <dgm:prSet phldrT="[Text]"/>
      <dgm:spPr>
        <a:solidFill>
          <a:schemeClr val="tx2">
            <a:lumMod val="60000"/>
            <a:lumOff val="40000"/>
          </a:schemeClr>
        </a:solidFill>
      </dgm:spPr>
      <dgm:t>
        <a:bodyPr/>
        <a:lstStyle/>
        <a:p>
          <a:r>
            <a:rPr lang="en-GB" dirty="0"/>
            <a:t>Act</a:t>
          </a:r>
          <a:endParaRPr lang="en-US" dirty="0"/>
        </a:p>
      </dgm:t>
    </dgm:pt>
    <dgm:pt modelId="{475B225C-C434-4C3E-BFCF-C23AD1174F7C}" type="parTrans" cxnId="{258DABF8-A489-4D38-BD97-2E009032AA1F}">
      <dgm:prSet/>
      <dgm:spPr/>
      <dgm:t>
        <a:bodyPr/>
        <a:lstStyle/>
        <a:p>
          <a:endParaRPr lang="en-US"/>
        </a:p>
      </dgm:t>
    </dgm:pt>
    <dgm:pt modelId="{24321924-F4C0-4414-869D-ED008B8AC094}" type="sibTrans" cxnId="{258DABF8-A489-4D38-BD97-2E009032AA1F}">
      <dgm:prSet/>
      <dgm:spPr/>
      <dgm:t>
        <a:bodyPr/>
        <a:lstStyle/>
        <a:p>
          <a:endParaRPr lang="en-US"/>
        </a:p>
      </dgm:t>
    </dgm:pt>
    <dgm:pt modelId="{5B45A645-D155-4034-8739-CBBA801730C1}">
      <dgm:prSet phldrT="[Text]"/>
      <dgm:spPr/>
      <dgm:t>
        <a:bodyPr/>
        <a:lstStyle/>
        <a:p>
          <a:r>
            <a:rPr lang="en-GB" dirty="0"/>
            <a:t>Plan</a:t>
          </a:r>
          <a:endParaRPr lang="en-US" dirty="0"/>
        </a:p>
      </dgm:t>
    </dgm:pt>
    <dgm:pt modelId="{A0652E44-3A0E-49FD-92F2-16B41FC53BA6}" type="parTrans" cxnId="{91CF0CCC-F676-4FBB-A1F7-67C353258B60}">
      <dgm:prSet/>
      <dgm:spPr/>
      <dgm:t>
        <a:bodyPr/>
        <a:lstStyle/>
        <a:p>
          <a:endParaRPr lang="en-US"/>
        </a:p>
      </dgm:t>
    </dgm:pt>
    <dgm:pt modelId="{D504FD04-92CB-4468-A165-6481AA00F6D8}" type="sibTrans" cxnId="{91CF0CCC-F676-4FBB-A1F7-67C353258B60}">
      <dgm:prSet/>
      <dgm:spPr/>
      <dgm:t>
        <a:bodyPr/>
        <a:lstStyle/>
        <a:p>
          <a:endParaRPr lang="en-US"/>
        </a:p>
      </dgm:t>
    </dgm:pt>
    <dgm:pt modelId="{7F5DBF0B-4B0D-40C2-8607-874FEB544D79}">
      <dgm:prSet phldrT="[Text]"/>
      <dgm:spPr>
        <a:solidFill>
          <a:schemeClr val="tx2">
            <a:lumMod val="60000"/>
            <a:lumOff val="40000"/>
          </a:schemeClr>
        </a:solidFill>
      </dgm:spPr>
      <dgm:t>
        <a:bodyPr/>
        <a:lstStyle/>
        <a:p>
          <a:r>
            <a:rPr lang="en-GB" dirty="0"/>
            <a:t>Do</a:t>
          </a:r>
          <a:endParaRPr lang="en-US" dirty="0"/>
        </a:p>
      </dgm:t>
    </dgm:pt>
    <dgm:pt modelId="{51864332-DA90-442A-B5AC-A20E5937024C}" type="parTrans" cxnId="{B6B3D09B-B2D4-4AAB-9A23-943A46909084}">
      <dgm:prSet/>
      <dgm:spPr/>
      <dgm:t>
        <a:bodyPr/>
        <a:lstStyle/>
        <a:p>
          <a:endParaRPr lang="en-US"/>
        </a:p>
      </dgm:t>
    </dgm:pt>
    <dgm:pt modelId="{C891CA18-25B5-4C59-ABBE-1FD1C4DB2A72}" type="sibTrans" cxnId="{B6B3D09B-B2D4-4AAB-9A23-943A46909084}">
      <dgm:prSet/>
      <dgm:spPr/>
      <dgm:t>
        <a:bodyPr/>
        <a:lstStyle/>
        <a:p>
          <a:endParaRPr lang="en-US"/>
        </a:p>
      </dgm:t>
    </dgm:pt>
    <dgm:pt modelId="{0EF66807-A495-4BA1-BB0A-528FD47D7E24}">
      <dgm:prSet phldrT="[Text]"/>
      <dgm:spPr/>
      <dgm:t>
        <a:bodyPr/>
        <a:lstStyle/>
        <a:p>
          <a:r>
            <a:rPr lang="en-GB" dirty="0"/>
            <a:t>Check</a:t>
          </a:r>
          <a:endParaRPr lang="en-US" dirty="0"/>
        </a:p>
      </dgm:t>
    </dgm:pt>
    <dgm:pt modelId="{5F8D7BB5-66A1-4DAA-9C32-D98AAAD5A0F1}" type="parTrans" cxnId="{0E3A774D-E531-40EA-B084-20F1FF358CE0}">
      <dgm:prSet/>
      <dgm:spPr/>
      <dgm:t>
        <a:bodyPr/>
        <a:lstStyle/>
        <a:p>
          <a:endParaRPr lang="en-US"/>
        </a:p>
      </dgm:t>
    </dgm:pt>
    <dgm:pt modelId="{1B386464-2951-406F-A247-AABD3BD89BAD}" type="sibTrans" cxnId="{0E3A774D-E531-40EA-B084-20F1FF358CE0}">
      <dgm:prSet/>
      <dgm:spPr/>
      <dgm:t>
        <a:bodyPr/>
        <a:lstStyle/>
        <a:p>
          <a:endParaRPr lang="en-US"/>
        </a:p>
      </dgm:t>
    </dgm:pt>
    <dgm:pt modelId="{3BA599B3-CBE2-42C0-B25E-578FB0A20BD1}">
      <dgm:prSet phldrT="[Text]" phldr="1"/>
      <dgm:spPr/>
      <dgm:t>
        <a:bodyPr/>
        <a:lstStyle/>
        <a:p>
          <a:endParaRPr lang="en-US"/>
        </a:p>
      </dgm:t>
    </dgm:pt>
    <dgm:pt modelId="{ACF4DDAA-C451-4827-909C-51A24B7EB97E}" type="parTrans" cxnId="{5F87282C-1308-4227-A27C-348C8BCABB2D}">
      <dgm:prSet/>
      <dgm:spPr/>
      <dgm:t>
        <a:bodyPr/>
        <a:lstStyle/>
        <a:p>
          <a:endParaRPr lang="en-US"/>
        </a:p>
      </dgm:t>
    </dgm:pt>
    <dgm:pt modelId="{B2A39E29-C241-4F6C-AE07-9F466E0DBB75}" type="sibTrans" cxnId="{5F87282C-1308-4227-A27C-348C8BCABB2D}">
      <dgm:prSet/>
      <dgm:spPr/>
      <dgm:t>
        <a:bodyPr/>
        <a:lstStyle/>
        <a:p>
          <a:endParaRPr lang="en-US"/>
        </a:p>
      </dgm:t>
    </dgm:pt>
    <dgm:pt modelId="{02169BA9-9C67-494A-933E-A9C37A1690B5}">
      <dgm:prSet phldrT="[Text]" phldr="1"/>
      <dgm:spPr/>
      <dgm:t>
        <a:bodyPr/>
        <a:lstStyle/>
        <a:p>
          <a:endParaRPr lang="en-US"/>
        </a:p>
      </dgm:t>
    </dgm:pt>
    <dgm:pt modelId="{5913F9C9-BE56-4F67-B291-3013827473BA}" type="parTrans" cxnId="{ACE64FFA-F0C5-4B0B-8FD0-54FBF0913041}">
      <dgm:prSet/>
      <dgm:spPr/>
      <dgm:t>
        <a:bodyPr/>
        <a:lstStyle/>
        <a:p>
          <a:endParaRPr lang="en-US"/>
        </a:p>
      </dgm:t>
    </dgm:pt>
    <dgm:pt modelId="{61DA89CB-D858-4FE0-B33B-717DC2100A0A}" type="sibTrans" cxnId="{ACE64FFA-F0C5-4B0B-8FD0-54FBF0913041}">
      <dgm:prSet/>
      <dgm:spPr/>
      <dgm:t>
        <a:bodyPr/>
        <a:lstStyle/>
        <a:p>
          <a:endParaRPr lang="en-US"/>
        </a:p>
      </dgm:t>
    </dgm:pt>
    <dgm:pt modelId="{A491F7CC-090A-4C99-A12C-2E999620A86D}" type="pres">
      <dgm:prSet presAssocID="{88C0978F-98BC-409D-A654-4A950F48A590}" presName="cycleMatrixDiagram" presStyleCnt="0">
        <dgm:presLayoutVars>
          <dgm:chMax val="1"/>
          <dgm:dir/>
          <dgm:animLvl val="lvl"/>
          <dgm:resizeHandles val="exact"/>
        </dgm:presLayoutVars>
      </dgm:prSet>
      <dgm:spPr/>
    </dgm:pt>
    <dgm:pt modelId="{7DA22C3D-E561-44FF-BB6B-E6682707BC8F}" type="pres">
      <dgm:prSet presAssocID="{88C0978F-98BC-409D-A654-4A950F48A590}" presName="children" presStyleCnt="0"/>
      <dgm:spPr/>
    </dgm:pt>
    <dgm:pt modelId="{5AE94CB2-EAE4-45D2-878C-C208A42EC867}" type="pres">
      <dgm:prSet presAssocID="{88C0978F-98BC-409D-A654-4A950F48A590}" presName="childPlaceholder" presStyleCnt="0"/>
      <dgm:spPr/>
    </dgm:pt>
    <dgm:pt modelId="{665A7C23-7CF2-408D-8063-26B1E5AE6996}" type="pres">
      <dgm:prSet presAssocID="{88C0978F-98BC-409D-A654-4A950F48A590}" presName="circle" presStyleCnt="0"/>
      <dgm:spPr/>
    </dgm:pt>
    <dgm:pt modelId="{0ECA1D72-A030-4D9A-A36D-2C4BCE9C7049}" type="pres">
      <dgm:prSet presAssocID="{88C0978F-98BC-409D-A654-4A950F48A590}" presName="quadrant1" presStyleLbl="node1" presStyleIdx="0" presStyleCnt="4">
        <dgm:presLayoutVars>
          <dgm:chMax val="1"/>
          <dgm:bulletEnabled val="1"/>
        </dgm:presLayoutVars>
      </dgm:prSet>
      <dgm:spPr/>
    </dgm:pt>
    <dgm:pt modelId="{2F412A73-96A4-469C-8943-050295775EAB}" type="pres">
      <dgm:prSet presAssocID="{88C0978F-98BC-409D-A654-4A950F48A590}" presName="quadrant2" presStyleLbl="node1" presStyleIdx="1" presStyleCnt="4">
        <dgm:presLayoutVars>
          <dgm:chMax val="1"/>
          <dgm:bulletEnabled val="1"/>
        </dgm:presLayoutVars>
      </dgm:prSet>
      <dgm:spPr/>
    </dgm:pt>
    <dgm:pt modelId="{18D629DE-EBF4-4266-910D-A2121C1B5A3E}" type="pres">
      <dgm:prSet presAssocID="{88C0978F-98BC-409D-A654-4A950F48A590}" presName="quadrant3" presStyleLbl="node1" presStyleIdx="2" presStyleCnt="4">
        <dgm:presLayoutVars>
          <dgm:chMax val="1"/>
          <dgm:bulletEnabled val="1"/>
        </dgm:presLayoutVars>
      </dgm:prSet>
      <dgm:spPr/>
    </dgm:pt>
    <dgm:pt modelId="{4DC5D2D5-63BE-49E3-8D79-E78494736094}" type="pres">
      <dgm:prSet presAssocID="{88C0978F-98BC-409D-A654-4A950F48A590}" presName="quadrant4" presStyleLbl="node1" presStyleIdx="3" presStyleCnt="4">
        <dgm:presLayoutVars>
          <dgm:chMax val="1"/>
          <dgm:bulletEnabled val="1"/>
        </dgm:presLayoutVars>
      </dgm:prSet>
      <dgm:spPr/>
    </dgm:pt>
    <dgm:pt modelId="{C3BAE1C3-9EFB-49EF-B9A7-BFE9B9DBD048}" type="pres">
      <dgm:prSet presAssocID="{88C0978F-98BC-409D-A654-4A950F48A590}" presName="quadrantPlaceholder" presStyleCnt="0"/>
      <dgm:spPr/>
    </dgm:pt>
    <dgm:pt modelId="{EC98BC64-63FF-4D49-AD77-A9048D967F0D}" type="pres">
      <dgm:prSet presAssocID="{88C0978F-98BC-409D-A654-4A950F48A590}" presName="center1" presStyleLbl="fgShp" presStyleIdx="0" presStyleCnt="2"/>
      <dgm:spPr/>
    </dgm:pt>
    <dgm:pt modelId="{5161F887-5954-4307-919A-621745A6FD6D}" type="pres">
      <dgm:prSet presAssocID="{88C0978F-98BC-409D-A654-4A950F48A590}" presName="center2" presStyleLbl="fgShp" presStyleIdx="1" presStyleCnt="2"/>
      <dgm:spPr/>
    </dgm:pt>
  </dgm:ptLst>
  <dgm:cxnLst>
    <dgm:cxn modelId="{5F87282C-1308-4227-A27C-348C8BCABB2D}" srcId="{88C0978F-98BC-409D-A654-4A950F48A590}" destId="{3BA599B3-CBE2-42C0-B25E-578FB0A20BD1}" srcOrd="4" destOrd="0" parTransId="{ACF4DDAA-C451-4827-909C-51A24B7EB97E}" sibTransId="{B2A39E29-C241-4F6C-AE07-9F466E0DBB75}"/>
    <dgm:cxn modelId="{0E3A774D-E531-40EA-B084-20F1FF358CE0}" srcId="{88C0978F-98BC-409D-A654-4A950F48A590}" destId="{0EF66807-A495-4BA1-BB0A-528FD47D7E24}" srcOrd="3" destOrd="0" parTransId="{5F8D7BB5-66A1-4DAA-9C32-D98AAAD5A0F1}" sibTransId="{1B386464-2951-406F-A247-AABD3BD89BAD}"/>
    <dgm:cxn modelId="{A36CDA9A-7C15-4FE8-8FF3-DF675EC1B4EF}" type="presOf" srcId="{88C0978F-98BC-409D-A654-4A950F48A590}" destId="{A491F7CC-090A-4C99-A12C-2E999620A86D}" srcOrd="0" destOrd="0" presId="urn:microsoft.com/office/officeart/2005/8/layout/cycle4"/>
    <dgm:cxn modelId="{B6B3D09B-B2D4-4AAB-9A23-943A46909084}" srcId="{88C0978F-98BC-409D-A654-4A950F48A590}" destId="{7F5DBF0B-4B0D-40C2-8607-874FEB544D79}" srcOrd="2" destOrd="0" parTransId="{51864332-DA90-442A-B5AC-A20E5937024C}" sibTransId="{C891CA18-25B5-4C59-ABBE-1FD1C4DB2A72}"/>
    <dgm:cxn modelId="{D5AA6CA6-7A31-4C49-80E2-A6903BF69FAF}" type="presOf" srcId="{0EF66807-A495-4BA1-BB0A-528FD47D7E24}" destId="{4DC5D2D5-63BE-49E3-8D79-E78494736094}" srcOrd="0" destOrd="0" presId="urn:microsoft.com/office/officeart/2005/8/layout/cycle4"/>
    <dgm:cxn modelId="{91CF0CCC-F676-4FBB-A1F7-67C353258B60}" srcId="{88C0978F-98BC-409D-A654-4A950F48A590}" destId="{5B45A645-D155-4034-8739-CBBA801730C1}" srcOrd="1" destOrd="0" parTransId="{A0652E44-3A0E-49FD-92F2-16B41FC53BA6}" sibTransId="{D504FD04-92CB-4468-A165-6481AA00F6D8}"/>
    <dgm:cxn modelId="{8D7954D1-63CF-4ED4-9FE7-ED5CC0A11DF0}" type="presOf" srcId="{74602190-871C-4EDE-A799-4453F3040394}" destId="{0ECA1D72-A030-4D9A-A36D-2C4BCE9C7049}" srcOrd="0" destOrd="0" presId="urn:microsoft.com/office/officeart/2005/8/layout/cycle4"/>
    <dgm:cxn modelId="{50B65FF1-8A68-4ABA-AE61-484B5DABE59B}" type="presOf" srcId="{7F5DBF0B-4B0D-40C2-8607-874FEB544D79}" destId="{18D629DE-EBF4-4266-910D-A2121C1B5A3E}" srcOrd="0" destOrd="0" presId="urn:microsoft.com/office/officeart/2005/8/layout/cycle4"/>
    <dgm:cxn modelId="{258DABF8-A489-4D38-BD97-2E009032AA1F}" srcId="{88C0978F-98BC-409D-A654-4A950F48A590}" destId="{74602190-871C-4EDE-A799-4453F3040394}" srcOrd="0" destOrd="0" parTransId="{475B225C-C434-4C3E-BFCF-C23AD1174F7C}" sibTransId="{24321924-F4C0-4414-869D-ED008B8AC094}"/>
    <dgm:cxn modelId="{ACE64FFA-F0C5-4B0B-8FD0-54FBF0913041}" srcId="{3BA599B3-CBE2-42C0-B25E-578FB0A20BD1}" destId="{02169BA9-9C67-494A-933E-A9C37A1690B5}" srcOrd="0" destOrd="0" parTransId="{5913F9C9-BE56-4F67-B291-3013827473BA}" sibTransId="{61DA89CB-D858-4FE0-B33B-717DC2100A0A}"/>
    <dgm:cxn modelId="{ECACFCFC-0569-4030-AF91-5E670C5F5364}" type="presOf" srcId="{5B45A645-D155-4034-8739-CBBA801730C1}" destId="{2F412A73-96A4-469C-8943-050295775EAB}" srcOrd="0" destOrd="0" presId="urn:microsoft.com/office/officeart/2005/8/layout/cycle4"/>
    <dgm:cxn modelId="{23593497-53D7-45BA-B6BD-7B081574CC40}" type="presParOf" srcId="{A491F7CC-090A-4C99-A12C-2E999620A86D}" destId="{7DA22C3D-E561-44FF-BB6B-E6682707BC8F}" srcOrd="0" destOrd="0" presId="urn:microsoft.com/office/officeart/2005/8/layout/cycle4"/>
    <dgm:cxn modelId="{CEA7CB0F-ECD9-4380-A445-62B378BE68F4}" type="presParOf" srcId="{7DA22C3D-E561-44FF-BB6B-E6682707BC8F}" destId="{5AE94CB2-EAE4-45D2-878C-C208A42EC867}" srcOrd="0" destOrd="0" presId="urn:microsoft.com/office/officeart/2005/8/layout/cycle4"/>
    <dgm:cxn modelId="{E9650B54-3F8F-4109-BBA3-24056972FAA1}" type="presParOf" srcId="{A491F7CC-090A-4C99-A12C-2E999620A86D}" destId="{665A7C23-7CF2-408D-8063-26B1E5AE6996}" srcOrd="1" destOrd="0" presId="urn:microsoft.com/office/officeart/2005/8/layout/cycle4"/>
    <dgm:cxn modelId="{CD3203F6-E620-423B-984A-26DEBFA2497C}" type="presParOf" srcId="{665A7C23-7CF2-408D-8063-26B1E5AE6996}" destId="{0ECA1D72-A030-4D9A-A36D-2C4BCE9C7049}" srcOrd="0" destOrd="0" presId="urn:microsoft.com/office/officeart/2005/8/layout/cycle4"/>
    <dgm:cxn modelId="{045AACAF-F1F6-4B73-88F3-01BC4D421A52}" type="presParOf" srcId="{665A7C23-7CF2-408D-8063-26B1E5AE6996}" destId="{2F412A73-96A4-469C-8943-050295775EAB}" srcOrd="1" destOrd="0" presId="urn:microsoft.com/office/officeart/2005/8/layout/cycle4"/>
    <dgm:cxn modelId="{64DE5708-CA20-4F39-8F8D-5E01BE3163B6}" type="presParOf" srcId="{665A7C23-7CF2-408D-8063-26B1E5AE6996}" destId="{18D629DE-EBF4-4266-910D-A2121C1B5A3E}" srcOrd="2" destOrd="0" presId="urn:microsoft.com/office/officeart/2005/8/layout/cycle4"/>
    <dgm:cxn modelId="{45C9E9BD-08A8-4F3B-8BC1-34766449AE3B}" type="presParOf" srcId="{665A7C23-7CF2-408D-8063-26B1E5AE6996}" destId="{4DC5D2D5-63BE-49E3-8D79-E78494736094}" srcOrd="3" destOrd="0" presId="urn:microsoft.com/office/officeart/2005/8/layout/cycle4"/>
    <dgm:cxn modelId="{E4416787-9CB9-426C-AC4E-15817EC43CCE}" type="presParOf" srcId="{665A7C23-7CF2-408D-8063-26B1E5AE6996}" destId="{C3BAE1C3-9EFB-49EF-B9A7-BFE9B9DBD048}" srcOrd="4" destOrd="0" presId="urn:microsoft.com/office/officeart/2005/8/layout/cycle4"/>
    <dgm:cxn modelId="{F40F084C-74C1-420D-8D25-42D635151101}" type="presParOf" srcId="{A491F7CC-090A-4C99-A12C-2E999620A86D}" destId="{EC98BC64-63FF-4D49-AD77-A9048D967F0D}" srcOrd="2" destOrd="0" presId="urn:microsoft.com/office/officeart/2005/8/layout/cycle4"/>
    <dgm:cxn modelId="{21A19A73-C69A-4456-8E6B-B4138AF8DBAE}" type="presParOf" srcId="{A491F7CC-090A-4C99-A12C-2E999620A86D}" destId="{5161F887-5954-4307-919A-621745A6FD6D}" srcOrd="3" destOrd="0" presId="urn:microsoft.com/office/officeart/2005/8/layout/cycle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8C0978F-98BC-409D-A654-4A950F48A590}" type="doc">
      <dgm:prSet loTypeId="urn:microsoft.com/office/officeart/2005/8/layout/cycle4" loCatId="matrix" qsTypeId="urn:microsoft.com/office/officeart/2005/8/quickstyle/simple1" qsCatId="simple" csTypeId="urn:microsoft.com/office/officeart/2005/8/colors/accent0_3" csCatId="mainScheme" phldr="1"/>
      <dgm:spPr/>
      <dgm:t>
        <a:bodyPr/>
        <a:lstStyle/>
        <a:p>
          <a:endParaRPr lang="en-US"/>
        </a:p>
      </dgm:t>
    </dgm:pt>
    <dgm:pt modelId="{74602190-871C-4EDE-A799-4453F3040394}">
      <dgm:prSet phldrT="[Text]"/>
      <dgm:spPr>
        <a:solidFill>
          <a:schemeClr val="tx2">
            <a:lumMod val="60000"/>
            <a:lumOff val="40000"/>
          </a:schemeClr>
        </a:solidFill>
      </dgm:spPr>
      <dgm:t>
        <a:bodyPr/>
        <a:lstStyle/>
        <a:p>
          <a:r>
            <a:rPr lang="en-GB" dirty="0"/>
            <a:t>Act</a:t>
          </a:r>
          <a:endParaRPr lang="en-US" dirty="0"/>
        </a:p>
      </dgm:t>
    </dgm:pt>
    <dgm:pt modelId="{475B225C-C434-4C3E-BFCF-C23AD1174F7C}" type="parTrans" cxnId="{258DABF8-A489-4D38-BD97-2E009032AA1F}">
      <dgm:prSet/>
      <dgm:spPr/>
      <dgm:t>
        <a:bodyPr/>
        <a:lstStyle/>
        <a:p>
          <a:endParaRPr lang="en-US"/>
        </a:p>
      </dgm:t>
    </dgm:pt>
    <dgm:pt modelId="{24321924-F4C0-4414-869D-ED008B8AC094}" type="sibTrans" cxnId="{258DABF8-A489-4D38-BD97-2E009032AA1F}">
      <dgm:prSet/>
      <dgm:spPr/>
      <dgm:t>
        <a:bodyPr/>
        <a:lstStyle/>
        <a:p>
          <a:endParaRPr lang="en-US"/>
        </a:p>
      </dgm:t>
    </dgm:pt>
    <dgm:pt modelId="{5B45A645-D155-4034-8739-CBBA801730C1}">
      <dgm:prSet phldrT="[Text]"/>
      <dgm:spPr/>
      <dgm:t>
        <a:bodyPr/>
        <a:lstStyle/>
        <a:p>
          <a:r>
            <a:rPr lang="en-GB" dirty="0"/>
            <a:t>Plan</a:t>
          </a:r>
          <a:endParaRPr lang="en-US" dirty="0"/>
        </a:p>
      </dgm:t>
    </dgm:pt>
    <dgm:pt modelId="{A0652E44-3A0E-49FD-92F2-16B41FC53BA6}" type="parTrans" cxnId="{91CF0CCC-F676-4FBB-A1F7-67C353258B60}">
      <dgm:prSet/>
      <dgm:spPr/>
      <dgm:t>
        <a:bodyPr/>
        <a:lstStyle/>
        <a:p>
          <a:endParaRPr lang="en-US"/>
        </a:p>
      </dgm:t>
    </dgm:pt>
    <dgm:pt modelId="{D504FD04-92CB-4468-A165-6481AA00F6D8}" type="sibTrans" cxnId="{91CF0CCC-F676-4FBB-A1F7-67C353258B60}">
      <dgm:prSet/>
      <dgm:spPr/>
      <dgm:t>
        <a:bodyPr/>
        <a:lstStyle/>
        <a:p>
          <a:endParaRPr lang="en-US"/>
        </a:p>
      </dgm:t>
    </dgm:pt>
    <dgm:pt modelId="{7F5DBF0B-4B0D-40C2-8607-874FEB544D79}">
      <dgm:prSet phldrT="[Text]"/>
      <dgm:spPr>
        <a:solidFill>
          <a:schemeClr val="tx2">
            <a:lumMod val="60000"/>
            <a:lumOff val="40000"/>
          </a:schemeClr>
        </a:solidFill>
      </dgm:spPr>
      <dgm:t>
        <a:bodyPr/>
        <a:lstStyle/>
        <a:p>
          <a:r>
            <a:rPr lang="en-GB" dirty="0"/>
            <a:t>Do</a:t>
          </a:r>
          <a:endParaRPr lang="en-US" dirty="0"/>
        </a:p>
      </dgm:t>
    </dgm:pt>
    <dgm:pt modelId="{51864332-DA90-442A-B5AC-A20E5937024C}" type="parTrans" cxnId="{B6B3D09B-B2D4-4AAB-9A23-943A46909084}">
      <dgm:prSet/>
      <dgm:spPr/>
      <dgm:t>
        <a:bodyPr/>
        <a:lstStyle/>
        <a:p>
          <a:endParaRPr lang="en-US"/>
        </a:p>
      </dgm:t>
    </dgm:pt>
    <dgm:pt modelId="{C891CA18-25B5-4C59-ABBE-1FD1C4DB2A72}" type="sibTrans" cxnId="{B6B3D09B-B2D4-4AAB-9A23-943A46909084}">
      <dgm:prSet/>
      <dgm:spPr/>
      <dgm:t>
        <a:bodyPr/>
        <a:lstStyle/>
        <a:p>
          <a:endParaRPr lang="en-US"/>
        </a:p>
      </dgm:t>
    </dgm:pt>
    <dgm:pt modelId="{0EF66807-A495-4BA1-BB0A-528FD47D7E24}">
      <dgm:prSet phldrT="[Text]"/>
      <dgm:spPr/>
      <dgm:t>
        <a:bodyPr/>
        <a:lstStyle/>
        <a:p>
          <a:r>
            <a:rPr lang="en-GB" dirty="0"/>
            <a:t>Check</a:t>
          </a:r>
          <a:endParaRPr lang="en-US" dirty="0"/>
        </a:p>
      </dgm:t>
    </dgm:pt>
    <dgm:pt modelId="{5F8D7BB5-66A1-4DAA-9C32-D98AAAD5A0F1}" type="parTrans" cxnId="{0E3A774D-E531-40EA-B084-20F1FF358CE0}">
      <dgm:prSet/>
      <dgm:spPr/>
      <dgm:t>
        <a:bodyPr/>
        <a:lstStyle/>
        <a:p>
          <a:endParaRPr lang="en-US"/>
        </a:p>
      </dgm:t>
    </dgm:pt>
    <dgm:pt modelId="{1B386464-2951-406F-A247-AABD3BD89BAD}" type="sibTrans" cxnId="{0E3A774D-E531-40EA-B084-20F1FF358CE0}">
      <dgm:prSet/>
      <dgm:spPr/>
      <dgm:t>
        <a:bodyPr/>
        <a:lstStyle/>
        <a:p>
          <a:endParaRPr lang="en-US"/>
        </a:p>
      </dgm:t>
    </dgm:pt>
    <dgm:pt modelId="{3BA599B3-CBE2-42C0-B25E-578FB0A20BD1}">
      <dgm:prSet phldrT="[Text]" phldr="1"/>
      <dgm:spPr/>
      <dgm:t>
        <a:bodyPr/>
        <a:lstStyle/>
        <a:p>
          <a:endParaRPr lang="en-US"/>
        </a:p>
      </dgm:t>
    </dgm:pt>
    <dgm:pt modelId="{ACF4DDAA-C451-4827-909C-51A24B7EB97E}" type="parTrans" cxnId="{5F87282C-1308-4227-A27C-348C8BCABB2D}">
      <dgm:prSet/>
      <dgm:spPr/>
      <dgm:t>
        <a:bodyPr/>
        <a:lstStyle/>
        <a:p>
          <a:endParaRPr lang="en-US"/>
        </a:p>
      </dgm:t>
    </dgm:pt>
    <dgm:pt modelId="{B2A39E29-C241-4F6C-AE07-9F466E0DBB75}" type="sibTrans" cxnId="{5F87282C-1308-4227-A27C-348C8BCABB2D}">
      <dgm:prSet/>
      <dgm:spPr/>
      <dgm:t>
        <a:bodyPr/>
        <a:lstStyle/>
        <a:p>
          <a:endParaRPr lang="en-US"/>
        </a:p>
      </dgm:t>
    </dgm:pt>
    <dgm:pt modelId="{02169BA9-9C67-494A-933E-A9C37A1690B5}">
      <dgm:prSet phldrT="[Text]" phldr="1"/>
      <dgm:spPr/>
      <dgm:t>
        <a:bodyPr/>
        <a:lstStyle/>
        <a:p>
          <a:endParaRPr lang="en-US"/>
        </a:p>
      </dgm:t>
    </dgm:pt>
    <dgm:pt modelId="{5913F9C9-BE56-4F67-B291-3013827473BA}" type="parTrans" cxnId="{ACE64FFA-F0C5-4B0B-8FD0-54FBF0913041}">
      <dgm:prSet/>
      <dgm:spPr/>
      <dgm:t>
        <a:bodyPr/>
        <a:lstStyle/>
        <a:p>
          <a:endParaRPr lang="en-US"/>
        </a:p>
      </dgm:t>
    </dgm:pt>
    <dgm:pt modelId="{61DA89CB-D858-4FE0-B33B-717DC2100A0A}" type="sibTrans" cxnId="{ACE64FFA-F0C5-4B0B-8FD0-54FBF0913041}">
      <dgm:prSet/>
      <dgm:spPr/>
      <dgm:t>
        <a:bodyPr/>
        <a:lstStyle/>
        <a:p>
          <a:endParaRPr lang="en-US"/>
        </a:p>
      </dgm:t>
    </dgm:pt>
    <dgm:pt modelId="{A491F7CC-090A-4C99-A12C-2E999620A86D}" type="pres">
      <dgm:prSet presAssocID="{88C0978F-98BC-409D-A654-4A950F48A590}" presName="cycleMatrixDiagram" presStyleCnt="0">
        <dgm:presLayoutVars>
          <dgm:chMax val="1"/>
          <dgm:dir/>
          <dgm:animLvl val="lvl"/>
          <dgm:resizeHandles val="exact"/>
        </dgm:presLayoutVars>
      </dgm:prSet>
      <dgm:spPr/>
    </dgm:pt>
    <dgm:pt modelId="{7DA22C3D-E561-44FF-BB6B-E6682707BC8F}" type="pres">
      <dgm:prSet presAssocID="{88C0978F-98BC-409D-A654-4A950F48A590}" presName="children" presStyleCnt="0"/>
      <dgm:spPr/>
    </dgm:pt>
    <dgm:pt modelId="{5AE94CB2-EAE4-45D2-878C-C208A42EC867}" type="pres">
      <dgm:prSet presAssocID="{88C0978F-98BC-409D-A654-4A950F48A590}" presName="childPlaceholder" presStyleCnt="0"/>
      <dgm:spPr/>
    </dgm:pt>
    <dgm:pt modelId="{665A7C23-7CF2-408D-8063-26B1E5AE6996}" type="pres">
      <dgm:prSet presAssocID="{88C0978F-98BC-409D-A654-4A950F48A590}" presName="circle" presStyleCnt="0"/>
      <dgm:spPr/>
    </dgm:pt>
    <dgm:pt modelId="{0ECA1D72-A030-4D9A-A36D-2C4BCE9C7049}" type="pres">
      <dgm:prSet presAssocID="{88C0978F-98BC-409D-A654-4A950F48A590}" presName="quadrant1" presStyleLbl="node1" presStyleIdx="0" presStyleCnt="4">
        <dgm:presLayoutVars>
          <dgm:chMax val="1"/>
          <dgm:bulletEnabled val="1"/>
        </dgm:presLayoutVars>
      </dgm:prSet>
      <dgm:spPr/>
    </dgm:pt>
    <dgm:pt modelId="{2F412A73-96A4-469C-8943-050295775EAB}" type="pres">
      <dgm:prSet presAssocID="{88C0978F-98BC-409D-A654-4A950F48A590}" presName="quadrant2" presStyleLbl="node1" presStyleIdx="1" presStyleCnt="4">
        <dgm:presLayoutVars>
          <dgm:chMax val="1"/>
          <dgm:bulletEnabled val="1"/>
        </dgm:presLayoutVars>
      </dgm:prSet>
      <dgm:spPr/>
    </dgm:pt>
    <dgm:pt modelId="{18D629DE-EBF4-4266-910D-A2121C1B5A3E}" type="pres">
      <dgm:prSet presAssocID="{88C0978F-98BC-409D-A654-4A950F48A590}" presName="quadrant3" presStyleLbl="node1" presStyleIdx="2" presStyleCnt="4">
        <dgm:presLayoutVars>
          <dgm:chMax val="1"/>
          <dgm:bulletEnabled val="1"/>
        </dgm:presLayoutVars>
      </dgm:prSet>
      <dgm:spPr/>
    </dgm:pt>
    <dgm:pt modelId="{4DC5D2D5-63BE-49E3-8D79-E78494736094}" type="pres">
      <dgm:prSet presAssocID="{88C0978F-98BC-409D-A654-4A950F48A590}" presName="quadrant4" presStyleLbl="node1" presStyleIdx="3" presStyleCnt="4">
        <dgm:presLayoutVars>
          <dgm:chMax val="1"/>
          <dgm:bulletEnabled val="1"/>
        </dgm:presLayoutVars>
      </dgm:prSet>
      <dgm:spPr/>
    </dgm:pt>
    <dgm:pt modelId="{C3BAE1C3-9EFB-49EF-B9A7-BFE9B9DBD048}" type="pres">
      <dgm:prSet presAssocID="{88C0978F-98BC-409D-A654-4A950F48A590}" presName="quadrantPlaceholder" presStyleCnt="0"/>
      <dgm:spPr/>
    </dgm:pt>
    <dgm:pt modelId="{EC98BC64-63FF-4D49-AD77-A9048D967F0D}" type="pres">
      <dgm:prSet presAssocID="{88C0978F-98BC-409D-A654-4A950F48A590}" presName="center1" presStyleLbl="fgShp" presStyleIdx="0" presStyleCnt="2"/>
      <dgm:spPr/>
    </dgm:pt>
    <dgm:pt modelId="{5161F887-5954-4307-919A-621745A6FD6D}" type="pres">
      <dgm:prSet presAssocID="{88C0978F-98BC-409D-A654-4A950F48A590}" presName="center2" presStyleLbl="fgShp" presStyleIdx="1" presStyleCnt="2"/>
      <dgm:spPr/>
    </dgm:pt>
  </dgm:ptLst>
  <dgm:cxnLst>
    <dgm:cxn modelId="{5F87282C-1308-4227-A27C-348C8BCABB2D}" srcId="{88C0978F-98BC-409D-A654-4A950F48A590}" destId="{3BA599B3-CBE2-42C0-B25E-578FB0A20BD1}" srcOrd="4" destOrd="0" parTransId="{ACF4DDAA-C451-4827-909C-51A24B7EB97E}" sibTransId="{B2A39E29-C241-4F6C-AE07-9F466E0DBB75}"/>
    <dgm:cxn modelId="{0E3A774D-E531-40EA-B084-20F1FF358CE0}" srcId="{88C0978F-98BC-409D-A654-4A950F48A590}" destId="{0EF66807-A495-4BA1-BB0A-528FD47D7E24}" srcOrd="3" destOrd="0" parTransId="{5F8D7BB5-66A1-4DAA-9C32-D98AAAD5A0F1}" sibTransId="{1B386464-2951-406F-A247-AABD3BD89BAD}"/>
    <dgm:cxn modelId="{A36CDA9A-7C15-4FE8-8FF3-DF675EC1B4EF}" type="presOf" srcId="{88C0978F-98BC-409D-A654-4A950F48A590}" destId="{A491F7CC-090A-4C99-A12C-2E999620A86D}" srcOrd="0" destOrd="0" presId="urn:microsoft.com/office/officeart/2005/8/layout/cycle4"/>
    <dgm:cxn modelId="{B6B3D09B-B2D4-4AAB-9A23-943A46909084}" srcId="{88C0978F-98BC-409D-A654-4A950F48A590}" destId="{7F5DBF0B-4B0D-40C2-8607-874FEB544D79}" srcOrd="2" destOrd="0" parTransId="{51864332-DA90-442A-B5AC-A20E5937024C}" sibTransId="{C891CA18-25B5-4C59-ABBE-1FD1C4DB2A72}"/>
    <dgm:cxn modelId="{D5AA6CA6-7A31-4C49-80E2-A6903BF69FAF}" type="presOf" srcId="{0EF66807-A495-4BA1-BB0A-528FD47D7E24}" destId="{4DC5D2D5-63BE-49E3-8D79-E78494736094}" srcOrd="0" destOrd="0" presId="urn:microsoft.com/office/officeart/2005/8/layout/cycle4"/>
    <dgm:cxn modelId="{91CF0CCC-F676-4FBB-A1F7-67C353258B60}" srcId="{88C0978F-98BC-409D-A654-4A950F48A590}" destId="{5B45A645-D155-4034-8739-CBBA801730C1}" srcOrd="1" destOrd="0" parTransId="{A0652E44-3A0E-49FD-92F2-16B41FC53BA6}" sibTransId="{D504FD04-92CB-4468-A165-6481AA00F6D8}"/>
    <dgm:cxn modelId="{8D7954D1-63CF-4ED4-9FE7-ED5CC0A11DF0}" type="presOf" srcId="{74602190-871C-4EDE-A799-4453F3040394}" destId="{0ECA1D72-A030-4D9A-A36D-2C4BCE9C7049}" srcOrd="0" destOrd="0" presId="urn:microsoft.com/office/officeart/2005/8/layout/cycle4"/>
    <dgm:cxn modelId="{50B65FF1-8A68-4ABA-AE61-484B5DABE59B}" type="presOf" srcId="{7F5DBF0B-4B0D-40C2-8607-874FEB544D79}" destId="{18D629DE-EBF4-4266-910D-A2121C1B5A3E}" srcOrd="0" destOrd="0" presId="urn:microsoft.com/office/officeart/2005/8/layout/cycle4"/>
    <dgm:cxn modelId="{258DABF8-A489-4D38-BD97-2E009032AA1F}" srcId="{88C0978F-98BC-409D-A654-4A950F48A590}" destId="{74602190-871C-4EDE-A799-4453F3040394}" srcOrd="0" destOrd="0" parTransId="{475B225C-C434-4C3E-BFCF-C23AD1174F7C}" sibTransId="{24321924-F4C0-4414-869D-ED008B8AC094}"/>
    <dgm:cxn modelId="{ACE64FFA-F0C5-4B0B-8FD0-54FBF0913041}" srcId="{3BA599B3-CBE2-42C0-B25E-578FB0A20BD1}" destId="{02169BA9-9C67-494A-933E-A9C37A1690B5}" srcOrd="0" destOrd="0" parTransId="{5913F9C9-BE56-4F67-B291-3013827473BA}" sibTransId="{61DA89CB-D858-4FE0-B33B-717DC2100A0A}"/>
    <dgm:cxn modelId="{ECACFCFC-0569-4030-AF91-5E670C5F5364}" type="presOf" srcId="{5B45A645-D155-4034-8739-CBBA801730C1}" destId="{2F412A73-96A4-469C-8943-050295775EAB}" srcOrd="0" destOrd="0" presId="urn:microsoft.com/office/officeart/2005/8/layout/cycle4"/>
    <dgm:cxn modelId="{23593497-53D7-45BA-B6BD-7B081574CC40}" type="presParOf" srcId="{A491F7CC-090A-4C99-A12C-2E999620A86D}" destId="{7DA22C3D-E561-44FF-BB6B-E6682707BC8F}" srcOrd="0" destOrd="0" presId="urn:microsoft.com/office/officeart/2005/8/layout/cycle4"/>
    <dgm:cxn modelId="{CEA7CB0F-ECD9-4380-A445-62B378BE68F4}" type="presParOf" srcId="{7DA22C3D-E561-44FF-BB6B-E6682707BC8F}" destId="{5AE94CB2-EAE4-45D2-878C-C208A42EC867}" srcOrd="0" destOrd="0" presId="urn:microsoft.com/office/officeart/2005/8/layout/cycle4"/>
    <dgm:cxn modelId="{E9650B54-3F8F-4109-BBA3-24056972FAA1}" type="presParOf" srcId="{A491F7CC-090A-4C99-A12C-2E999620A86D}" destId="{665A7C23-7CF2-408D-8063-26B1E5AE6996}" srcOrd="1" destOrd="0" presId="urn:microsoft.com/office/officeart/2005/8/layout/cycle4"/>
    <dgm:cxn modelId="{CD3203F6-E620-423B-984A-26DEBFA2497C}" type="presParOf" srcId="{665A7C23-7CF2-408D-8063-26B1E5AE6996}" destId="{0ECA1D72-A030-4D9A-A36D-2C4BCE9C7049}" srcOrd="0" destOrd="0" presId="urn:microsoft.com/office/officeart/2005/8/layout/cycle4"/>
    <dgm:cxn modelId="{045AACAF-F1F6-4B73-88F3-01BC4D421A52}" type="presParOf" srcId="{665A7C23-7CF2-408D-8063-26B1E5AE6996}" destId="{2F412A73-96A4-469C-8943-050295775EAB}" srcOrd="1" destOrd="0" presId="urn:microsoft.com/office/officeart/2005/8/layout/cycle4"/>
    <dgm:cxn modelId="{64DE5708-CA20-4F39-8F8D-5E01BE3163B6}" type="presParOf" srcId="{665A7C23-7CF2-408D-8063-26B1E5AE6996}" destId="{18D629DE-EBF4-4266-910D-A2121C1B5A3E}" srcOrd="2" destOrd="0" presId="urn:microsoft.com/office/officeart/2005/8/layout/cycle4"/>
    <dgm:cxn modelId="{45C9E9BD-08A8-4F3B-8BC1-34766449AE3B}" type="presParOf" srcId="{665A7C23-7CF2-408D-8063-26B1E5AE6996}" destId="{4DC5D2D5-63BE-49E3-8D79-E78494736094}" srcOrd="3" destOrd="0" presId="urn:microsoft.com/office/officeart/2005/8/layout/cycle4"/>
    <dgm:cxn modelId="{E4416787-9CB9-426C-AC4E-15817EC43CCE}" type="presParOf" srcId="{665A7C23-7CF2-408D-8063-26B1E5AE6996}" destId="{C3BAE1C3-9EFB-49EF-B9A7-BFE9B9DBD048}" srcOrd="4" destOrd="0" presId="urn:microsoft.com/office/officeart/2005/8/layout/cycle4"/>
    <dgm:cxn modelId="{F40F084C-74C1-420D-8D25-42D635151101}" type="presParOf" srcId="{A491F7CC-090A-4C99-A12C-2E999620A86D}" destId="{EC98BC64-63FF-4D49-AD77-A9048D967F0D}" srcOrd="2" destOrd="0" presId="urn:microsoft.com/office/officeart/2005/8/layout/cycle4"/>
    <dgm:cxn modelId="{21A19A73-C69A-4456-8E6B-B4138AF8DBAE}" type="presParOf" srcId="{A491F7CC-090A-4C99-A12C-2E999620A86D}" destId="{5161F887-5954-4307-919A-621745A6FD6D}" srcOrd="3" destOrd="0" presId="urn:microsoft.com/office/officeart/2005/8/layout/cycle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C0978F-98BC-409D-A654-4A950F48A590}" type="doc">
      <dgm:prSet loTypeId="urn:microsoft.com/office/officeart/2005/8/layout/cycle4" loCatId="matrix" qsTypeId="urn:microsoft.com/office/officeart/2005/8/quickstyle/simple1" qsCatId="simple" csTypeId="urn:microsoft.com/office/officeart/2005/8/colors/accent0_3" csCatId="mainScheme" phldr="1"/>
      <dgm:spPr/>
      <dgm:t>
        <a:bodyPr/>
        <a:lstStyle/>
        <a:p>
          <a:endParaRPr lang="en-US"/>
        </a:p>
      </dgm:t>
    </dgm:pt>
    <dgm:pt modelId="{74602190-871C-4EDE-A799-4453F3040394}">
      <dgm:prSet phldrT="[Text]"/>
      <dgm:spPr>
        <a:solidFill>
          <a:schemeClr val="tx2">
            <a:lumMod val="60000"/>
            <a:lumOff val="40000"/>
          </a:schemeClr>
        </a:solidFill>
      </dgm:spPr>
      <dgm:t>
        <a:bodyPr/>
        <a:lstStyle/>
        <a:p>
          <a:r>
            <a:rPr lang="en-GB" dirty="0"/>
            <a:t>Act</a:t>
          </a:r>
          <a:endParaRPr lang="en-US" dirty="0"/>
        </a:p>
      </dgm:t>
    </dgm:pt>
    <dgm:pt modelId="{475B225C-C434-4C3E-BFCF-C23AD1174F7C}" type="parTrans" cxnId="{258DABF8-A489-4D38-BD97-2E009032AA1F}">
      <dgm:prSet/>
      <dgm:spPr/>
      <dgm:t>
        <a:bodyPr/>
        <a:lstStyle/>
        <a:p>
          <a:endParaRPr lang="en-US"/>
        </a:p>
      </dgm:t>
    </dgm:pt>
    <dgm:pt modelId="{24321924-F4C0-4414-869D-ED008B8AC094}" type="sibTrans" cxnId="{258DABF8-A489-4D38-BD97-2E009032AA1F}">
      <dgm:prSet/>
      <dgm:spPr/>
      <dgm:t>
        <a:bodyPr/>
        <a:lstStyle/>
        <a:p>
          <a:endParaRPr lang="en-US"/>
        </a:p>
      </dgm:t>
    </dgm:pt>
    <dgm:pt modelId="{5B45A645-D155-4034-8739-CBBA801730C1}">
      <dgm:prSet phldrT="[Text]"/>
      <dgm:spPr/>
      <dgm:t>
        <a:bodyPr/>
        <a:lstStyle/>
        <a:p>
          <a:r>
            <a:rPr lang="en-GB" dirty="0"/>
            <a:t>Plan</a:t>
          </a:r>
          <a:endParaRPr lang="en-US" dirty="0"/>
        </a:p>
      </dgm:t>
    </dgm:pt>
    <dgm:pt modelId="{A0652E44-3A0E-49FD-92F2-16B41FC53BA6}" type="parTrans" cxnId="{91CF0CCC-F676-4FBB-A1F7-67C353258B60}">
      <dgm:prSet/>
      <dgm:spPr/>
      <dgm:t>
        <a:bodyPr/>
        <a:lstStyle/>
        <a:p>
          <a:endParaRPr lang="en-US"/>
        </a:p>
      </dgm:t>
    </dgm:pt>
    <dgm:pt modelId="{D504FD04-92CB-4468-A165-6481AA00F6D8}" type="sibTrans" cxnId="{91CF0CCC-F676-4FBB-A1F7-67C353258B60}">
      <dgm:prSet/>
      <dgm:spPr/>
      <dgm:t>
        <a:bodyPr/>
        <a:lstStyle/>
        <a:p>
          <a:endParaRPr lang="en-US"/>
        </a:p>
      </dgm:t>
    </dgm:pt>
    <dgm:pt modelId="{7F5DBF0B-4B0D-40C2-8607-874FEB544D79}">
      <dgm:prSet phldrT="[Text]"/>
      <dgm:spPr>
        <a:solidFill>
          <a:schemeClr val="tx2">
            <a:lumMod val="60000"/>
            <a:lumOff val="40000"/>
          </a:schemeClr>
        </a:solidFill>
      </dgm:spPr>
      <dgm:t>
        <a:bodyPr/>
        <a:lstStyle/>
        <a:p>
          <a:r>
            <a:rPr lang="en-GB" dirty="0"/>
            <a:t>Do</a:t>
          </a:r>
          <a:endParaRPr lang="en-US" dirty="0"/>
        </a:p>
      </dgm:t>
    </dgm:pt>
    <dgm:pt modelId="{51864332-DA90-442A-B5AC-A20E5937024C}" type="parTrans" cxnId="{B6B3D09B-B2D4-4AAB-9A23-943A46909084}">
      <dgm:prSet/>
      <dgm:spPr/>
      <dgm:t>
        <a:bodyPr/>
        <a:lstStyle/>
        <a:p>
          <a:endParaRPr lang="en-US"/>
        </a:p>
      </dgm:t>
    </dgm:pt>
    <dgm:pt modelId="{C891CA18-25B5-4C59-ABBE-1FD1C4DB2A72}" type="sibTrans" cxnId="{B6B3D09B-B2D4-4AAB-9A23-943A46909084}">
      <dgm:prSet/>
      <dgm:spPr/>
      <dgm:t>
        <a:bodyPr/>
        <a:lstStyle/>
        <a:p>
          <a:endParaRPr lang="en-US"/>
        </a:p>
      </dgm:t>
    </dgm:pt>
    <dgm:pt modelId="{0EF66807-A495-4BA1-BB0A-528FD47D7E24}">
      <dgm:prSet phldrT="[Text]"/>
      <dgm:spPr/>
      <dgm:t>
        <a:bodyPr/>
        <a:lstStyle/>
        <a:p>
          <a:r>
            <a:rPr lang="en-GB" dirty="0"/>
            <a:t>Check</a:t>
          </a:r>
          <a:endParaRPr lang="en-US" dirty="0"/>
        </a:p>
      </dgm:t>
    </dgm:pt>
    <dgm:pt modelId="{5F8D7BB5-66A1-4DAA-9C32-D98AAAD5A0F1}" type="parTrans" cxnId="{0E3A774D-E531-40EA-B084-20F1FF358CE0}">
      <dgm:prSet/>
      <dgm:spPr/>
      <dgm:t>
        <a:bodyPr/>
        <a:lstStyle/>
        <a:p>
          <a:endParaRPr lang="en-US"/>
        </a:p>
      </dgm:t>
    </dgm:pt>
    <dgm:pt modelId="{1B386464-2951-406F-A247-AABD3BD89BAD}" type="sibTrans" cxnId="{0E3A774D-E531-40EA-B084-20F1FF358CE0}">
      <dgm:prSet/>
      <dgm:spPr/>
      <dgm:t>
        <a:bodyPr/>
        <a:lstStyle/>
        <a:p>
          <a:endParaRPr lang="en-US"/>
        </a:p>
      </dgm:t>
    </dgm:pt>
    <dgm:pt modelId="{3BA599B3-CBE2-42C0-B25E-578FB0A20BD1}">
      <dgm:prSet phldrT="[Text]" phldr="1"/>
      <dgm:spPr/>
      <dgm:t>
        <a:bodyPr/>
        <a:lstStyle/>
        <a:p>
          <a:endParaRPr lang="en-US"/>
        </a:p>
      </dgm:t>
    </dgm:pt>
    <dgm:pt modelId="{ACF4DDAA-C451-4827-909C-51A24B7EB97E}" type="parTrans" cxnId="{5F87282C-1308-4227-A27C-348C8BCABB2D}">
      <dgm:prSet/>
      <dgm:spPr/>
      <dgm:t>
        <a:bodyPr/>
        <a:lstStyle/>
        <a:p>
          <a:endParaRPr lang="en-US"/>
        </a:p>
      </dgm:t>
    </dgm:pt>
    <dgm:pt modelId="{B2A39E29-C241-4F6C-AE07-9F466E0DBB75}" type="sibTrans" cxnId="{5F87282C-1308-4227-A27C-348C8BCABB2D}">
      <dgm:prSet/>
      <dgm:spPr/>
      <dgm:t>
        <a:bodyPr/>
        <a:lstStyle/>
        <a:p>
          <a:endParaRPr lang="en-US"/>
        </a:p>
      </dgm:t>
    </dgm:pt>
    <dgm:pt modelId="{02169BA9-9C67-494A-933E-A9C37A1690B5}">
      <dgm:prSet phldrT="[Text]" phldr="1"/>
      <dgm:spPr/>
      <dgm:t>
        <a:bodyPr/>
        <a:lstStyle/>
        <a:p>
          <a:endParaRPr lang="en-US"/>
        </a:p>
      </dgm:t>
    </dgm:pt>
    <dgm:pt modelId="{5913F9C9-BE56-4F67-B291-3013827473BA}" type="parTrans" cxnId="{ACE64FFA-F0C5-4B0B-8FD0-54FBF0913041}">
      <dgm:prSet/>
      <dgm:spPr/>
      <dgm:t>
        <a:bodyPr/>
        <a:lstStyle/>
        <a:p>
          <a:endParaRPr lang="en-US"/>
        </a:p>
      </dgm:t>
    </dgm:pt>
    <dgm:pt modelId="{61DA89CB-D858-4FE0-B33B-717DC2100A0A}" type="sibTrans" cxnId="{ACE64FFA-F0C5-4B0B-8FD0-54FBF0913041}">
      <dgm:prSet/>
      <dgm:spPr/>
      <dgm:t>
        <a:bodyPr/>
        <a:lstStyle/>
        <a:p>
          <a:endParaRPr lang="en-US"/>
        </a:p>
      </dgm:t>
    </dgm:pt>
    <dgm:pt modelId="{A491F7CC-090A-4C99-A12C-2E999620A86D}" type="pres">
      <dgm:prSet presAssocID="{88C0978F-98BC-409D-A654-4A950F48A590}" presName="cycleMatrixDiagram" presStyleCnt="0">
        <dgm:presLayoutVars>
          <dgm:chMax val="1"/>
          <dgm:dir/>
          <dgm:animLvl val="lvl"/>
          <dgm:resizeHandles val="exact"/>
        </dgm:presLayoutVars>
      </dgm:prSet>
      <dgm:spPr/>
    </dgm:pt>
    <dgm:pt modelId="{7DA22C3D-E561-44FF-BB6B-E6682707BC8F}" type="pres">
      <dgm:prSet presAssocID="{88C0978F-98BC-409D-A654-4A950F48A590}" presName="children" presStyleCnt="0"/>
      <dgm:spPr/>
    </dgm:pt>
    <dgm:pt modelId="{5AE94CB2-EAE4-45D2-878C-C208A42EC867}" type="pres">
      <dgm:prSet presAssocID="{88C0978F-98BC-409D-A654-4A950F48A590}" presName="childPlaceholder" presStyleCnt="0"/>
      <dgm:spPr/>
    </dgm:pt>
    <dgm:pt modelId="{665A7C23-7CF2-408D-8063-26B1E5AE6996}" type="pres">
      <dgm:prSet presAssocID="{88C0978F-98BC-409D-A654-4A950F48A590}" presName="circle" presStyleCnt="0"/>
      <dgm:spPr/>
    </dgm:pt>
    <dgm:pt modelId="{0ECA1D72-A030-4D9A-A36D-2C4BCE9C7049}" type="pres">
      <dgm:prSet presAssocID="{88C0978F-98BC-409D-A654-4A950F48A590}" presName="quadrant1" presStyleLbl="node1" presStyleIdx="0" presStyleCnt="4">
        <dgm:presLayoutVars>
          <dgm:chMax val="1"/>
          <dgm:bulletEnabled val="1"/>
        </dgm:presLayoutVars>
      </dgm:prSet>
      <dgm:spPr/>
    </dgm:pt>
    <dgm:pt modelId="{2F412A73-96A4-469C-8943-050295775EAB}" type="pres">
      <dgm:prSet presAssocID="{88C0978F-98BC-409D-A654-4A950F48A590}" presName="quadrant2" presStyleLbl="node1" presStyleIdx="1" presStyleCnt="4">
        <dgm:presLayoutVars>
          <dgm:chMax val="1"/>
          <dgm:bulletEnabled val="1"/>
        </dgm:presLayoutVars>
      </dgm:prSet>
      <dgm:spPr/>
    </dgm:pt>
    <dgm:pt modelId="{18D629DE-EBF4-4266-910D-A2121C1B5A3E}" type="pres">
      <dgm:prSet presAssocID="{88C0978F-98BC-409D-A654-4A950F48A590}" presName="quadrant3" presStyleLbl="node1" presStyleIdx="2" presStyleCnt="4">
        <dgm:presLayoutVars>
          <dgm:chMax val="1"/>
          <dgm:bulletEnabled val="1"/>
        </dgm:presLayoutVars>
      </dgm:prSet>
      <dgm:spPr/>
    </dgm:pt>
    <dgm:pt modelId="{4DC5D2D5-63BE-49E3-8D79-E78494736094}" type="pres">
      <dgm:prSet presAssocID="{88C0978F-98BC-409D-A654-4A950F48A590}" presName="quadrant4" presStyleLbl="node1" presStyleIdx="3" presStyleCnt="4">
        <dgm:presLayoutVars>
          <dgm:chMax val="1"/>
          <dgm:bulletEnabled val="1"/>
        </dgm:presLayoutVars>
      </dgm:prSet>
      <dgm:spPr/>
    </dgm:pt>
    <dgm:pt modelId="{C3BAE1C3-9EFB-49EF-B9A7-BFE9B9DBD048}" type="pres">
      <dgm:prSet presAssocID="{88C0978F-98BC-409D-A654-4A950F48A590}" presName="quadrantPlaceholder" presStyleCnt="0"/>
      <dgm:spPr/>
    </dgm:pt>
    <dgm:pt modelId="{EC98BC64-63FF-4D49-AD77-A9048D967F0D}" type="pres">
      <dgm:prSet presAssocID="{88C0978F-98BC-409D-A654-4A950F48A590}" presName="center1" presStyleLbl="fgShp" presStyleIdx="0" presStyleCnt="2"/>
      <dgm:spPr/>
    </dgm:pt>
    <dgm:pt modelId="{5161F887-5954-4307-919A-621745A6FD6D}" type="pres">
      <dgm:prSet presAssocID="{88C0978F-98BC-409D-A654-4A950F48A590}" presName="center2" presStyleLbl="fgShp" presStyleIdx="1" presStyleCnt="2"/>
      <dgm:spPr/>
    </dgm:pt>
  </dgm:ptLst>
  <dgm:cxnLst>
    <dgm:cxn modelId="{5F87282C-1308-4227-A27C-348C8BCABB2D}" srcId="{88C0978F-98BC-409D-A654-4A950F48A590}" destId="{3BA599B3-CBE2-42C0-B25E-578FB0A20BD1}" srcOrd="4" destOrd="0" parTransId="{ACF4DDAA-C451-4827-909C-51A24B7EB97E}" sibTransId="{B2A39E29-C241-4F6C-AE07-9F466E0DBB75}"/>
    <dgm:cxn modelId="{0E3A774D-E531-40EA-B084-20F1FF358CE0}" srcId="{88C0978F-98BC-409D-A654-4A950F48A590}" destId="{0EF66807-A495-4BA1-BB0A-528FD47D7E24}" srcOrd="3" destOrd="0" parTransId="{5F8D7BB5-66A1-4DAA-9C32-D98AAAD5A0F1}" sibTransId="{1B386464-2951-406F-A247-AABD3BD89BAD}"/>
    <dgm:cxn modelId="{A36CDA9A-7C15-4FE8-8FF3-DF675EC1B4EF}" type="presOf" srcId="{88C0978F-98BC-409D-A654-4A950F48A590}" destId="{A491F7CC-090A-4C99-A12C-2E999620A86D}" srcOrd="0" destOrd="0" presId="urn:microsoft.com/office/officeart/2005/8/layout/cycle4"/>
    <dgm:cxn modelId="{B6B3D09B-B2D4-4AAB-9A23-943A46909084}" srcId="{88C0978F-98BC-409D-A654-4A950F48A590}" destId="{7F5DBF0B-4B0D-40C2-8607-874FEB544D79}" srcOrd="2" destOrd="0" parTransId="{51864332-DA90-442A-B5AC-A20E5937024C}" sibTransId="{C891CA18-25B5-4C59-ABBE-1FD1C4DB2A72}"/>
    <dgm:cxn modelId="{D5AA6CA6-7A31-4C49-80E2-A6903BF69FAF}" type="presOf" srcId="{0EF66807-A495-4BA1-BB0A-528FD47D7E24}" destId="{4DC5D2D5-63BE-49E3-8D79-E78494736094}" srcOrd="0" destOrd="0" presId="urn:microsoft.com/office/officeart/2005/8/layout/cycle4"/>
    <dgm:cxn modelId="{91CF0CCC-F676-4FBB-A1F7-67C353258B60}" srcId="{88C0978F-98BC-409D-A654-4A950F48A590}" destId="{5B45A645-D155-4034-8739-CBBA801730C1}" srcOrd="1" destOrd="0" parTransId="{A0652E44-3A0E-49FD-92F2-16B41FC53BA6}" sibTransId="{D504FD04-92CB-4468-A165-6481AA00F6D8}"/>
    <dgm:cxn modelId="{8D7954D1-63CF-4ED4-9FE7-ED5CC0A11DF0}" type="presOf" srcId="{74602190-871C-4EDE-A799-4453F3040394}" destId="{0ECA1D72-A030-4D9A-A36D-2C4BCE9C7049}" srcOrd="0" destOrd="0" presId="urn:microsoft.com/office/officeart/2005/8/layout/cycle4"/>
    <dgm:cxn modelId="{50B65FF1-8A68-4ABA-AE61-484B5DABE59B}" type="presOf" srcId="{7F5DBF0B-4B0D-40C2-8607-874FEB544D79}" destId="{18D629DE-EBF4-4266-910D-A2121C1B5A3E}" srcOrd="0" destOrd="0" presId="urn:microsoft.com/office/officeart/2005/8/layout/cycle4"/>
    <dgm:cxn modelId="{258DABF8-A489-4D38-BD97-2E009032AA1F}" srcId="{88C0978F-98BC-409D-A654-4A950F48A590}" destId="{74602190-871C-4EDE-A799-4453F3040394}" srcOrd="0" destOrd="0" parTransId="{475B225C-C434-4C3E-BFCF-C23AD1174F7C}" sibTransId="{24321924-F4C0-4414-869D-ED008B8AC094}"/>
    <dgm:cxn modelId="{ACE64FFA-F0C5-4B0B-8FD0-54FBF0913041}" srcId="{3BA599B3-CBE2-42C0-B25E-578FB0A20BD1}" destId="{02169BA9-9C67-494A-933E-A9C37A1690B5}" srcOrd="0" destOrd="0" parTransId="{5913F9C9-BE56-4F67-B291-3013827473BA}" sibTransId="{61DA89CB-D858-4FE0-B33B-717DC2100A0A}"/>
    <dgm:cxn modelId="{ECACFCFC-0569-4030-AF91-5E670C5F5364}" type="presOf" srcId="{5B45A645-D155-4034-8739-CBBA801730C1}" destId="{2F412A73-96A4-469C-8943-050295775EAB}" srcOrd="0" destOrd="0" presId="urn:microsoft.com/office/officeart/2005/8/layout/cycle4"/>
    <dgm:cxn modelId="{23593497-53D7-45BA-B6BD-7B081574CC40}" type="presParOf" srcId="{A491F7CC-090A-4C99-A12C-2E999620A86D}" destId="{7DA22C3D-E561-44FF-BB6B-E6682707BC8F}" srcOrd="0" destOrd="0" presId="urn:microsoft.com/office/officeart/2005/8/layout/cycle4"/>
    <dgm:cxn modelId="{CEA7CB0F-ECD9-4380-A445-62B378BE68F4}" type="presParOf" srcId="{7DA22C3D-E561-44FF-BB6B-E6682707BC8F}" destId="{5AE94CB2-EAE4-45D2-878C-C208A42EC867}" srcOrd="0" destOrd="0" presId="urn:microsoft.com/office/officeart/2005/8/layout/cycle4"/>
    <dgm:cxn modelId="{E9650B54-3F8F-4109-BBA3-24056972FAA1}" type="presParOf" srcId="{A491F7CC-090A-4C99-A12C-2E999620A86D}" destId="{665A7C23-7CF2-408D-8063-26B1E5AE6996}" srcOrd="1" destOrd="0" presId="urn:microsoft.com/office/officeart/2005/8/layout/cycle4"/>
    <dgm:cxn modelId="{CD3203F6-E620-423B-984A-26DEBFA2497C}" type="presParOf" srcId="{665A7C23-7CF2-408D-8063-26B1E5AE6996}" destId="{0ECA1D72-A030-4D9A-A36D-2C4BCE9C7049}" srcOrd="0" destOrd="0" presId="urn:microsoft.com/office/officeart/2005/8/layout/cycle4"/>
    <dgm:cxn modelId="{045AACAF-F1F6-4B73-88F3-01BC4D421A52}" type="presParOf" srcId="{665A7C23-7CF2-408D-8063-26B1E5AE6996}" destId="{2F412A73-96A4-469C-8943-050295775EAB}" srcOrd="1" destOrd="0" presId="urn:microsoft.com/office/officeart/2005/8/layout/cycle4"/>
    <dgm:cxn modelId="{64DE5708-CA20-4F39-8F8D-5E01BE3163B6}" type="presParOf" srcId="{665A7C23-7CF2-408D-8063-26B1E5AE6996}" destId="{18D629DE-EBF4-4266-910D-A2121C1B5A3E}" srcOrd="2" destOrd="0" presId="urn:microsoft.com/office/officeart/2005/8/layout/cycle4"/>
    <dgm:cxn modelId="{45C9E9BD-08A8-4F3B-8BC1-34766449AE3B}" type="presParOf" srcId="{665A7C23-7CF2-408D-8063-26B1E5AE6996}" destId="{4DC5D2D5-63BE-49E3-8D79-E78494736094}" srcOrd="3" destOrd="0" presId="urn:microsoft.com/office/officeart/2005/8/layout/cycle4"/>
    <dgm:cxn modelId="{E4416787-9CB9-426C-AC4E-15817EC43CCE}" type="presParOf" srcId="{665A7C23-7CF2-408D-8063-26B1E5AE6996}" destId="{C3BAE1C3-9EFB-49EF-B9A7-BFE9B9DBD048}" srcOrd="4" destOrd="0" presId="urn:microsoft.com/office/officeart/2005/8/layout/cycle4"/>
    <dgm:cxn modelId="{F40F084C-74C1-420D-8D25-42D635151101}" type="presParOf" srcId="{A491F7CC-090A-4C99-A12C-2E999620A86D}" destId="{EC98BC64-63FF-4D49-AD77-A9048D967F0D}" srcOrd="2" destOrd="0" presId="urn:microsoft.com/office/officeart/2005/8/layout/cycle4"/>
    <dgm:cxn modelId="{21A19A73-C69A-4456-8E6B-B4138AF8DBAE}" type="presParOf" srcId="{A491F7CC-090A-4C99-A12C-2E999620A86D}" destId="{5161F887-5954-4307-919A-621745A6FD6D}" srcOrd="3" destOrd="0" presId="urn:microsoft.com/office/officeart/2005/8/layout/cycle4"/>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597359-38B9-49C6-8F11-A00B355B420F}"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ADE14B5B-676A-487B-8DDF-DA0056CD227E}">
      <dgm:prSet phldrT="[Text]"/>
      <dgm:spPr/>
      <dgm:t>
        <a:bodyPr/>
        <a:lstStyle/>
        <a:p>
          <a:r>
            <a:rPr lang="en-US" b="1" dirty="0"/>
            <a:t>Enhance Existing System and Data (WAM)</a:t>
          </a:r>
        </a:p>
      </dgm:t>
    </dgm:pt>
    <dgm:pt modelId="{5A670F7C-9E49-44D9-A718-3E4A824AB819}" type="parTrans" cxnId="{AD9B1A86-E175-4189-AED2-90F6A4AA353E}">
      <dgm:prSet/>
      <dgm:spPr/>
      <dgm:t>
        <a:bodyPr/>
        <a:lstStyle/>
        <a:p>
          <a:endParaRPr lang="en-US" b="1"/>
        </a:p>
      </dgm:t>
    </dgm:pt>
    <dgm:pt modelId="{9A00CC7B-CC50-4050-97D9-1F6656957F72}" type="sibTrans" cxnId="{AD9B1A86-E175-4189-AED2-90F6A4AA353E}">
      <dgm:prSet/>
      <dgm:spPr/>
      <dgm:t>
        <a:bodyPr/>
        <a:lstStyle/>
        <a:p>
          <a:endParaRPr lang="en-US" b="1"/>
        </a:p>
      </dgm:t>
    </dgm:pt>
    <dgm:pt modelId="{5C909DD2-162C-4444-8406-266D6B16B0BF}">
      <dgm:prSet phldrT="[Text]"/>
      <dgm:spPr/>
      <dgm:t>
        <a:bodyPr/>
        <a:lstStyle/>
        <a:p>
          <a:r>
            <a:rPr lang="en-US" b="1" dirty="0"/>
            <a:t>Develop New System Requirements</a:t>
          </a:r>
        </a:p>
      </dgm:t>
    </dgm:pt>
    <dgm:pt modelId="{D03BD775-EB10-460E-B468-2CA0AD93E29B}" type="parTrans" cxnId="{12F34E6C-420D-4DC1-9857-D74B2059C1D4}">
      <dgm:prSet/>
      <dgm:spPr/>
      <dgm:t>
        <a:bodyPr/>
        <a:lstStyle/>
        <a:p>
          <a:endParaRPr lang="en-US" b="1"/>
        </a:p>
      </dgm:t>
    </dgm:pt>
    <dgm:pt modelId="{558CF84D-5449-4D65-A6F2-66DA7F2885D5}" type="sibTrans" cxnId="{12F34E6C-420D-4DC1-9857-D74B2059C1D4}">
      <dgm:prSet/>
      <dgm:spPr/>
      <dgm:t>
        <a:bodyPr/>
        <a:lstStyle/>
        <a:p>
          <a:endParaRPr lang="en-US" b="1"/>
        </a:p>
      </dgm:t>
    </dgm:pt>
    <dgm:pt modelId="{5B9330CF-7399-40D6-8957-1345F8FE421A}">
      <dgm:prSet phldrT="[Text]"/>
      <dgm:spPr/>
      <dgm:t>
        <a:bodyPr/>
        <a:lstStyle/>
        <a:p>
          <a:r>
            <a:rPr lang="en-US" b="1" dirty="0"/>
            <a:t>Select and Configure </a:t>
          </a:r>
          <a:br>
            <a:rPr lang="en-US" b="1" dirty="0"/>
          </a:br>
          <a:r>
            <a:rPr lang="en-US" b="1" dirty="0"/>
            <a:t>New System</a:t>
          </a:r>
        </a:p>
      </dgm:t>
    </dgm:pt>
    <dgm:pt modelId="{0CA4BE69-B065-46B8-845C-BC84B6D726FC}" type="parTrans" cxnId="{F8E670C9-F187-4074-9939-A754BD44F8FC}">
      <dgm:prSet/>
      <dgm:spPr/>
      <dgm:t>
        <a:bodyPr/>
        <a:lstStyle/>
        <a:p>
          <a:endParaRPr lang="en-US" b="1"/>
        </a:p>
      </dgm:t>
    </dgm:pt>
    <dgm:pt modelId="{A50D5875-8071-407D-8298-AE365ACFCE1C}" type="sibTrans" cxnId="{F8E670C9-F187-4074-9939-A754BD44F8FC}">
      <dgm:prSet/>
      <dgm:spPr/>
      <dgm:t>
        <a:bodyPr/>
        <a:lstStyle/>
        <a:p>
          <a:endParaRPr lang="en-US" b="1"/>
        </a:p>
      </dgm:t>
    </dgm:pt>
    <dgm:pt modelId="{1CB27FC5-7F20-4793-9DCA-FC04D9F3DC38}">
      <dgm:prSet phldrT="[Text]"/>
      <dgm:spPr/>
      <dgm:t>
        <a:bodyPr/>
        <a:lstStyle/>
        <a:p>
          <a:r>
            <a:rPr lang="en-US" b="1" dirty="0"/>
            <a:t>Integrate with new ERP and GIS Data (Esri)</a:t>
          </a:r>
        </a:p>
      </dgm:t>
    </dgm:pt>
    <dgm:pt modelId="{96DBDF32-999A-4B1B-95B5-4E2434880824}" type="parTrans" cxnId="{215B1B3B-977A-4C85-8579-DE48CE451788}">
      <dgm:prSet/>
      <dgm:spPr/>
      <dgm:t>
        <a:bodyPr/>
        <a:lstStyle/>
        <a:p>
          <a:endParaRPr lang="en-US" b="1"/>
        </a:p>
      </dgm:t>
    </dgm:pt>
    <dgm:pt modelId="{C038556D-2F3A-443B-B1E2-C948E38ABEFD}" type="sibTrans" cxnId="{215B1B3B-977A-4C85-8579-DE48CE451788}">
      <dgm:prSet/>
      <dgm:spPr/>
      <dgm:t>
        <a:bodyPr/>
        <a:lstStyle/>
        <a:p>
          <a:endParaRPr lang="en-US" b="1"/>
        </a:p>
      </dgm:t>
    </dgm:pt>
    <dgm:pt modelId="{B488921F-4FEF-40DE-BA84-0750218EFBAE}">
      <dgm:prSet phldrT="[Text]"/>
      <dgm:spPr/>
      <dgm:t>
        <a:bodyPr/>
        <a:lstStyle/>
        <a:p>
          <a:r>
            <a:rPr lang="en-US" b="1" dirty="0"/>
            <a:t>Provide </a:t>
          </a:r>
          <a:br>
            <a:rPr lang="en-US" b="1" dirty="0"/>
          </a:br>
          <a:r>
            <a:rPr lang="en-US" b="1" dirty="0"/>
            <a:t>On-going Support, Improvements, and Training</a:t>
          </a:r>
        </a:p>
      </dgm:t>
    </dgm:pt>
    <dgm:pt modelId="{D4C3152E-4B50-40D3-AA98-47C7833EB66C}" type="parTrans" cxnId="{7E4D41C2-F21D-463A-9DFD-D57052FBE5F0}">
      <dgm:prSet/>
      <dgm:spPr/>
      <dgm:t>
        <a:bodyPr/>
        <a:lstStyle/>
        <a:p>
          <a:endParaRPr lang="en-US" b="1"/>
        </a:p>
      </dgm:t>
    </dgm:pt>
    <dgm:pt modelId="{9CCC3873-D0EE-46AC-92C2-74A7E065CB23}" type="sibTrans" cxnId="{7E4D41C2-F21D-463A-9DFD-D57052FBE5F0}">
      <dgm:prSet/>
      <dgm:spPr/>
      <dgm:t>
        <a:bodyPr/>
        <a:lstStyle/>
        <a:p>
          <a:endParaRPr lang="en-US" b="1"/>
        </a:p>
      </dgm:t>
    </dgm:pt>
    <dgm:pt modelId="{A18F22FB-D2FB-4A67-8EFE-1804F88D453C}" type="pres">
      <dgm:prSet presAssocID="{0D597359-38B9-49C6-8F11-A00B355B420F}" presName="cycle" presStyleCnt="0">
        <dgm:presLayoutVars>
          <dgm:dir/>
          <dgm:resizeHandles val="exact"/>
        </dgm:presLayoutVars>
      </dgm:prSet>
      <dgm:spPr/>
    </dgm:pt>
    <dgm:pt modelId="{00F532F7-3D03-465B-8A4B-10D25539B484}" type="pres">
      <dgm:prSet presAssocID="{ADE14B5B-676A-487B-8DDF-DA0056CD227E}" presName="dummy" presStyleCnt="0"/>
      <dgm:spPr/>
    </dgm:pt>
    <dgm:pt modelId="{38B45D06-CBC5-4F2A-B71F-C60B3ADF1F23}" type="pres">
      <dgm:prSet presAssocID="{ADE14B5B-676A-487B-8DDF-DA0056CD227E}" presName="node" presStyleLbl="revTx" presStyleIdx="0" presStyleCnt="5">
        <dgm:presLayoutVars>
          <dgm:bulletEnabled val="1"/>
        </dgm:presLayoutVars>
      </dgm:prSet>
      <dgm:spPr/>
    </dgm:pt>
    <dgm:pt modelId="{4FE0581C-6A2A-42B4-A0FC-47CCF02E3D76}" type="pres">
      <dgm:prSet presAssocID="{9A00CC7B-CC50-4050-97D9-1F6656957F72}" presName="sibTrans" presStyleLbl="node1" presStyleIdx="0" presStyleCnt="5"/>
      <dgm:spPr/>
    </dgm:pt>
    <dgm:pt modelId="{180C21A6-75C8-4509-A33F-A1BBD31A4E4B}" type="pres">
      <dgm:prSet presAssocID="{5C909DD2-162C-4444-8406-266D6B16B0BF}" presName="dummy" presStyleCnt="0"/>
      <dgm:spPr/>
    </dgm:pt>
    <dgm:pt modelId="{2ABC8CB4-83D8-49B3-8839-A5EF2FCADBD5}" type="pres">
      <dgm:prSet presAssocID="{5C909DD2-162C-4444-8406-266D6B16B0BF}" presName="node" presStyleLbl="revTx" presStyleIdx="1" presStyleCnt="5">
        <dgm:presLayoutVars>
          <dgm:bulletEnabled val="1"/>
        </dgm:presLayoutVars>
      </dgm:prSet>
      <dgm:spPr/>
    </dgm:pt>
    <dgm:pt modelId="{AFA7A44A-1C66-4D69-9F12-B8377813A98A}" type="pres">
      <dgm:prSet presAssocID="{558CF84D-5449-4D65-A6F2-66DA7F2885D5}" presName="sibTrans" presStyleLbl="node1" presStyleIdx="1" presStyleCnt="5"/>
      <dgm:spPr/>
    </dgm:pt>
    <dgm:pt modelId="{B2FBA652-B6E0-442D-8C05-9BF4745B235E}" type="pres">
      <dgm:prSet presAssocID="{5B9330CF-7399-40D6-8957-1345F8FE421A}" presName="dummy" presStyleCnt="0"/>
      <dgm:spPr/>
    </dgm:pt>
    <dgm:pt modelId="{4565A620-0011-4CA8-A71D-1D9E99B6D007}" type="pres">
      <dgm:prSet presAssocID="{5B9330CF-7399-40D6-8957-1345F8FE421A}" presName="node" presStyleLbl="revTx" presStyleIdx="2" presStyleCnt="5">
        <dgm:presLayoutVars>
          <dgm:bulletEnabled val="1"/>
        </dgm:presLayoutVars>
      </dgm:prSet>
      <dgm:spPr/>
    </dgm:pt>
    <dgm:pt modelId="{926AD335-3B08-4C2D-8D45-D085359A4877}" type="pres">
      <dgm:prSet presAssocID="{A50D5875-8071-407D-8298-AE365ACFCE1C}" presName="sibTrans" presStyleLbl="node1" presStyleIdx="2" presStyleCnt="5"/>
      <dgm:spPr/>
    </dgm:pt>
    <dgm:pt modelId="{14654041-DB0C-4827-BFE6-B5A3164141D8}" type="pres">
      <dgm:prSet presAssocID="{1CB27FC5-7F20-4793-9DCA-FC04D9F3DC38}" presName="dummy" presStyleCnt="0"/>
      <dgm:spPr/>
    </dgm:pt>
    <dgm:pt modelId="{A9817660-38AE-4C24-BCB8-6B0B11578B09}" type="pres">
      <dgm:prSet presAssocID="{1CB27FC5-7F20-4793-9DCA-FC04D9F3DC38}" presName="node" presStyleLbl="revTx" presStyleIdx="3" presStyleCnt="5">
        <dgm:presLayoutVars>
          <dgm:bulletEnabled val="1"/>
        </dgm:presLayoutVars>
      </dgm:prSet>
      <dgm:spPr/>
    </dgm:pt>
    <dgm:pt modelId="{AA18306A-EC2E-44A3-AA53-D18DA55FCD3E}" type="pres">
      <dgm:prSet presAssocID="{C038556D-2F3A-443B-B1E2-C948E38ABEFD}" presName="sibTrans" presStyleLbl="node1" presStyleIdx="3" presStyleCnt="5"/>
      <dgm:spPr/>
    </dgm:pt>
    <dgm:pt modelId="{94BE3721-F563-4EF7-B22C-1B78F9D4B6D4}" type="pres">
      <dgm:prSet presAssocID="{B488921F-4FEF-40DE-BA84-0750218EFBAE}" presName="dummy" presStyleCnt="0"/>
      <dgm:spPr/>
    </dgm:pt>
    <dgm:pt modelId="{3C8CFBEA-8E09-4A39-AAA1-4FD4C6B62369}" type="pres">
      <dgm:prSet presAssocID="{B488921F-4FEF-40DE-BA84-0750218EFBAE}" presName="node" presStyleLbl="revTx" presStyleIdx="4" presStyleCnt="5">
        <dgm:presLayoutVars>
          <dgm:bulletEnabled val="1"/>
        </dgm:presLayoutVars>
      </dgm:prSet>
      <dgm:spPr/>
    </dgm:pt>
    <dgm:pt modelId="{A7168C86-3DC8-43D0-A621-0A424C97A630}" type="pres">
      <dgm:prSet presAssocID="{9CCC3873-D0EE-46AC-92C2-74A7E065CB23}" presName="sibTrans" presStyleLbl="node1" presStyleIdx="4" presStyleCnt="5"/>
      <dgm:spPr/>
    </dgm:pt>
  </dgm:ptLst>
  <dgm:cxnLst>
    <dgm:cxn modelId="{4EAC8E13-691D-48F3-AE7B-0AB3CC0B2858}" type="presOf" srcId="{9A00CC7B-CC50-4050-97D9-1F6656957F72}" destId="{4FE0581C-6A2A-42B4-A0FC-47CCF02E3D76}" srcOrd="0" destOrd="0" presId="urn:microsoft.com/office/officeart/2005/8/layout/cycle1"/>
    <dgm:cxn modelId="{B636A91B-9A26-4C0F-8D9A-C53519899111}" type="presOf" srcId="{B488921F-4FEF-40DE-BA84-0750218EFBAE}" destId="{3C8CFBEA-8E09-4A39-AAA1-4FD4C6B62369}" srcOrd="0" destOrd="0" presId="urn:microsoft.com/office/officeart/2005/8/layout/cycle1"/>
    <dgm:cxn modelId="{165F2E1F-B78E-45BB-8E49-012DC1F624D1}" type="presOf" srcId="{5B9330CF-7399-40D6-8957-1345F8FE421A}" destId="{4565A620-0011-4CA8-A71D-1D9E99B6D007}" srcOrd="0" destOrd="0" presId="urn:microsoft.com/office/officeart/2005/8/layout/cycle1"/>
    <dgm:cxn modelId="{215B1B3B-977A-4C85-8579-DE48CE451788}" srcId="{0D597359-38B9-49C6-8F11-A00B355B420F}" destId="{1CB27FC5-7F20-4793-9DCA-FC04D9F3DC38}" srcOrd="3" destOrd="0" parTransId="{96DBDF32-999A-4B1B-95B5-4E2434880824}" sibTransId="{C038556D-2F3A-443B-B1E2-C948E38ABEFD}"/>
    <dgm:cxn modelId="{8C9CFA3F-DB19-4180-BA6E-F0749923A856}" type="presOf" srcId="{0D597359-38B9-49C6-8F11-A00B355B420F}" destId="{A18F22FB-D2FB-4A67-8EFE-1804F88D453C}" srcOrd="0" destOrd="0" presId="urn:microsoft.com/office/officeart/2005/8/layout/cycle1"/>
    <dgm:cxn modelId="{77803246-1DBC-4E14-9005-C17E2547622C}" type="presOf" srcId="{9CCC3873-D0EE-46AC-92C2-74A7E065CB23}" destId="{A7168C86-3DC8-43D0-A621-0A424C97A630}" srcOrd="0" destOrd="0" presId="urn:microsoft.com/office/officeart/2005/8/layout/cycle1"/>
    <dgm:cxn modelId="{12F34E6C-420D-4DC1-9857-D74B2059C1D4}" srcId="{0D597359-38B9-49C6-8F11-A00B355B420F}" destId="{5C909DD2-162C-4444-8406-266D6B16B0BF}" srcOrd="1" destOrd="0" parTransId="{D03BD775-EB10-460E-B468-2CA0AD93E29B}" sibTransId="{558CF84D-5449-4D65-A6F2-66DA7F2885D5}"/>
    <dgm:cxn modelId="{30D39C7F-4BFA-4807-AD27-234587BC6D0B}" type="presOf" srcId="{558CF84D-5449-4D65-A6F2-66DA7F2885D5}" destId="{AFA7A44A-1C66-4D69-9F12-B8377813A98A}" srcOrd="0" destOrd="0" presId="urn:microsoft.com/office/officeart/2005/8/layout/cycle1"/>
    <dgm:cxn modelId="{AD9B1A86-E175-4189-AED2-90F6A4AA353E}" srcId="{0D597359-38B9-49C6-8F11-A00B355B420F}" destId="{ADE14B5B-676A-487B-8DDF-DA0056CD227E}" srcOrd="0" destOrd="0" parTransId="{5A670F7C-9E49-44D9-A718-3E4A824AB819}" sibTransId="{9A00CC7B-CC50-4050-97D9-1F6656957F72}"/>
    <dgm:cxn modelId="{5923AD92-9AF4-408A-9412-DCF1E3C6B5A0}" type="presOf" srcId="{C038556D-2F3A-443B-B1E2-C948E38ABEFD}" destId="{AA18306A-EC2E-44A3-AA53-D18DA55FCD3E}" srcOrd="0" destOrd="0" presId="urn:microsoft.com/office/officeart/2005/8/layout/cycle1"/>
    <dgm:cxn modelId="{62E055A1-634F-4831-9A32-8368EB9202D6}" type="presOf" srcId="{1CB27FC5-7F20-4793-9DCA-FC04D9F3DC38}" destId="{A9817660-38AE-4C24-BCB8-6B0B11578B09}" srcOrd="0" destOrd="0" presId="urn:microsoft.com/office/officeart/2005/8/layout/cycle1"/>
    <dgm:cxn modelId="{AB3238A8-73E7-4822-91E2-52A1BF09ECFF}" type="presOf" srcId="{ADE14B5B-676A-487B-8DDF-DA0056CD227E}" destId="{38B45D06-CBC5-4F2A-B71F-C60B3ADF1F23}" srcOrd="0" destOrd="0" presId="urn:microsoft.com/office/officeart/2005/8/layout/cycle1"/>
    <dgm:cxn modelId="{7E4D41C2-F21D-463A-9DFD-D57052FBE5F0}" srcId="{0D597359-38B9-49C6-8F11-A00B355B420F}" destId="{B488921F-4FEF-40DE-BA84-0750218EFBAE}" srcOrd="4" destOrd="0" parTransId="{D4C3152E-4B50-40D3-AA98-47C7833EB66C}" sibTransId="{9CCC3873-D0EE-46AC-92C2-74A7E065CB23}"/>
    <dgm:cxn modelId="{E176A9C8-D5ED-4224-861E-F3CD261C1B01}" type="presOf" srcId="{5C909DD2-162C-4444-8406-266D6B16B0BF}" destId="{2ABC8CB4-83D8-49B3-8839-A5EF2FCADBD5}" srcOrd="0" destOrd="0" presId="urn:microsoft.com/office/officeart/2005/8/layout/cycle1"/>
    <dgm:cxn modelId="{F8E670C9-F187-4074-9939-A754BD44F8FC}" srcId="{0D597359-38B9-49C6-8F11-A00B355B420F}" destId="{5B9330CF-7399-40D6-8957-1345F8FE421A}" srcOrd="2" destOrd="0" parTransId="{0CA4BE69-B065-46B8-845C-BC84B6D726FC}" sibTransId="{A50D5875-8071-407D-8298-AE365ACFCE1C}"/>
    <dgm:cxn modelId="{0CB294F9-A664-42CA-AEAE-457D3DE89589}" type="presOf" srcId="{A50D5875-8071-407D-8298-AE365ACFCE1C}" destId="{926AD335-3B08-4C2D-8D45-D085359A4877}" srcOrd="0" destOrd="0" presId="urn:microsoft.com/office/officeart/2005/8/layout/cycle1"/>
    <dgm:cxn modelId="{C47FC720-1352-49AF-9DFE-B6D313E521A8}" type="presParOf" srcId="{A18F22FB-D2FB-4A67-8EFE-1804F88D453C}" destId="{00F532F7-3D03-465B-8A4B-10D25539B484}" srcOrd="0" destOrd="0" presId="urn:microsoft.com/office/officeart/2005/8/layout/cycle1"/>
    <dgm:cxn modelId="{7076A161-2920-4BF3-A0E2-214939201196}" type="presParOf" srcId="{A18F22FB-D2FB-4A67-8EFE-1804F88D453C}" destId="{38B45D06-CBC5-4F2A-B71F-C60B3ADF1F23}" srcOrd="1" destOrd="0" presId="urn:microsoft.com/office/officeart/2005/8/layout/cycle1"/>
    <dgm:cxn modelId="{4F9CBCB0-BEDA-4E3A-9FB6-18EB3EDED72D}" type="presParOf" srcId="{A18F22FB-D2FB-4A67-8EFE-1804F88D453C}" destId="{4FE0581C-6A2A-42B4-A0FC-47CCF02E3D76}" srcOrd="2" destOrd="0" presId="urn:microsoft.com/office/officeart/2005/8/layout/cycle1"/>
    <dgm:cxn modelId="{FCB32392-C704-45E9-81E7-8E72EBA47CCC}" type="presParOf" srcId="{A18F22FB-D2FB-4A67-8EFE-1804F88D453C}" destId="{180C21A6-75C8-4509-A33F-A1BBD31A4E4B}" srcOrd="3" destOrd="0" presId="urn:microsoft.com/office/officeart/2005/8/layout/cycle1"/>
    <dgm:cxn modelId="{01653C37-00AC-49AF-8D7E-3C2C9CDD8143}" type="presParOf" srcId="{A18F22FB-D2FB-4A67-8EFE-1804F88D453C}" destId="{2ABC8CB4-83D8-49B3-8839-A5EF2FCADBD5}" srcOrd="4" destOrd="0" presId="urn:microsoft.com/office/officeart/2005/8/layout/cycle1"/>
    <dgm:cxn modelId="{2B2E18DE-8F17-42FD-91FC-BE2275A814D1}" type="presParOf" srcId="{A18F22FB-D2FB-4A67-8EFE-1804F88D453C}" destId="{AFA7A44A-1C66-4D69-9F12-B8377813A98A}" srcOrd="5" destOrd="0" presId="urn:microsoft.com/office/officeart/2005/8/layout/cycle1"/>
    <dgm:cxn modelId="{16292E6B-62FB-4874-8433-0969347E3E3E}" type="presParOf" srcId="{A18F22FB-D2FB-4A67-8EFE-1804F88D453C}" destId="{B2FBA652-B6E0-442D-8C05-9BF4745B235E}" srcOrd="6" destOrd="0" presId="urn:microsoft.com/office/officeart/2005/8/layout/cycle1"/>
    <dgm:cxn modelId="{9E2B3300-68CF-4310-BEA1-CD5AD8C16768}" type="presParOf" srcId="{A18F22FB-D2FB-4A67-8EFE-1804F88D453C}" destId="{4565A620-0011-4CA8-A71D-1D9E99B6D007}" srcOrd="7" destOrd="0" presId="urn:microsoft.com/office/officeart/2005/8/layout/cycle1"/>
    <dgm:cxn modelId="{FC3870FD-44FD-4CB1-8692-FB538FAD1CA1}" type="presParOf" srcId="{A18F22FB-D2FB-4A67-8EFE-1804F88D453C}" destId="{926AD335-3B08-4C2D-8D45-D085359A4877}" srcOrd="8" destOrd="0" presId="urn:microsoft.com/office/officeart/2005/8/layout/cycle1"/>
    <dgm:cxn modelId="{21F3D27F-2903-49AB-B3E9-551EDA6BA6EC}" type="presParOf" srcId="{A18F22FB-D2FB-4A67-8EFE-1804F88D453C}" destId="{14654041-DB0C-4827-BFE6-B5A3164141D8}" srcOrd="9" destOrd="0" presId="urn:microsoft.com/office/officeart/2005/8/layout/cycle1"/>
    <dgm:cxn modelId="{A405EDA5-43CE-49B1-8DC5-D48A901508E2}" type="presParOf" srcId="{A18F22FB-D2FB-4A67-8EFE-1804F88D453C}" destId="{A9817660-38AE-4C24-BCB8-6B0B11578B09}" srcOrd="10" destOrd="0" presId="urn:microsoft.com/office/officeart/2005/8/layout/cycle1"/>
    <dgm:cxn modelId="{71810D1E-7309-437D-80CC-91F63DC8D7DC}" type="presParOf" srcId="{A18F22FB-D2FB-4A67-8EFE-1804F88D453C}" destId="{AA18306A-EC2E-44A3-AA53-D18DA55FCD3E}" srcOrd="11" destOrd="0" presId="urn:microsoft.com/office/officeart/2005/8/layout/cycle1"/>
    <dgm:cxn modelId="{B31230EA-31E6-4212-BAC7-11A9D9FE8646}" type="presParOf" srcId="{A18F22FB-D2FB-4A67-8EFE-1804F88D453C}" destId="{94BE3721-F563-4EF7-B22C-1B78F9D4B6D4}" srcOrd="12" destOrd="0" presId="urn:microsoft.com/office/officeart/2005/8/layout/cycle1"/>
    <dgm:cxn modelId="{E60EA591-3EB5-4A5B-8304-7D2454B5FB8F}" type="presParOf" srcId="{A18F22FB-D2FB-4A67-8EFE-1804F88D453C}" destId="{3C8CFBEA-8E09-4A39-AAA1-4FD4C6B62369}" srcOrd="13" destOrd="0" presId="urn:microsoft.com/office/officeart/2005/8/layout/cycle1"/>
    <dgm:cxn modelId="{257A1514-AE0B-40D5-985F-AEB3EE1F89F2}" type="presParOf" srcId="{A18F22FB-D2FB-4A67-8EFE-1804F88D453C}" destId="{A7168C86-3DC8-43D0-A621-0A424C97A630}"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778E1EB-C1DD-4737-8A41-B632664734D3}" type="doc">
      <dgm:prSet loTypeId="urn:microsoft.com/office/officeart/2005/8/layout/cycle8" loCatId="cycle" qsTypeId="urn:microsoft.com/office/officeart/2005/8/quickstyle/simple1" qsCatId="simple" csTypeId="urn:microsoft.com/office/officeart/2005/8/colors/accent5_2" csCatId="accent5" phldr="1"/>
      <dgm:spPr/>
    </dgm:pt>
    <dgm:pt modelId="{FA4EE14B-D996-4667-8A84-7694E5AB94D4}">
      <dgm:prSet phldrT="[Text]"/>
      <dgm:spPr/>
      <dgm:t>
        <a:bodyPr/>
        <a:lstStyle/>
        <a:p>
          <a:r>
            <a:rPr lang="en-US"/>
            <a:t>Identify, Understand &amp; Asses</a:t>
          </a:r>
        </a:p>
      </dgm:t>
    </dgm:pt>
    <dgm:pt modelId="{F65C5309-A69F-43DE-987A-6435FBC0B7A7}" type="parTrans" cxnId="{51664F62-08C2-4E8D-A04B-D74073272A13}">
      <dgm:prSet/>
      <dgm:spPr/>
      <dgm:t>
        <a:bodyPr/>
        <a:lstStyle/>
        <a:p>
          <a:endParaRPr lang="en-US"/>
        </a:p>
      </dgm:t>
    </dgm:pt>
    <dgm:pt modelId="{EFC81B73-848D-4451-A0E8-45AA0A56197E}" type="sibTrans" cxnId="{51664F62-08C2-4E8D-A04B-D74073272A13}">
      <dgm:prSet/>
      <dgm:spPr/>
      <dgm:t>
        <a:bodyPr/>
        <a:lstStyle/>
        <a:p>
          <a:endParaRPr lang="en-US"/>
        </a:p>
      </dgm:t>
    </dgm:pt>
    <dgm:pt modelId="{3823C618-D4A4-4A24-828B-3A085A8411A3}">
      <dgm:prSet phldrT="[Text]"/>
      <dgm:spPr/>
      <dgm:t>
        <a:bodyPr/>
        <a:lstStyle/>
        <a:p>
          <a:r>
            <a:rPr lang="en-US"/>
            <a:t>Implement</a:t>
          </a:r>
        </a:p>
      </dgm:t>
    </dgm:pt>
    <dgm:pt modelId="{3D8C56F9-063B-4485-8ADD-E7326D054B28}" type="parTrans" cxnId="{E3A5140A-DB76-4489-B8C6-3CC6AA952693}">
      <dgm:prSet/>
      <dgm:spPr/>
      <dgm:t>
        <a:bodyPr/>
        <a:lstStyle/>
        <a:p>
          <a:endParaRPr lang="en-US"/>
        </a:p>
      </dgm:t>
    </dgm:pt>
    <dgm:pt modelId="{69D7D114-99DD-4EE9-B33A-43FB8FF30080}" type="sibTrans" cxnId="{E3A5140A-DB76-4489-B8C6-3CC6AA952693}">
      <dgm:prSet/>
      <dgm:spPr/>
      <dgm:t>
        <a:bodyPr/>
        <a:lstStyle/>
        <a:p>
          <a:endParaRPr lang="en-US"/>
        </a:p>
      </dgm:t>
    </dgm:pt>
    <dgm:pt modelId="{EF855745-4D85-4575-819B-EBA98FB55874}">
      <dgm:prSet phldrT="[Text]"/>
      <dgm:spPr/>
      <dgm:t>
        <a:bodyPr/>
        <a:lstStyle/>
        <a:p>
          <a:r>
            <a:rPr lang="en-US" dirty="0"/>
            <a:t>Monitor &amp; Improve</a:t>
          </a:r>
        </a:p>
      </dgm:t>
    </dgm:pt>
    <dgm:pt modelId="{77AA0D56-3431-40A6-A897-8FE89217DD3E}" type="parTrans" cxnId="{B62858C5-C87C-40F2-B3C6-066BB3F4A25D}">
      <dgm:prSet/>
      <dgm:spPr/>
      <dgm:t>
        <a:bodyPr/>
        <a:lstStyle/>
        <a:p>
          <a:endParaRPr lang="en-US"/>
        </a:p>
      </dgm:t>
    </dgm:pt>
    <dgm:pt modelId="{4CE71307-C35E-4A70-B887-91CA154F8B3A}" type="sibTrans" cxnId="{B62858C5-C87C-40F2-B3C6-066BB3F4A25D}">
      <dgm:prSet/>
      <dgm:spPr/>
      <dgm:t>
        <a:bodyPr/>
        <a:lstStyle/>
        <a:p>
          <a:endParaRPr lang="en-US"/>
        </a:p>
      </dgm:t>
    </dgm:pt>
    <dgm:pt modelId="{39C42E76-FFE4-4F29-8033-14684085C5B5}">
      <dgm:prSet phldrT="[Text]"/>
      <dgm:spPr/>
      <dgm:t>
        <a:bodyPr/>
        <a:lstStyle/>
        <a:p>
          <a:r>
            <a:rPr lang="en-US"/>
            <a:t>Mitigate &amp; Optimize</a:t>
          </a:r>
        </a:p>
      </dgm:t>
    </dgm:pt>
    <dgm:pt modelId="{A0ABA50E-6F1A-4763-933C-0CE558DAAA94}" type="parTrans" cxnId="{7D3746F5-777C-4605-94FA-7BCCF133503A}">
      <dgm:prSet/>
      <dgm:spPr/>
      <dgm:t>
        <a:bodyPr/>
        <a:lstStyle/>
        <a:p>
          <a:endParaRPr lang="en-US"/>
        </a:p>
      </dgm:t>
    </dgm:pt>
    <dgm:pt modelId="{520305EE-AF32-4328-B96E-42BE0B9456A2}" type="sibTrans" cxnId="{7D3746F5-777C-4605-94FA-7BCCF133503A}">
      <dgm:prSet/>
      <dgm:spPr/>
      <dgm:t>
        <a:bodyPr/>
        <a:lstStyle/>
        <a:p>
          <a:endParaRPr lang="en-US"/>
        </a:p>
      </dgm:t>
    </dgm:pt>
    <dgm:pt modelId="{3E2E4206-5D3F-4217-A21C-6D06C98449A0}" type="pres">
      <dgm:prSet presAssocID="{0778E1EB-C1DD-4737-8A41-B632664734D3}" presName="compositeShape" presStyleCnt="0">
        <dgm:presLayoutVars>
          <dgm:chMax val="7"/>
          <dgm:dir/>
          <dgm:resizeHandles val="exact"/>
        </dgm:presLayoutVars>
      </dgm:prSet>
      <dgm:spPr/>
    </dgm:pt>
    <dgm:pt modelId="{F26FB002-F10F-4683-A5F4-269BC8EF4CC4}" type="pres">
      <dgm:prSet presAssocID="{0778E1EB-C1DD-4737-8A41-B632664734D3}" presName="wedge1" presStyleLbl="node1" presStyleIdx="0" presStyleCnt="4"/>
      <dgm:spPr/>
    </dgm:pt>
    <dgm:pt modelId="{42D8A366-17D4-4843-9B4F-A5C35DB4219E}" type="pres">
      <dgm:prSet presAssocID="{0778E1EB-C1DD-4737-8A41-B632664734D3}" presName="dummy1a" presStyleCnt="0"/>
      <dgm:spPr/>
    </dgm:pt>
    <dgm:pt modelId="{F4F029B4-A029-4532-B23F-DE0B3B93603D}" type="pres">
      <dgm:prSet presAssocID="{0778E1EB-C1DD-4737-8A41-B632664734D3}" presName="dummy1b" presStyleCnt="0"/>
      <dgm:spPr/>
    </dgm:pt>
    <dgm:pt modelId="{27E2D9E5-7151-467E-B74A-BA1499AE1AE4}" type="pres">
      <dgm:prSet presAssocID="{0778E1EB-C1DD-4737-8A41-B632664734D3}" presName="wedge1Tx" presStyleLbl="node1" presStyleIdx="0" presStyleCnt="4">
        <dgm:presLayoutVars>
          <dgm:chMax val="0"/>
          <dgm:chPref val="0"/>
          <dgm:bulletEnabled val="1"/>
        </dgm:presLayoutVars>
      </dgm:prSet>
      <dgm:spPr/>
    </dgm:pt>
    <dgm:pt modelId="{71727B70-0021-4143-8F55-4E8C48FE7A02}" type="pres">
      <dgm:prSet presAssocID="{0778E1EB-C1DD-4737-8A41-B632664734D3}" presName="wedge2" presStyleLbl="node1" presStyleIdx="1" presStyleCnt="4"/>
      <dgm:spPr/>
    </dgm:pt>
    <dgm:pt modelId="{6F43DCAF-7787-4EC2-8651-B5E169BC5643}" type="pres">
      <dgm:prSet presAssocID="{0778E1EB-C1DD-4737-8A41-B632664734D3}" presName="dummy2a" presStyleCnt="0"/>
      <dgm:spPr/>
    </dgm:pt>
    <dgm:pt modelId="{8E6C44B4-37B8-4DBB-9924-79A2A6364F63}" type="pres">
      <dgm:prSet presAssocID="{0778E1EB-C1DD-4737-8A41-B632664734D3}" presName="dummy2b" presStyleCnt="0"/>
      <dgm:spPr/>
    </dgm:pt>
    <dgm:pt modelId="{3FAF11E0-7A26-4FDD-A31F-623FA18C2CC9}" type="pres">
      <dgm:prSet presAssocID="{0778E1EB-C1DD-4737-8A41-B632664734D3}" presName="wedge2Tx" presStyleLbl="node1" presStyleIdx="1" presStyleCnt="4">
        <dgm:presLayoutVars>
          <dgm:chMax val="0"/>
          <dgm:chPref val="0"/>
          <dgm:bulletEnabled val="1"/>
        </dgm:presLayoutVars>
      </dgm:prSet>
      <dgm:spPr/>
    </dgm:pt>
    <dgm:pt modelId="{D69E919E-2427-4097-B5AA-DF63451D4595}" type="pres">
      <dgm:prSet presAssocID="{0778E1EB-C1DD-4737-8A41-B632664734D3}" presName="wedge3" presStyleLbl="node1" presStyleIdx="2" presStyleCnt="4"/>
      <dgm:spPr/>
    </dgm:pt>
    <dgm:pt modelId="{F8EC32EB-C2A5-4154-B99B-A5C382954EE1}" type="pres">
      <dgm:prSet presAssocID="{0778E1EB-C1DD-4737-8A41-B632664734D3}" presName="dummy3a" presStyleCnt="0"/>
      <dgm:spPr/>
    </dgm:pt>
    <dgm:pt modelId="{FB3964A1-A2F4-44CD-947E-4AB147C5C7A9}" type="pres">
      <dgm:prSet presAssocID="{0778E1EB-C1DD-4737-8A41-B632664734D3}" presName="dummy3b" presStyleCnt="0"/>
      <dgm:spPr/>
    </dgm:pt>
    <dgm:pt modelId="{D986B3D2-72D0-4143-AF6D-10BAB76CB1AB}" type="pres">
      <dgm:prSet presAssocID="{0778E1EB-C1DD-4737-8A41-B632664734D3}" presName="wedge3Tx" presStyleLbl="node1" presStyleIdx="2" presStyleCnt="4">
        <dgm:presLayoutVars>
          <dgm:chMax val="0"/>
          <dgm:chPref val="0"/>
          <dgm:bulletEnabled val="1"/>
        </dgm:presLayoutVars>
      </dgm:prSet>
      <dgm:spPr/>
    </dgm:pt>
    <dgm:pt modelId="{2B00E40A-7B34-471E-9D1C-02B8FD20FA30}" type="pres">
      <dgm:prSet presAssocID="{0778E1EB-C1DD-4737-8A41-B632664734D3}" presName="wedge4" presStyleLbl="node1" presStyleIdx="3" presStyleCnt="4"/>
      <dgm:spPr/>
    </dgm:pt>
    <dgm:pt modelId="{2ED5DA4B-22B7-457E-9A8E-AFDCEB980BFB}" type="pres">
      <dgm:prSet presAssocID="{0778E1EB-C1DD-4737-8A41-B632664734D3}" presName="dummy4a" presStyleCnt="0"/>
      <dgm:spPr/>
    </dgm:pt>
    <dgm:pt modelId="{777DF06C-9FEC-4A1A-881A-38D4E5EADF0C}" type="pres">
      <dgm:prSet presAssocID="{0778E1EB-C1DD-4737-8A41-B632664734D3}" presName="dummy4b" presStyleCnt="0"/>
      <dgm:spPr/>
    </dgm:pt>
    <dgm:pt modelId="{62BA4821-38E8-4BE5-BE46-5082C20C0345}" type="pres">
      <dgm:prSet presAssocID="{0778E1EB-C1DD-4737-8A41-B632664734D3}" presName="wedge4Tx" presStyleLbl="node1" presStyleIdx="3" presStyleCnt="4">
        <dgm:presLayoutVars>
          <dgm:chMax val="0"/>
          <dgm:chPref val="0"/>
          <dgm:bulletEnabled val="1"/>
        </dgm:presLayoutVars>
      </dgm:prSet>
      <dgm:spPr/>
    </dgm:pt>
    <dgm:pt modelId="{B79D5DC2-0E2C-44E5-A526-09C288EBE5BA}" type="pres">
      <dgm:prSet presAssocID="{EFC81B73-848D-4451-A0E8-45AA0A56197E}" presName="arrowWedge1" presStyleLbl="fgSibTrans2D1" presStyleIdx="0" presStyleCnt="4"/>
      <dgm:spPr/>
    </dgm:pt>
    <dgm:pt modelId="{18C62D0A-D70F-4513-99BA-426DA8FE0569}" type="pres">
      <dgm:prSet presAssocID="{520305EE-AF32-4328-B96E-42BE0B9456A2}" presName="arrowWedge2" presStyleLbl="fgSibTrans2D1" presStyleIdx="1" presStyleCnt="4"/>
      <dgm:spPr/>
    </dgm:pt>
    <dgm:pt modelId="{58CE7ACC-1AF6-48AD-AFF0-5B204B5D3BC1}" type="pres">
      <dgm:prSet presAssocID="{69D7D114-99DD-4EE9-B33A-43FB8FF30080}" presName="arrowWedge3" presStyleLbl="fgSibTrans2D1" presStyleIdx="2" presStyleCnt="4"/>
      <dgm:spPr/>
    </dgm:pt>
    <dgm:pt modelId="{EFE24BE6-4A11-4F1E-88C3-B452733AA6FB}" type="pres">
      <dgm:prSet presAssocID="{4CE71307-C35E-4A70-B887-91CA154F8B3A}" presName="arrowWedge4" presStyleLbl="fgSibTrans2D1" presStyleIdx="3" presStyleCnt="4"/>
      <dgm:spPr/>
    </dgm:pt>
  </dgm:ptLst>
  <dgm:cxnLst>
    <dgm:cxn modelId="{E3A5140A-DB76-4489-B8C6-3CC6AA952693}" srcId="{0778E1EB-C1DD-4737-8A41-B632664734D3}" destId="{3823C618-D4A4-4A24-828B-3A085A8411A3}" srcOrd="2" destOrd="0" parTransId="{3D8C56F9-063B-4485-8ADD-E7326D054B28}" sibTransId="{69D7D114-99DD-4EE9-B33A-43FB8FF30080}"/>
    <dgm:cxn modelId="{3510BF33-7D1E-42D7-9726-5199CD9F6BC2}" type="presOf" srcId="{3823C618-D4A4-4A24-828B-3A085A8411A3}" destId="{D986B3D2-72D0-4143-AF6D-10BAB76CB1AB}" srcOrd="1" destOrd="0" presId="urn:microsoft.com/office/officeart/2005/8/layout/cycle8"/>
    <dgm:cxn modelId="{0EC1FE36-BC0E-4E53-80F8-F059ECDD1EEB}" type="presOf" srcId="{3823C618-D4A4-4A24-828B-3A085A8411A3}" destId="{D69E919E-2427-4097-B5AA-DF63451D4595}" srcOrd="0" destOrd="0" presId="urn:microsoft.com/office/officeart/2005/8/layout/cycle8"/>
    <dgm:cxn modelId="{BDFE5C3A-28F1-46D4-983C-1F6C95C14F2A}" type="presOf" srcId="{39C42E76-FFE4-4F29-8033-14684085C5B5}" destId="{3FAF11E0-7A26-4FDD-A31F-623FA18C2CC9}" srcOrd="1" destOrd="0" presId="urn:microsoft.com/office/officeart/2005/8/layout/cycle8"/>
    <dgm:cxn modelId="{51664F62-08C2-4E8D-A04B-D74073272A13}" srcId="{0778E1EB-C1DD-4737-8A41-B632664734D3}" destId="{FA4EE14B-D996-4667-8A84-7694E5AB94D4}" srcOrd="0" destOrd="0" parTransId="{F65C5309-A69F-43DE-987A-6435FBC0B7A7}" sibTransId="{EFC81B73-848D-4451-A0E8-45AA0A56197E}"/>
    <dgm:cxn modelId="{0A15C744-76C4-4855-8C59-47A5E915546F}" type="presOf" srcId="{EF855745-4D85-4575-819B-EBA98FB55874}" destId="{2B00E40A-7B34-471E-9D1C-02B8FD20FA30}" srcOrd="0" destOrd="0" presId="urn:microsoft.com/office/officeart/2005/8/layout/cycle8"/>
    <dgm:cxn modelId="{2EEDE949-34D2-4C5D-B3E7-C4A2D4D6443F}" type="presOf" srcId="{0778E1EB-C1DD-4737-8A41-B632664734D3}" destId="{3E2E4206-5D3F-4217-A21C-6D06C98449A0}" srcOrd="0" destOrd="0" presId="urn:microsoft.com/office/officeart/2005/8/layout/cycle8"/>
    <dgm:cxn modelId="{4DE11B96-6E59-46D3-A367-BED234FC3B37}" type="presOf" srcId="{EF855745-4D85-4575-819B-EBA98FB55874}" destId="{62BA4821-38E8-4BE5-BE46-5082C20C0345}" srcOrd="1" destOrd="0" presId="urn:microsoft.com/office/officeart/2005/8/layout/cycle8"/>
    <dgm:cxn modelId="{81C664B3-3C00-4950-8BE9-013AF2B1704C}" type="presOf" srcId="{39C42E76-FFE4-4F29-8033-14684085C5B5}" destId="{71727B70-0021-4143-8F55-4E8C48FE7A02}" srcOrd="0" destOrd="0" presId="urn:microsoft.com/office/officeart/2005/8/layout/cycle8"/>
    <dgm:cxn modelId="{B62858C5-C87C-40F2-B3C6-066BB3F4A25D}" srcId="{0778E1EB-C1DD-4737-8A41-B632664734D3}" destId="{EF855745-4D85-4575-819B-EBA98FB55874}" srcOrd="3" destOrd="0" parTransId="{77AA0D56-3431-40A6-A897-8FE89217DD3E}" sibTransId="{4CE71307-C35E-4A70-B887-91CA154F8B3A}"/>
    <dgm:cxn modelId="{2EB194ED-131F-4CDF-8E74-2A73726550AA}" type="presOf" srcId="{FA4EE14B-D996-4667-8A84-7694E5AB94D4}" destId="{F26FB002-F10F-4683-A5F4-269BC8EF4CC4}" srcOrd="0" destOrd="0" presId="urn:microsoft.com/office/officeart/2005/8/layout/cycle8"/>
    <dgm:cxn modelId="{FDAA2FF5-5A5F-4420-B62C-E6B2F6E0649D}" type="presOf" srcId="{FA4EE14B-D996-4667-8A84-7694E5AB94D4}" destId="{27E2D9E5-7151-467E-B74A-BA1499AE1AE4}" srcOrd="1" destOrd="0" presId="urn:microsoft.com/office/officeart/2005/8/layout/cycle8"/>
    <dgm:cxn modelId="{7D3746F5-777C-4605-94FA-7BCCF133503A}" srcId="{0778E1EB-C1DD-4737-8A41-B632664734D3}" destId="{39C42E76-FFE4-4F29-8033-14684085C5B5}" srcOrd="1" destOrd="0" parTransId="{A0ABA50E-6F1A-4763-933C-0CE558DAAA94}" sibTransId="{520305EE-AF32-4328-B96E-42BE0B9456A2}"/>
    <dgm:cxn modelId="{F36ACB75-2D10-4822-9C91-FEF58304582A}" type="presParOf" srcId="{3E2E4206-5D3F-4217-A21C-6D06C98449A0}" destId="{F26FB002-F10F-4683-A5F4-269BC8EF4CC4}" srcOrd="0" destOrd="0" presId="urn:microsoft.com/office/officeart/2005/8/layout/cycle8"/>
    <dgm:cxn modelId="{72FAC6D8-5837-402E-AE60-9072A2273D2C}" type="presParOf" srcId="{3E2E4206-5D3F-4217-A21C-6D06C98449A0}" destId="{42D8A366-17D4-4843-9B4F-A5C35DB4219E}" srcOrd="1" destOrd="0" presId="urn:microsoft.com/office/officeart/2005/8/layout/cycle8"/>
    <dgm:cxn modelId="{43EC30DF-BF88-49C4-BB61-D45EF135F446}" type="presParOf" srcId="{3E2E4206-5D3F-4217-A21C-6D06C98449A0}" destId="{F4F029B4-A029-4532-B23F-DE0B3B93603D}" srcOrd="2" destOrd="0" presId="urn:microsoft.com/office/officeart/2005/8/layout/cycle8"/>
    <dgm:cxn modelId="{17C0B66A-A496-472E-ADA2-48D5E7DA6D3D}" type="presParOf" srcId="{3E2E4206-5D3F-4217-A21C-6D06C98449A0}" destId="{27E2D9E5-7151-467E-B74A-BA1499AE1AE4}" srcOrd="3" destOrd="0" presId="urn:microsoft.com/office/officeart/2005/8/layout/cycle8"/>
    <dgm:cxn modelId="{966D7B34-36BD-4528-BF27-B4FAF5277A39}" type="presParOf" srcId="{3E2E4206-5D3F-4217-A21C-6D06C98449A0}" destId="{71727B70-0021-4143-8F55-4E8C48FE7A02}" srcOrd="4" destOrd="0" presId="urn:microsoft.com/office/officeart/2005/8/layout/cycle8"/>
    <dgm:cxn modelId="{480B0812-A03A-4B0F-8172-9EE80C370D90}" type="presParOf" srcId="{3E2E4206-5D3F-4217-A21C-6D06C98449A0}" destId="{6F43DCAF-7787-4EC2-8651-B5E169BC5643}" srcOrd="5" destOrd="0" presId="urn:microsoft.com/office/officeart/2005/8/layout/cycle8"/>
    <dgm:cxn modelId="{22BED3D5-7C82-4704-BA04-C92004BB7645}" type="presParOf" srcId="{3E2E4206-5D3F-4217-A21C-6D06C98449A0}" destId="{8E6C44B4-37B8-4DBB-9924-79A2A6364F63}" srcOrd="6" destOrd="0" presId="urn:microsoft.com/office/officeart/2005/8/layout/cycle8"/>
    <dgm:cxn modelId="{0697CC18-0364-4BE0-8F99-2C86A36E31B7}" type="presParOf" srcId="{3E2E4206-5D3F-4217-A21C-6D06C98449A0}" destId="{3FAF11E0-7A26-4FDD-A31F-623FA18C2CC9}" srcOrd="7" destOrd="0" presId="urn:microsoft.com/office/officeart/2005/8/layout/cycle8"/>
    <dgm:cxn modelId="{E4397CE9-CF44-47EC-9D80-18A299F7E195}" type="presParOf" srcId="{3E2E4206-5D3F-4217-A21C-6D06C98449A0}" destId="{D69E919E-2427-4097-B5AA-DF63451D4595}" srcOrd="8" destOrd="0" presId="urn:microsoft.com/office/officeart/2005/8/layout/cycle8"/>
    <dgm:cxn modelId="{01C898E4-4681-415C-8370-DAB27920A083}" type="presParOf" srcId="{3E2E4206-5D3F-4217-A21C-6D06C98449A0}" destId="{F8EC32EB-C2A5-4154-B99B-A5C382954EE1}" srcOrd="9" destOrd="0" presId="urn:microsoft.com/office/officeart/2005/8/layout/cycle8"/>
    <dgm:cxn modelId="{48A07699-C400-4C21-AA91-4196609C8093}" type="presParOf" srcId="{3E2E4206-5D3F-4217-A21C-6D06C98449A0}" destId="{FB3964A1-A2F4-44CD-947E-4AB147C5C7A9}" srcOrd="10" destOrd="0" presId="urn:microsoft.com/office/officeart/2005/8/layout/cycle8"/>
    <dgm:cxn modelId="{7127EC09-4438-4A89-8923-483247B5063E}" type="presParOf" srcId="{3E2E4206-5D3F-4217-A21C-6D06C98449A0}" destId="{D986B3D2-72D0-4143-AF6D-10BAB76CB1AB}" srcOrd="11" destOrd="0" presId="urn:microsoft.com/office/officeart/2005/8/layout/cycle8"/>
    <dgm:cxn modelId="{5C47F130-CEBB-4A13-8AF7-628506FCE606}" type="presParOf" srcId="{3E2E4206-5D3F-4217-A21C-6D06C98449A0}" destId="{2B00E40A-7B34-471E-9D1C-02B8FD20FA30}" srcOrd="12" destOrd="0" presId="urn:microsoft.com/office/officeart/2005/8/layout/cycle8"/>
    <dgm:cxn modelId="{E0D41D4B-F4A7-48E1-9A87-DE13BB9E4B6E}" type="presParOf" srcId="{3E2E4206-5D3F-4217-A21C-6D06C98449A0}" destId="{2ED5DA4B-22B7-457E-9A8E-AFDCEB980BFB}" srcOrd="13" destOrd="0" presId="urn:microsoft.com/office/officeart/2005/8/layout/cycle8"/>
    <dgm:cxn modelId="{9575BE55-CDB9-4F6C-8E9E-0840CA40F765}" type="presParOf" srcId="{3E2E4206-5D3F-4217-A21C-6D06C98449A0}" destId="{777DF06C-9FEC-4A1A-881A-38D4E5EADF0C}" srcOrd="14" destOrd="0" presId="urn:microsoft.com/office/officeart/2005/8/layout/cycle8"/>
    <dgm:cxn modelId="{1C403565-31A5-46E3-9EFA-F29E14662594}" type="presParOf" srcId="{3E2E4206-5D3F-4217-A21C-6D06C98449A0}" destId="{62BA4821-38E8-4BE5-BE46-5082C20C0345}" srcOrd="15" destOrd="0" presId="urn:microsoft.com/office/officeart/2005/8/layout/cycle8"/>
    <dgm:cxn modelId="{42DE08D8-D347-4728-887C-87011FA0748A}" type="presParOf" srcId="{3E2E4206-5D3F-4217-A21C-6D06C98449A0}" destId="{B79D5DC2-0E2C-44E5-A526-09C288EBE5BA}" srcOrd="16" destOrd="0" presId="urn:microsoft.com/office/officeart/2005/8/layout/cycle8"/>
    <dgm:cxn modelId="{8BB4B6B2-2DE0-4C3C-98E2-8B538C9F7F4F}" type="presParOf" srcId="{3E2E4206-5D3F-4217-A21C-6D06C98449A0}" destId="{18C62D0A-D70F-4513-99BA-426DA8FE0569}" srcOrd="17" destOrd="0" presId="urn:microsoft.com/office/officeart/2005/8/layout/cycle8"/>
    <dgm:cxn modelId="{E28261C9-6D1C-4F62-AEC4-80EC810F746F}" type="presParOf" srcId="{3E2E4206-5D3F-4217-A21C-6D06C98449A0}" destId="{58CE7ACC-1AF6-48AD-AFF0-5B204B5D3BC1}" srcOrd="18" destOrd="0" presId="urn:microsoft.com/office/officeart/2005/8/layout/cycle8"/>
    <dgm:cxn modelId="{51110C67-9BAE-4A31-BEFC-A4BC31CF2EE5}" type="presParOf" srcId="{3E2E4206-5D3F-4217-A21C-6D06C98449A0}" destId="{EFE24BE6-4A11-4F1E-88C3-B452733AA6FB}"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CA1D72-A030-4D9A-A36D-2C4BCE9C7049}">
      <dsp:nvSpPr>
        <dsp:cNvPr id="0" name=""/>
        <dsp:cNvSpPr/>
      </dsp:nvSpPr>
      <dsp:spPr>
        <a:xfrm>
          <a:off x="743337" y="97336"/>
          <a:ext cx="739414" cy="739414"/>
        </a:xfrm>
        <a:prstGeom prst="pieWedge">
          <a:avLst/>
        </a:prstGeom>
        <a:solidFill>
          <a:schemeClr val="tx2">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t>Act</a:t>
          </a:r>
          <a:endParaRPr lang="en-US" sz="1100" kern="1200" dirty="0"/>
        </a:p>
      </dsp:txBody>
      <dsp:txXfrm>
        <a:off x="959906" y="313905"/>
        <a:ext cx="522845" cy="522845"/>
      </dsp:txXfrm>
    </dsp:sp>
    <dsp:sp modelId="{2F412A73-96A4-469C-8943-050295775EAB}">
      <dsp:nvSpPr>
        <dsp:cNvPr id="0" name=""/>
        <dsp:cNvSpPr/>
      </dsp:nvSpPr>
      <dsp:spPr>
        <a:xfrm rot="5400000">
          <a:off x="1516904" y="97336"/>
          <a:ext cx="739414" cy="739414"/>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t>Plan</a:t>
          </a:r>
          <a:endParaRPr lang="en-US" sz="1100" kern="1200" dirty="0"/>
        </a:p>
      </dsp:txBody>
      <dsp:txXfrm rot="-5400000">
        <a:off x="1516904" y="313905"/>
        <a:ext cx="522845" cy="522845"/>
      </dsp:txXfrm>
    </dsp:sp>
    <dsp:sp modelId="{18D629DE-EBF4-4266-910D-A2121C1B5A3E}">
      <dsp:nvSpPr>
        <dsp:cNvPr id="0" name=""/>
        <dsp:cNvSpPr/>
      </dsp:nvSpPr>
      <dsp:spPr>
        <a:xfrm rot="10800000">
          <a:off x="1516904" y="870903"/>
          <a:ext cx="739414" cy="739414"/>
        </a:xfrm>
        <a:prstGeom prst="pieWedge">
          <a:avLst/>
        </a:prstGeom>
        <a:solidFill>
          <a:schemeClr val="tx2">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t>Do</a:t>
          </a:r>
          <a:endParaRPr lang="en-US" sz="1100" kern="1200" dirty="0"/>
        </a:p>
      </dsp:txBody>
      <dsp:txXfrm rot="10800000">
        <a:off x="1516904" y="870903"/>
        <a:ext cx="522845" cy="522845"/>
      </dsp:txXfrm>
    </dsp:sp>
    <dsp:sp modelId="{4DC5D2D5-63BE-49E3-8D79-E78494736094}">
      <dsp:nvSpPr>
        <dsp:cNvPr id="0" name=""/>
        <dsp:cNvSpPr/>
      </dsp:nvSpPr>
      <dsp:spPr>
        <a:xfrm rot="16200000">
          <a:off x="743337" y="870903"/>
          <a:ext cx="739414" cy="739414"/>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t>Check</a:t>
          </a:r>
          <a:endParaRPr lang="en-US" sz="1100" kern="1200" dirty="0"/>
        </a:p>
      </dsp:txBody>
      <dsp:txXfrm rot="5400000">
        <a:off x="959906" y="870903"/>
        <a:ext cx="522845" cy="522845"/>
      </dsp:txXfrm>
    </dsp:sp>
    <dsp:sp modelId="{EC98BC64-63FF-4D49-AD77-A9048D967F0D}">
      <dsp:nvSpPr>
        <dsp:cNvPr id="0" name=""/>
        <dsp:cNvSpPr/>
      </dsp:nvSpPr>
      <dsp:spPr>
        <a:xfrm>
          <a:off x="1372180" y="700138"/>
          <a:ext cx="255294" cy="221995"/>
        </a:xfrm>
        <a:prstGeom prst="circular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61F887-5954-4307-919A-621745A6FD6D}">
      <dsp:nvSpPr>
        <dsp:cNvPr id="0" name=""/>
        <dsp:cNvSpPr/>
      </dsp:nvSpPr>
      <dsp:spPr>
        <a:xfrm rot="10800000">
          <a:off x="1372180" y="785520"/>
          <a:ext cx="255294" cy="221995"/>
        </a:xfrm>
        <a:prstGeom prst="circular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CA1D72-A030-4D9A-A36D-2C4BCE9C7049}">
      <dsp:nvSpPr>
        <dsp:cNvPr id="0" name=""/>
        <dsp:cNvSpPr/>
      </dsp:nvSpPr>
      <dsp:spPr>
        <a:xfrm>
          <a:off x="743337" y="97336"/>
          <a:ext cx="739414" cy="739414"/>
        </a:xfrm>
        <a:prstGeom prst="pieWedge">
          <a:avLst/>
        </a:prstGeom>
        <a:solidFill>
          <a:schemeClr val="tx2">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t>Act</a:t>
          </a:r>
          <a:endParaRPr lang="en-US" sz="1100" kern="1200" dirty="0"/>
        </a:p>
      </dsp:txBody>
      <dsp:txXfrm>
        <a:off x="959906" y="313905"/>
        <a:ext cx="522845" cy="522845"/>
      </dsp:txXfrm>
    </dsp:sp>
    <dsp:sp modelId="{2F412A73-96A4-469C-8943-050295775EAB}">
      <dsp:nvSpPr>
        <dsp:cNvPr id="0" name=""/>
        <dsp:cNvSpPr/>
      </dsp:nvSpPr>
      <dsp:spPr>
        <a:xfrm rot="5400000">
          <a:off x="1516904" y="97336"/>
          <a:ext cx="739414" cy="739414"/>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t>Plan</a:t>
          </a:r>
          <a:endParaRPr lang="en-US" sz="1100" kern="1200" dirty="0"/>
        </a:p>
      </dsp:txBody>
      <dsp:txXfrm rot="-5400000">
        <a:off x="1516904" y="313905"/>
        <a:ext cx="522845" cy="522845"/>
      </dsp:txXfrm>
    </dsp:sp>
    <dsp:sp modelId="{18D629DE-EBF4-4266-910D-A2121C1B5A3E}">
      <dsp:nvSpPr>
        <dsp:cNvPr id="0" name=""/>
        <dsp:cNvSpPr/>
      </dsp:nvSpPr>
      <dsp:spPr>
        <a:xfrm rot="10800000">
          <a:off x="1516904" y="870903"/>
          <a:ext cx="739414" cy="739414"/>
        </a:xfrm>
        <a:prstGeom prst="pieWedge">
          <a:avLst/>
        </a:prstGeom>
        <a:solidFill>
          <a:schemeClr val="tx2">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t>Do</a:t>
          </a:r>
          <a:endParaRPr lang="en-US" sz="1100" kern="1200" dirty="0"/>
        </a:p>
      </dsp:txBody>
      <dsp:txXfrm rot="10800000">
        <a:off x="1516904" y="870903"/>
        <a:ext cx="522845" cy="522845"/>
      </dsp:txXfrm>
    </dsp:sp>
    <dsp:sp modelId="{4DC5D2D5-63BE-49E3-8D79-E78494736094}">
      <dsp:nvSpPr>
        <dsp:cNvPr id="0" name=""/>
        <dsp:cNvSpPr/>
      </dsp:nvSpPr>
      <dsp:spPr>
        <a:xfrm rot="16200000">
          <a:off x="743337" y="870903"/>
          <a:ext cx="739414" cy="739414"/>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t>Check</a:t>
          </a:r>
          <a:endParaRPr lang="en-US" sz="1100" kern="1200" dirty="0"/>
        </a:p>
      </dsp:txBody>
      <dsp:txXfrm rot="5400000">
        <a:off x="959906" y="870903"/>
        <a:ext cx="522845" cy="522845"/>
      </dsp:txXfrm>
    </dsp:sp>
    <dsp:sp modelId="{EC98BC64-63FF-4D49-AD77-A9048D967F0D}">
      <dsp:nvSpPr>
        <dsp:cNvPr id="0" name=""/>
        <dsp:cNvSpPr/>
      </dsp:nvSpPr>
      <dsp:spPr>
        <a:xfrm>
          <a:off x="1372180" y="700138"/>
          <a:ext cx="255294" cy="221995"/>
        </a:xfrm>
        <a:prstGeom prst="circular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61F887-5954-4307-919A-621745A6FD6D}">
      <dsp:nvSpPr>
        <dsp:cNvPr id="0" name=""/>
        <dsp:cNvSpPr/>
      </dsp:nvSpPr>
      <dsp:spPr>
        <a:xfrm rot="10800000">
          <a:off x="1372180" y="785520"/>
          <a:ext cx="255294" cy="221995"/>
        </a:xfrm>
        <a:prstGeom prst="circular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CA1D72-A030-4D9A-A36D-2C4BCE9C7049}">
      <dsp:nvSpPr>
        <dsp:cNvPr id="0" name=""/>
        <dsp:cNvSpPr/>
      </dsp:nvSpPr>
      <dsp:spPr>
        <a:xfrm>
          <a:off x="743337" y="97336"/>
          <a:ext cx="739414" cy="739414"/>
        </a:xfrm>
        <a:prstGeom prst="pieWedge">
          <a:avLst/>
        </a:prstGeom>
        <a:solidFill>
          <a:schemeClr val="tx2">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t>Act</a:t>
          </a:r>
          <a:endParaRPr lang="en-US" sz="1100" kern="1200" dirty="0"/>
        </a:p>
      </dsp:txBody>
      <dsp:txXfrm>
        <a:off x="959906" y="313905"/>
        <a:ext cx="522845" cy="522845"/>
      </dsp:txXfrm>
    </dsp:sp>
    <dsp:sp modelId="{2F412A73-96A4-469C-8943-050295775EAB}">
      <dsp:nvSpPr>
        <dsp:cNvPr id="0" name=""/>
        <dsp:cNvSpPr/>
      </dsp:nvSpPr>
      <dsp:spPr>
        <a:xfrm rot="5400000">
          <a:off x="1516904" y="97336"/>
          <a:ext cx="739414" cy="739414"/>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t>Plan</a:t>
          </a:r>
          <a:endParaRPr lang="en-US" sz="1100" kern="1200" dirty="0"/>
        </a:p>
      </dsp:txBody>
      <dsp:txXfrm rot="-5400000">
        <a:off x="1516904" y="313905"/>
        <a:ext cx="522845" cy="522845"/>
      </dsp:txXfrm>
    </dsp:sp>
    <dsp:sp modelId="{18D629DE-EBF4-4266-910D-A2121C1B5A3E}">
      <dsp:nvSpPr>
        <dsp:cNvPr id="0" name=""/>
        <dsp:cNvSpPr/>
      </dsp:nvSpPr>
      <dsp:spPr>
        <a:xfrm rot="10800000">
          <a:off x="1516904" y="870903"/>
          <a:ext cx="739414" cy="739414"/>
        </a:xfrm>
        <a:prstGeom prst="pieWedge">
          <a:avLst/>
        </a:prstGeom>
        <a:solidFill>
          <a:schemeClr val="tx2">
            <a:lumMod val="60000"/>
            <a:lumOff val="4000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t>Do</a:t>
          </a:r>
          <a:endParaRPr lang="en-US" sz="1100" kern="1200" dirty="0"/>
        </a:p>
      </dsp:txBody>
      <dsp:txXfrm rot="10800000">
        <a:off x="1516904" y="870903"/>
        <a:ext cx="522845" cy="522845"/>
      </dsp:txXfrm>
    </dsp:sp>
    <dsp:sp modelId="{4DC5D2D5-63BE-49E3-8D79-E78494736094}">
      <dsp:nvSpPr>
        <dsp:cNvPr id="0" name=""/>
        <dsp:cNvSpPr/>
      </dsp:nvSpPr>
      <dsp:spPr>
        <a:xfrm rot="16200000">
          <a:off x="743337" y="870903"/>
          <a:ext cx="739414" cy="739414"/>
        </a:xfrm>
        <a:prstGeom prst="pieWedg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t>Check</a:t>
          </a:r>
          <a:endParaRPr lang="en-US" sz="1100" kern="1200" dirty="0"/>
        </a:p>
      </dsp:txBody>
      <dsp:txXfrm rot="5400000">
        <a:off x="959906" y="870903"/>
        <a:ext cx="522845" cy="522845"/>
      </dsp:txXfrm>
    </dsp:sp>
    <dsp:sp modelId="{EC98BC64-63FF-4D49-AD77-A9048D967F0D}">
      <dsp:nvSpPr>
        <dsp:cNvPr id="0" name=""/>
        <dsp:cNvSpPr/>
      </dsp:nvSpPr>
      <dsp:spPr>
        <a:xfrm>
          <a:off x="1372180" y="700138"/>
          <a:ext cx="255294" cy="221995"/>
        </a:xfrm>
        <a:prstGeom prst="circular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61F887-5954-4307-919A-621745A6FD6D}">
      <dsp:nvSpPr>
        <dsp:cNvPr id="0" name=""/>
        <dsp:cNvSpPr/>
      </dsp:nvSpPr>
      <dsp:spPr>
        <a:xfrm rot="10800000">
          <a:off x="1372180" y="785520"/>
          <a:ext cx="255294" cy="221995"/>
        </a:xfrm>
        <a:prstGeom prst="circular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45D06-CBC5-4F2A-B71F-C60B3ADF1F23}">
      <dsp:nvSpPr>
        <dsp:cNvPr id="0" name=""/>
        <dsp:cNvSpPr/>
      </dsp:nvSpPr>
      <dsp:spPr>
        <a:xfrm>
          <a:off x="5791035" y="32458"/>
          <a:ext cx="1116769" cy="1116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Enhance Existing System and Data (WAM)</a:t>
          </a:r>
        </a:p>
      </dsp:txBody>
      <dsp:txXfrm>
        <a:off x="5791035" y="32458"/>
        <a:ext cx="1116769" cy="1116769"/>
      </dsp:txXfrm>
    </dsp:sp>
    <dsp:sp modelId="{4FE0581C-6A2A-42B4-A0FC-47CCF02E3D76}">
      <dsp:nvSpPr>
        <dsp:cNvPr id="0" name=""/>
        <dsp:cNvSpPr/>
      </dsp:nvSpPr>
      <dsp:spPr>
        <a:xfrm>
          <a:off x="3164707" y="236"/>
          <a:ext cx="4186184" cy="4186184"/>
        </a:xfrm>
        <a:prstGeom prst="circularArrow">
          <a:avLst>
            <a:gd name="adj1" fmla="val 5202"/>
            <a:gd name="adj2" fmla="val 336055"/>
            <a:gd name="adj3" fmla="val 21292662"/>
            <a:gd name="adj4" fmla="val 19766747"/>
            <a:gd name="adj5" fmla="val 606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BC8CB4-83D8-49B3-8839-A5EF2FCADBD5}">
      <dsp:nvSpPr>
        <dsp:cNvPr id="0" name=""/>
        <dsp:cNvSpPr/>
      </dsp:nvSpPr>
      <dsp:spPr>
        <a:xfrm>
          <a:off x="6465693" y="2108842"/>
          <a:ext cx="1116769" cy="1116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Develop New System Requirements</a:t>
          </a:r>
        </a:p>
      </dsp:txBody>
      <dsp:txXfrm>
        <a:off x="6465693" y="2108842"/>
        <a:ext cx="1116769" cy="1116769"/>
      </dsp:txXfrm>
    </dsp:sp>
    <dsp:sp modelId="{AFA7A44A-1C66-4D69-9F12-B8377813A98A}">
      <dsp:nvSpPr>
        <dsp:cNvPr id="0" name=""/>
        <dsp:cNvSpPr/>
      </dsp:nvSpPr>
      <dsp:spPr>
        <a:xfrm>
          <a:off x="3164707" y="236"/>
          <a:ext cx="4186184" cy="4186184"/>
        </a:xfrm>
        <a:prstGeom prst="circularArrow">
          <a:avLst>
            <a:gd name="adj1" fmla="val 5202"/>
            <a:gd name="adj2" fmla="val 336055"/>
            <a:gd name="adj3" fmla="val 4014097"/>
            <a:gd name="adj4" fmla="val 2253984"/>
            <a:gd name="adj5" fmla="val 606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65A620-0011-4CA8-A71D-1D9E99B6D007}">
      <dsp:nvSpPr>
        <dsp:cNvPr id="0" name=""/>
        <dsp:cNvSpPr/>
      </dsp:nvSpPr>
      <dsp:spPr>
        <a:xfrm>
          <a:off x="4699415" y="3392118"/>
          <a:ext cx="1116769" cy="1116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Select and Configure </a:t>
          </a:r>
          <a:br>
            <a:rPr lang="en-US" sz="1300" b="1" kern="1200" dirty="0"/>
          </a:br>
          <a:r>
            <a:rPr lang="en-US" sz="1300" b="1" kern="1200" dirty="0"/>
            <a:t>New System</a:t>
          </a:r>
        </a:p>
      </dsp:txBody>
      <dsp:txXfrm>
        <a:off x="4699415" y="3392118"/>
        <a:ext cx="1116769" cy="1116769"/>
      </dsp:txXfrm>
    </dsp:sp>
    <dsp:sp modelId="{926AD335-3B08-4C2D-8D45-D085359A4877}">
      <dsp:nvSpPr>
        <dsp:cNvPr id="0" name=""/>
        <dsp:cNvSpPr/>
      </dsp:nvSpPr>
      <dsp:spPr>
        <a:xfrm>
          <a:off x="3164707" y="236"/>
          <a:ext cx="4186184" cy="4186184"/>
        </a:xfrm>
        <a:prstGeom prst="circularArrow">
          <a:avLst>
            <a:gd name="adj1" fmla="val 5202"/>
            <a:gd name="adj2" fmla="val 336055"/>
            <a:gd name="adj3" fmla="val 8209961"/>
            <a:gd name="adj4" fmla="val 6449847"/>
            <a:gd name="adj5" fmla="val 606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817660-38AE-4C24-BCB8-6B0B11578B09}">
      <dsp:nvSpPr>
        <dsp:cNvPr id="0" name=""/>
        <dsp:cNvSpPr/>
      </dsp:nvSpPr>
      <dsp:spPr>
        <a:xfrm>
          <a:off x="2933137" y="2108842"/>
          <a:ext cx="1116769" cy="1116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Integrate with new ERP and GIS Data (Esri)</a:t>
          </a:r>
        </a:p>
      </dsp:txBody>
      <dsp:txXfrm>
        <a:off x="2933137" y="2108842"/>
        <a:ext cx="1116769" cy="1116769"/>
      </dsp:txXfrm>
    </dsp:sp>
    <dsp:sp modelId="{AA18306A-EC2E-44A3-AA53-D18DA55FCD3E}">
      <dsp:nvSpPr>
        <dsp:cNvPr id="0" name=""/>
        <dsp:cNvSpPr/>
      </dsp:nvSpPr>
      <dsp:spPr>
        <a:xfrm>
          <a:off x="3164707" y="236"/>
          <a:ext cx="4186184" cy="4186184"/>
        </a:xfrm>
        <a:prstGeom prst="circularArrow">
          <a:avLst>
            <a:gd name="adj1" fmla="val 5202"/>
            <a:gd name="adj2" fmla="val 336055"/>
            <a:gd name="adj3" fmla="val 12297198"/>
            <a:gd name="adj4" fmla="val 10771282"/>
            <a:gd name="adj5" fmla="val 606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8CFBEA-8E09-4A39-AAA1-4FD4C6B62369}">
      <dsp:nvSpPr>
        <dsp:cNvPr id="0" name=""/>
        <dsp:cNvSpPr/>
      </dsp:nvSpPr>
      <dsp:spPr>
        <a:xfrm>
          <a:off x="3607795" y="32458"/>
          <a:ext cx="1116769" cy="11167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b="1" kern="1200" dirty="0"/>
            <a:t>Provide </a:t>
          </a:r>
          <a:br>
            <a:rPr lang="en-US" sz="1300" b="1" kern="1200" dirty="0"/>
          </a:br>
          <a:r>
            <a:rPr lang="en-US" sz="1300" b="1" kern="1200" dirty="0"/>
            <a:t>On-going Support, Improvements, and Training</a:t>
          </a:r>
        </a:p>
      </dsp:txBody>
      <dsp:txXfrm>
        <a:off x="3607795" y="32458"/>
        <a:ext cx="1116769" cy="1116769"/>
      </dsp:txXfrm>
    </dsp:sp>
    <dsp:sp modelId="{A7168C86-3DC8-43D0-A621-0A424C97A630}">
      <dsp:nvSpPr>
        <dsp:cNvPr id="0" name=""/>
        <dsp:cNvSpPr/>
      </dsp:nvSpPr>
      <dsp:spPr>
        <a:xfrm>
          <a:off x="3164707" y="236"/>
          <a:ext cx="4186184" cy="4186184"/>
        </a:xfrm>
        <a:prstGeom prst="circularArrow">
          <a:avLst>
            <a:gd name="adj1" fmla="val 5202"/>
            <a:gd name="adj2" fmla="val 336055"/>
            <a:gd name="adj3" fmla="val 16865088"/>
            <a:gd name="adj4" fmla="val 15198857"/>
            <a:gd name="adj5" fmla="val 606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FB002-F10F-4683-A5F4-269BC8EF4CC4}">
      <dsp:nvSpPr>
        <dsp:cNvPr id="0" name=""/>
        <dsp:cNvSpPr/>
      </dsp:nvSpPr>
      <dsp:spPr>
        <a:xfrm>
          <a:off x="985736" y="193558"/>
          <a:ext cx="2696654" cy="2696654"/>
        </a:xfrm>
        <a:prstGeom prst="pie">
          <a:avLst>
            <a:gd name="adj1" fmla="val 16200000"/>
            <a:gd name="adj2" fmla="val 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Identify, Understand &amp; Asses</a:t>
          </a:r>
        </a:p>
      </dsp:txBody>
      <dsp:txXfrm>
        <a:off x="2417210" y="752472"/>
        <a:ext cx="995193" cy="738369"/>
      </dsp:txXfrm>
    </dsp:sp>
    <dsp:sp modelId="{71727B70-0021-4143-8F55-4E8C48FE7A02}">
      <dsp:nvSpPr>
        <dsp:cNvPr id="0" name=""/>
        <dsp:cNvSpPr/>
      </dsp:nvSpPr>
      <dsp:spPr>
        <a:xfrm>
          <a:off x="985736" y="284089"/>
          <a:ext cx="2696654" cy="2696654"/>
        </a:xfrm>
        <a:prstGeom prst="pie">
          <a:avLst>
            <a:gd name="adj1" fmla="val 0"/>
            <a:gd name="adj2" fmla="val 54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Mitigate &amp; Optimize</a:t>
          </a:r>
        </a:p>
      </dsp:txBody>
      <dsp:txXfrm>
        <a:off x="2417210" y="1683460"/>
        <a:ext cx="995193" cy="738369"/>
      </dsp:txXfrm>
    </dsp:sp>
    <dsp:sp modelId="{D69E919E-2427-4097-B5AA-DF63451D4595}">
      <dsp:nvSpPr>
        <dsp:cNvPr id="0" name=""/>
        <dsp:cNvSpPr/>
      </dsp:nvSpPr>
      <dsp:spPr>
        <a:xfrm>
          <a:off x="895205" y="284089"/>
          <a:ext cx="2696654" cy="2696654"/>
        </a:xfrm>
        <a:prstGeom prst="pie">
          <a:avLst>
            <a:gd name="adj1" fmla="val 5400000"/>
            <a:gd name="adj2" fmla="val 108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Implement</a:t>
          </a:r>
        </a:p>
      </dsp:txBody>
      <dsp:txXfrm>
        <a:off x="1165191" y="1683460"/>
        <a:ext cx="995193" cy="738369"/>
      </dsp:txXfrm>
    </dsp:sp>
    <dsp:sp modelId="{2B00E40A-7B34-471E-9D1C-02B8FD20FA30}">
      <dsp:nvSpPr>
        <dsp:cNvPr id="0" name=""/>
        <dsp:cNvSpPr/>
      </dsp:nvSpPr>
      <dsp:spPr>
        <a:xfrm>
          <a:off x="895205" y="193558"/>
          <a:ext cx="2696654" cy="2696654"/>
        </a:xfrm>
        <a:prstGeom prst="pie">
          <a:avLst>
            <a:gd name="adj1" fmla="val 10800000"/>
            <a:gd name="adj2" fmla="val 1620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Monitor &amp; Improve</a:t>
          </a:r>
        </a:p>
      </dsp:txBody>
      <dsp:txXfrm>
        <a:off x="1165191" y="752472"/>
        <a:ext cx="995193" cy="738369"/>
      </dsp:txXfrm>
    </dsp:sp>
    <dsp:sp modelId="{B79D5DC2-0E2C-44E5-A526-09C288EBE5BA}">
      <dsp:nvSpPr>
        <dsp:cNvPr id="0" name=""/>
        <dsp:cNvSpPr/>
      </dsp:nvSpPr>
      <dsp:spPr>
        <a:xfrm>
          <a:off x="818800" y="26623"/>
          <a:ext cx="3030526" cy="3030526"/>
        </a:xfrm>
        <a:prstGeom prst="circularArrow">
          <a:avLst>
            <a:gd name="adj1" fmla="val 5085"/>
            <a:gd name="adj2" fmla="val 327528"/>
            <a:gd name="adj3" fmla="val 21272472"/>
            <a:gd name="adj4" fmla="val 16200000"/>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8C62D0A-D70F-4513-99BA-426DA8FE0569}">
      <dsp:nvSpPr>
        <dsp:cNvPr id="0" name=""/>
        <dsp:cNvSpPr/>
      </dsp:nvSpPr>
      <dsp:spPr>
        <a:xfrm>
          <a:off x="818800" y="117153"/>
          <a:ext cx="3030526" cy="3030526"/>
        </a:xfrm>
        <a:prstGeom prst="circularArrow">
          <a:avLst>
            <a:gd name="adj1" fmla="val 5085"/>
            <a:gd name="adj2" fmla="val 327528"/>
            <a:gd name="adj3" fmla="val 5072472"/>
            <a:gd name="adj4" fmla="val 0"/>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8CE7ACC-1AF6-48AD-AFF0-5B204B5D3BC1}">
      <dsp:nvSpPr>
        <dsp:cNvPr id="0" name=""/>
        <dsp:cNvSpPr/>
      </dsp:nvSpPr>
      <dsp:spPr>
        <a:xfrm>
          <a:off x="728269" y="117153"/>
          <a:ext cx="3030526" cy="3030526"/>
        </a:xfrm>
        <a:prstGeom prst="circularArrow">
          <a:avLst>
            <a:gd name="adj1" fmla="val 5085"/>
            <a:gd name="adj2" fmla="val 327528"/>
            <a:gd name="adj3" fmla="val 10472472"/>
            <a:gd name="adj4" fmla="val 5400000"/>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E24BE6-4A11-4F1E-88C3-B452733AA6FB}">
      <dsp:nvSpPr>
        <dsp:cNvPr id="0" name=""/>
        <dsp:cNvSpPr/>
      </dsp:nvSpPr>
      <dsp:spPr>
        <a:xfrm>
          <a:off x="728269" y="26623"/>
          <a:ext cx="3030526" cy="3030526"/>
        </a:xfrm>
        <a:prstGeom prst="circularArrow">
          <a:avLst>
            <a:gd name="adj1" fmla="val 5085"/>
            <a:gd name="adj2" fmla="val 327528"/>
            <a:gd name="adj3" fmla="val 15872472"/>
            <a:gd name="adj4" fmla="val 10800000"/>
            <a:gd name="adj5" fmla="val 5932"/>
          </a:avLst>
        </a:prstGeom>
        <a:solidFill>
          <a:schemeClr val="accent5">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2.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E71268B-8AC2-4239-8FAF-7C144C210720}" type="datetimeFigureOut">
              <a:rPr lang="en-US"/>
              <a:t>4/11/2019</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02BA2C8-71FC-43D0-BD87-0547616971FA}" type="slidenum">
              <a:rPr/>
              <a:t>‹#›</a:t>
            </a:fld>
            <a:endParaRPr/>
          </a:p>
        </p:txBody>
      </p:sp>
    </p:spTree>
    <p:extLst>
      <p:ext uri="{BB962C8B-B14F-4D97-AF65-F5344CB8AC3E}">
        <p14:creationId xmlns:p14="http://schemas.microsoft.com/office/powerpoint/2010/main" val="37292136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AD8362-6D63-40AC-BAA9-90C3AE6D5875}" type="datetimeFigureOut">
              <a:rPr lang="en-US"/>
              <a:t>4/11/2019</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539446-6953-447E-A4E3-E7CFBF870046}" type="slidenum">
              <a:rPr/>
              <a:t>‹#›</a:t>
            </a:fld>
            <a:endParaRPr/>
          </a:p>
        </p:txBody>
      </p:sp>
    </p:spTree>
    <p:extLst>
      <p:ext uri="{BB962C8B-B14F-4D97-AF65-F5344CB8AC3E}">
        <p14:creationId xmlns:p14="http://schemas.microsoft.com/office/powerpoint/2010/main" val="1423929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2</a:t>
            </a:fld>
            <a:endParaRPr lang="en-US"/>
          </a:p>
        </p:txBody>
      </p:sp>
    </p:spTree>
    <p:extLst>
      <p:ext uri="{BB962C8B-B14F-4D97-AF65-F5344CB8AC3E}">
        <p14:creationId xmlns:p14="http://schemas.microsoft.com/office/powerpoint/2010/main" val="2792206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6B078-76F9-7A43-9A7D-5330DFDA52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9498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6B078-76F9-7A43-9A7D-5330DFDA52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739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6B078-76F9-7A43-9A7D-5330DFDA52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2747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6B078-76F9-7A43-9A7D-5330DFDA52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423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6B078-76F9-7A43-9A7D-5330DFDA52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0625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7751709-CB10-4645-83F5-B3DA62DD232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57878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6B078-76F9-7A43-9A7D-5330DFDA52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7220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extLst/>
        </p:spPr>
        <p:txBody>
          <a:bodyPr wrap="square" numCol="1" anchor="t" anchorCtr="0" compatLnSpc="1">
            <a:prstTxWarp prst="textNoShape">
              <a:avLst/>
            </a:prstTxWarp>
          </a:bodyPr>
          <a:lstStyle/>
          <a:p>
            <a:pPr>
              <a:defRPr/>
            </a:pPr>
            <a:endParaRPr lang="en-US" dirty="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A203B0B-ABD5-412F-807A-C5FF9117251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12782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6B078-76F9-7A43-9A7D-5330DFDA52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942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5F71459-2149-4738-B387-9425D13F5AE5}"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7370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3</a:t>
            </a:fld>
            <a:endParaRPr lang="en-US"/>
          </a:p>
        </p:txBody>
      </p:sp>
    </p:spTree>
    <p:extLst>
      <p:ext uri="{BB962C8B-B14F-4D97-AF65-F5344CB8AC3E}">
        <p14:creationId xmlns:p14="http://schemas.microsoft.com/office/powerpoint/2010/main" val="2413040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7AD358F-BFBB-48EE-81F8-360457870020}"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31572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589FB4-32AD-46F4-82B7-A68529A62626}"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69358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2"/>
            <a:endParaRPr lang="en-US" dirty="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B85C548-AF14-4CE2-928C-1D12410B67B5}"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82630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6B078-76F9-7A43-9A7D-5330DFDA52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723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6B078-76F9-7A43-9A7D-5330DFDA52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910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6B078-76F9-7A43-9A7D-5330DFDA52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2623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6B078-76F9-7A43-9A7D-5330DFDA52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5590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6B078-76F9-7A43-9A7D-5330DFDA52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7886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35161F5A-988C-4444-8723-62E9D85CF1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E8038F4A-0D4E-4CF0-944A-F215EE7BD8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7172" name="Slide Number Placeholder 3">
            <a:extLst>
              <a:ext uri="{FF2B5EF4-FFF2-40B4-BE49-F238E27FC236}">
                <a16:creationId xmlns:a16="http://schemas.microsoft.com/office/drawing/2014/main" id="{68BC9732-D1E3-49DB-A1DC-D184E01DE8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0C2C29E-117F-4C53-8972-4BCF285C7370}" type="slidenum">
              <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35</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35161F5A-988C-4444-8723-62E9D85CF1A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E8038F4A-0D4E-4CF0-944A-F215EE7BD81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7172" name="Slide Number Placeholder 3">
            <a:extLst>
              <a:ext uri="{FF2B5EF4-FFF2-40B4-BE49-F238E27FC236}">
                <a16:creationId xmlns:a16="http://schemas.microsoft.com/office/drawing/2014/main" id="{68BC9732-D1E3-49DB-A1DC-D184E01DE8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0C2C29E-117F-4C53-8972-4BCF285C7370}" type="slidenum">
              <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36</a:t>
            </a:fld>
            <a:endParaRPr kumimoji="0" lang="en-AU"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71119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4</a:t>
            </a:fld>
            <a:endParaRPr lang="en-US"/>
          </a:p>
        </p:txBody>
      </p:sp>
    </p:spTree>
    <p:extLst>
      <p:ext uri="{BB962C8B-B14F-4D97-AF65-F5344CB8AC3E}">
        <p14:creationId xmlns:p14="http://schemas.microsoft.com/office/powerpoint/2010/main" val="21723124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3F5A5-7FCC-419C-B1F1-BE5A1BFE40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7762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ECAAE-31BA-4ECA-BECF-D8E66EE12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9940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ECAAE-31BA-4ECA-BECF-D8E66EE12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820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ECAAE-31BA-4ECA-BECF-D8E66EE12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75276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3F5A5-7FCC-419C-B1F1-BE5A1BFE40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4893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ranking the business drivers against a combination of the importance and preparedness scores, a picture emerges, one that describes the most strongly evolving and potentially disruptive challenges to which the organization is either less equipped to meet, or just starting to work out how to respond.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93F5A5-7FCC-419C-B1F1-BE5A1BFE40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24916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60ECAAE-31BA-4ECA-BECF-D8E66EE125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64564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56</a:t>
            </a:fld>
            <a:endParaRPr lang="en-US"/>
          </a:p>
        </p:txBody>
      </p:sp>
    </p:spTree>
    <p:extLst>
      <p:ext uri="{BB962C8B-B14F-4D97-AF65-F5344CB8AC3E}">
        <p14:creationId xmlns:p14="http://schemas.microsoft.com/office/powerpoint/2010/main" val="3729495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5</a:t>
            </a:fld>
            <a:endParaRPr lang="en-US"/>
          </a:p>
        </p:txBody>
      </p:sp>
    </p:spTree>
    <p:extLst>
      <p:ext uri="{BB962C8B-B14F-4D97-AF65-F5344CB8AC3E}">
        <p14:creationId xmlns:p14="http://schemas.microsoft.com/office/powerpoint/2010/main" val="3495426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6</a:t>
            </a:fld>
            <a:endParaRPr lang="en-US"/>
          </a:p>
        </p:txBody>
      </p:sp>
    </p:spTree>
    <p:extLst>
      <p:ext uri="{BB962C8B-B14F-4D97-AF65-F5344CB8AC3E}">
        <p14:creationId xmlns:p14="http://schemas.microsoft.com/office/powerpoint/2010/main" val="41112675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539446-6953-447E-A4E3-E7CFBF870046}" type="slidenum">
              <a:rPr lang="en-US" smtClean="0"/>
              <a:t>7</a:t>
            </a:fld>
            <a:endParaRPr lang="en-US"/>
          </a:p>
        </p:txBody>
      </p:sp>
    </p:spTree>
    <p:extLst>
      <p:ext uri="{BB962C8B-B14F-4D97-AF65-F5344CB8AC3E}">
        <p14:creationId xmlns:p14="http://schemas.microsoft.com/office/powerpoint/2010/main" val="686895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09E5BDF-305A-44D8-9D44-074D135611B2}"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12770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6B078-76F9-7A43-9A7D-5330DFDA52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1825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6B078-76F9-7A43-9A7D-5330DFDA52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483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water3"/>
          <p:cNvSpPr/>
          <p:nvPr/>
        </p:nvSpPr>
        <p:spPr bwMode="gray">
          <a:xfrm>
            <a:off x="2552" y="5243129"/>
            <a:ext cx="12188952" cy="1614871"/>
          </a:xfrm>
          <a:prstGeom prst="rect">
            <a:avLst/>
          </a:prstGeom>
          <a:gradFill>
            <a:gsLst>
              <a:gs pos="833">
                <a:schemeClr val="accent2">
                  <a:lumMod val="60000"/>
                  <a:lumOff val="40000"/>
                  <a:alpha val="38000"/>
                </a:schemeClr>
              </a:gs>
              <a:gs pos="23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5" name="sky"/>
          <p:cNvSpPr/>
          <p:nvPr/>
        </p:nvSpPr>
        <p:spPr bwMode="white">
          <a:xfrm>
            <a:off x="2552" y="0"/>
            <a:ext cx="12188952" cy="5334000"/>
          </a:xfrm>
          <a:prstGeom prst="rect">
            <a:avLst/>
          </a:prstGeom>
          <a:gradFill>
            <a:gsLst>
              <a:gs pos="0">
                <a:schemeClr val="accent2">
                  <a:lumMod val="60000"/>
                  <a:lumOff val="40000"/>
                  <a:alpha val="80000"/>
                </a:schemeClr>
              </a:gs>
              <a:gs pos="99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6" name="water2"/>
          <p:cNvPicPr>
            <a:picLocks noChangeAspect="1"/>
          </p:cNvPicPr>
          <p:nvPr/>
        </p:nvPicPr>
        <p:blipFill rotWithShape="1">
          <a:blip r:embed="rId2" cstate="print">
            <a:extLst>
              <a:ext uri="{28A0092B-C50C-407E-A947-70E740481C1C}">
                <a14:useLocalDpi xmlns:a14="http://schemas.microsoft.com/office/drawing/2010/main" val="0"/>
              </a:ext>
            </a:extLst>
          </a:blip>
          <a:srcRect l="2674" r="9901"/>
          <a:stretch/>
        </p:blipFill>
        <p:spPr bwMode="ltGray">
          <a:xfrm>
            <a:off x="-1425" y="5497897"/>
            <a:ext cx="12188952" cy="463209"/>
          </a:xfrm>
          <a:prstGeom prst="rect">
            <a:avLst/>
          </a:prstGeom>
          <a:noFill/>
          <a:ln>
            <a:noFill/>
          </a:ln>
        </p:spPr>
      </p:pic>
      <p:pic>
        <p:nvPicPr>
          <p:cNvPr id="7" name="water1"/>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221111"/>
            <a:ext cx="12188952" cy="268288"/>
          </a:xfrm>
          <a:prstGeom prst="rect">
            <a:avLst/>
          </a:prstGeom>
          <a:noFill/>
          <a:ln>
            <a:noFill/>
          </a:ln>
        </p:spPr>
      </p:pic>
      <p:sp>
        <p:nvSpPr>
          <p:cNvPr id="8" name="Rectangle 7"/>
          <p:cNvSpPr/>
          <p:nvPr/>
        </p:nvSpPr>
        <p:spPr>
          <a:xfrm>
            <a:off x="-1425" y="5961106"/>
            <a:ext cx="12188952" cy="896846"/>
          </a:xfrm>
          <a:prstGeom prst="rect">
            <a:avLst/>
          </a:prstGeom>
          <a:gradFill>
            <a:gsLst>
              <a:gs pos="25000">
                <a:schemeClr val="accent6">
                  <a:lumMod val="60000"/>
                  <a:lumOff val="40000"/>
                  <a:alpha val="0"/>
                </a:schemeClr>
              </a:gs>
              <a:gs pos="100000">
                <a:schemeClr val="accent6"/>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305872" y="1309047"/>
            <a:ext cx="9602789" cy="2667000"/>
          </a:xfrm>
        </p:spPr>
        <p:txBody>
          <a:bodyPr anchor="b">
            <a:noAutofit/>
          </a:bodyPr>
          <a:lstStyle>
            <a:lvl1pPr algn="ctr">
              <a:defRPr sz="6000"/>
            </a:lvl1pPr>
          </a:lstStyle>
          <a:p>
            <a:r>
              <a:rPr lang="en-US"/>
              <a:t>Click to edit Master title style</a:t>
            </a:r>
            <a:endParaRPr/>
          </a:p>
        </p:txBody>
      </p:sp>
      <p:sp>
        <p:nvSpPr>
          <p:cNvPr id="3" name="Subtitle 2"/>
          <p:cNvSpPr>
            <a:spLocks noGrp="1"/>
          </p:cNvSpPr>
          <p:nvPr>
            <p:ph type="subTitle" idx="1"/>
          </p:nvPr>
        </p:nvSpPr>
        <p:spPr>
          <a:xfrm>
            <a:off x="1305872" y="4038600"/>
            <a:ext cx="9601200" cy="990600"/>
          </a:xfrm>
        </p:spPr>
        <p:txBody>
          <a:bodyPr>
            <a:normAutofit/>
          </a:bodyPr>
          <a:lstStyle>
            <a:lvl1pPr marL="0" indent="0" algn="ctr">
              <a:spcBef>
                <a:spcPts val="0"/>
              </a:spcBef>
              <a:buNone/>
              <a:defRPr sz="1800" cap="all" baseline="0">
                <a:solidFill>
                  <a:schemeClr val="accent2">
                    <a:lumMod val="7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a:p>
        </p:txBody>
      </p:sp>
    </p:spTree>
    <p:extLst>
      <p:ext uri="{BB962C8B-B14F-4D97-AF65-F5344CB8AC3E}">
        <p14:creationId xmlns:p14="http://schemas.microsoft.com/office/powerpoint/2010/main" val="29423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5F4E5243-F52A-4D37-9694-EB26C6C31910}" type="datetime1">
              <a:rPr lang="en-US"/>
              <a:t>4/11/2019</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53625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440362"/>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838200" y="274638"/>
            <a:ext cx="7734300" cy="54403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3A77B6E1-634A-48DC-9E8B-D894023267EF}" type="datetime1">
              <a:rPr lang="en-US"/>
              <a:t>4/11/2019</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3586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E231A-FFA7-C04A-8F65-AAE535E422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520924-D4FA-4845-9888-E4AFA2B061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92AF38-CA3E-5B43-8D91-F2423469B4D5}"/>
              </a:ext>
            </a:extLst>
          </p:cNvPr>
          <p:cNvSpPr>
            <a:spLocks noGrp="1"/>
          </p:cNvSpPr>
          <p:nvPr>
            <p:ph type="dt" sz="half" idx="10"/>
          </p:nvPr>
        </p:nvSpPr>
        <p:spPr/>
        <p:txBody>
          <a:bodyPr/>
          <a:lstStyle/>
          <a:p>
            <a:fld id="{AC30B531-7704-5044-9B0E-42F81F149C5B}" type="datetimeFigureOut">
              <a:rPr lang="en-US" smtClean="0"/>
              <a:t>4/11/2019</a:t>
            </a:fld>
            <a:endParaRPr lang="en-US"/>
          </a:p>
        </p:txBody>
      </p:sp>
      <p:sp>
        <p:nvSpPr>
          <p:cNvPr id="5" name="Footer Placeholder 4">
            <a:extLst>
              <a:ext uri="{FF2B5EF4-FFF2-40B4-BE49-F238E27FC236}">
                <a16:creationId xmlns:a16="http://schemas.microsoft.com/office/drawing/2014/main" id="{FFA49874-39D7-4642-B1C1-A2F9E00C1D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AE1C84-CBD9-3C4C-87A3-77F21D078D6F}"/>
              </a:ext>
            </a:extLst>
          </p:cNvPr>
          <p:cNvSpPr>
            <a:spLocks noGrp="1"/>
          </p:cNvSpPr>
          <p:nvPr>
            <p:ph type="sldNum" sz="quarter" idx="12"/>
          </p:nvPr>
        </p:nvSpPr>
        <p:spPr/>
        <p:txBody>
          <a:bodyPr/>
          <a:lstStyle/>
          <a:p>
            <a:fld id="{B642124A-2C8B-2144-BA36-F42AA5080E80}" type="slidenum">
              <a:rPr lang="en-US" smtClean="0"/>
              <a:t>‹#›</a:t>
            </a:fld>
            <a:endParaRPr lang="en-US"/>
          </a:p>
        </p:txBody>
      </p:sp>
    </p:spTree>
    <p:extLst>
      <p:ext uri="{BB962C8B-B14F-4D97-AF65-F5344CB8AC3E}">
        <p14:creationId xmlns:p14="http://schemas.microsoft.com/office/powerpoint/2010/main" val="28579359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09180-93F7-4E46-BB9A-BF6AA0E8D0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D0A634-3552-AA44-B382-166D06A5887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B5C76-7C80-364F-A408-9B08B7E98877}"/>
              </a:ext>
            </a:extLst>
          </p:cNvPr>
          <p:cNvSpPr>
            <a:spLocks noGrp="1"/>
          </p:cNvSpPr>
          <p:nvPr>
            <p:ph type="dt" sz="half" idx="10"/>
          </p:nvPr>
        </p:nvSpPr>
        <p:spPr/>
        <p:txBody>
          <a:bodyPr/>
          <a:lstStyle/>
          <a:p>
            <a:fld id="{AC30B531-7704-5044-9B0E-42F81F149C5B}" type="datetimeFigureOut">
              <a:rPr lang="en-US" smtClean="0"/>
              <a:t>4/11/2019</a:t>
            </a:fld>
            <a:endParaRPr lang="en-US"/>
          </a:p>
        </p:txBody>
      </p:sp>
      <p:sp>
        <p:nvSpPr>
          <p:cNvPr id="5" name="Footer Placeholder 4">
            <a:extLst>
              <a:ext uri="{FF2B5EF4-FFF2-40B4-BE49-F238E27FC236}">
                <a16:creationId xmlns:a16="http://schemas.microsoft.com/office/drawing/2014/main" id="{50F25573-3E16-904F-81B3-950EF52996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98D0B-9D24-744A-ABA6-977884B5FA3D}"/>
              </a:ext>
            </a:extLst>
          </p:cNvPr>
          <p:cNvSpPr>
            <a:spLocks noGrp="1"/>
          </p:cNvSpPr>
          <p:nvPr>
            <p:ph type="sldNum" sz="quarter" idx="12"/>
          </p:nvPr>
        </p:nvSpPr>
        <p:spPr/>
        <p:txBody>
          <a:bodyPr/>
          <a:lstStyle/>
          <a:p>
            <a:fld id="{B642124A-2C8B-2144-BA36-F42AA5080E80}" type="slidenum">
              <a:rPr lang="en-US" smtClean="0"/>
              <a:t>‹#›</a:t>
            </a:fld>
            <a:endParaRPr lang="en-US"/>
          </a:p>
        </p:txBody>
      </p:sp>
    </p:spTree>
    <p:extLst>
      <p:ext uri="{BB962C8B-B14F-4D97-AF65-F5344CB8AC3E}">
        <p14:creationId xmlns:p14="http://schemas.microsoft.com/office/powerpoint/2010/main" val="1109519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7B805-CDF5-0B4D-BD0D-AF36AE7702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94C62B-9C52-0648-835F-7384634232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85026E9-BF83-0A43-98BB-9E00C650790D}"/>
              </a:ext>
            </a:extLst>
          </p:cNvPr>
          <p:cNvSpPr>
            <a:spLocks noGrp="1"/>
          </p:cNvSpPr>
          <p:nvPr>
            <p:ph type="dt" sz="half" idx="10"/>
          </p:nvPr>
        </p:nvSpPr>
        <p:spPr/>
        <p:txBody>
          <a:bodyPr/>
          <a:lstStyle/>
          <a:p>
            <a:fld id="{AC30B531-7704-5044-9B0E-42F81F149C5B}" type="datetimeFigureOut">
              <a:rPr lang="en-US" smtClean="0"/>
              <a:t>4/11/2019</a:t>
            </a:fld>
            <a:endParaRPr lang="en-US"/>
          </a:p>
        </p:txBody>
      </p:sp>
      <p:sp>
        <p:nvSpPr>
          <p:cNvPr id="5" name="Footer Placeholder 4">
            <a:extLst>
              <a:ext uri="{FF2B5EF4-FFF2-40B4-BE49-F238E27FC236}">
                <a16:creationId xmlns:a16="http://schemas.microsoft.com/office/drawing/2014/main" id="{4FF42B86-79F4-A74F-94AD-8639C55ED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04D1E-D5AA-1042-ADC6-543D7786F2DB}"/>
              </a:ext>
            </a:extLst>
          </p:cNvPr>
          <p:cNvSpPr>
            <a:spLocks noGrp="1"/>
          </p:cNvSpPr>
          <p:nvPr>
            <p:ph type="sldNum" sz="quarter" idx="12"/>
          </p:nvPr>
        </p:nvSpPr>
        <p:spPr/>
        <p:txBody>
          <a:bodyPr/>
          <a:lstStyle/>
          <a:p>
            <a:fld id="{B642124A-2C8B-2144-BA36-F42AA5080E80}" type="slidenum">
              <a:rPr lang="en-US" smtClean="0"/>
              <a:t>‹#›</a:t>
            </a:fld>
            <a:endParaRPr lang="en-US"/>
          </a:p>
        </p:txBody>
      </p:sp>
    </p:spTree>
    <p:extLst>
      <p:ext uri="{BB962C8B-B14F-4D97-AF65-F5344CB8AC3E}">
        <p14:creationId xmlns:p14="http://schemas.microsoft.com/office/powerpoint/2010/main" val="475389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B1E64-FE19-EA4C-AEEB-0E49E9DAA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018595-FE21-2D49-8927-140D291D5E6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70600-8455-D243-A52E-9B9FBC77578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DB8AF3-82B1-3040-B4FF-A8C42AB37A1C}"/>
              </a:ext>
            </a:extLst>
          </p:cNvPr>
          <p:cNvSpPr>
            <a:spLocks noGrp="1"/>
          </p:cNvSpPr>
          <p:nvPr>
            <p:ph type="dt" sz="half" idx="10"/>
          </p:nvPr>
        </p:nvSpPr>
        <p:spPr/>
        <p:txBody>
          <a:bodyPr/>
          <a:lstStyle/>
          <a:p>
            <a:fld id="{AC30B531-7704-5044-9B0E-42F81F149C5B}" type="datetimeFigureOut">
              <a:rPr lang="en-US" smtClean="0"/>
              <a:t>4/11/2019</a:t>
            </a:fld>
            <a:endParaRPr lang="en-US"/>
          </a:p>
        </p:txBody>
      </p:sp>
      <p:sp>
        <p:nvSpPr>
          <p:cNvPr id="6" name="Footer Placeholder 5">
            <a:extLst>
              <a:ext uri="{FF2B5EF4-FFF2-40B4-BE49-F238E27FC236}">
                <a16:creationId xmlns:a16="http://schemas.microsoft.com/office/drawing/2014/main" id="{9E3ED936-1315-214E-9955-ACBF409A42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091616-5019-3247-8B59-9C99CF1CF8CE}"/>
              </a:ext>
            </a:extLst>
          </p:cNvPr>
          <p:cNvSpPr>
            <a:spLocks noGrp="1"/>
          </p:cNvSpPr>
          <p:nvPr>
            <p:ph type="sldNum" sz="quarter" idx="12"/>
          </p:nvPr>
        </p:nvSpPr>
        <p:spPr/>
        <p:txBody>
          <a:bodyPr/>
          <a:lstStyle/>
          <a:p>
            <a:fld id="{B642124A-2C8B-2144-BA36-F42AA5080E80}" type="slidenum">
              <a:rPr lang="en-US" smtClean="0"/>
              <a:t>‹#›</a:t>
            </a:fld>
            <a:endParaRPr lang="en-US"/>
          </a:p>
        </p:txBody>
      </p:sp>
    </p:spTree>
    <p:extLst>
      <p:ext uri="{BB962C8B-B14F-4D97-AF65-F5344CB8AC3E}">
        <p14:creationId xmlns:p14="http://schemas.microsoft.com/office/powerpoint/2010/main" val="1346211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958DD-933B-4047-88CE-73DC5852504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A16C863-A9E0-9641-A89D-B5F0D489E5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FF4AE8C-5438-E04B-A0B7-2BC004D480A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7AB99C-5B1C-A34D-9E24-33181B222A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3F38BC9-1D72-3C42-AB5B-4C7AB10D404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E4A7F7-C8CE-3E45-B5D4-105693FD3057}"/>
              </a:ext>
            </a:extLst>
          </p:cNvPr>
          <p:cNvSpPr>
            <a:spLocks noGrp="1"/>
          </p:cNvSpPr>
          <p:nvPr>
            <p:ph type="dt" sz="half" idx="10"/>
          </p:nvPr>
        </p:nvSpPr>
        <p:spPr/>
        <p:txBody>
          <a:bodyPr/>
          <a:lstStyle/>
          <a:p>
            <a:fld id="{AC30B531-7704-5044-9B0E-42F81F149C5B}" type="datetimeFigureOut">
              <a:rPr lang="en-US" smtClean="0"/>
              <a:t>4/11/2019</a:t>
            </a:fld>
            <a:endParaRPr lang="en-US"/>
          </a:p>
        </p:txBody>
      </p:sp>
      <p:sp>
        <p:nvSpPr>
          <p:cNvPr id="8" name="Footer Placeholder 7">
            <a:extLst>
              <a:ext uri="{FF2B5EF4-FFF2-40B4-BE49-F238E27FC236}">
                <a16:creationId xmlns:a16="http://schemas.microsoft.com/office/drawing/2014/main" id="{4A9DDF58-DCD5-1649-AFE7-3C8E96A057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5D4DB5-BCF2-8448-9534-F733EA0D329B}"/>
              </a:ext>
            </a:extLst>
          </p:cNvPr>
          <p:cNvSpPr>
            <a:spLocks noGrp="1"/>
          </p:cNvSpPr>
          <p:nvPr>
            <p:ph type="sldNum" sz="quarter" idx="12"/>
          </p:nvPr>
        </p:nvSpPr>
        <p:spPr/>
        <p:txBody>
          <a:bodyPr/>
          <a:lstStyle/>
          <a:p>
            <a:fld id="{B642124A-2C8B-2144-BA36-F42AA5080E80}" type="slidenum">
              <a:rPr lang="en-US" smtClean="0"/>
              <a:t>‹#›</a:t>
            </a:fld>
            <a:endParaRPr lang="en-US"/>
          </a:p>
        </p:txBody>
      </p:sp>
    </p:spTree>
    <p:extLst>
      <p:ext uri="{BB962C8B-B14F-4D97-AF65-F5344CB8AC3E}">
        <p14:creationId xmlns:p14="http://schemas.microsoft.com/office/powerpoint/2010/main" val="1987487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692E5-78C6-F647-A9D6-FE7FDD844F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D87503-3475-AB43-AF46-C92E6A564D4C}"/>
              </a:ext>
            </a:extLst>
          </p:cNvPr>
          <p:cNvSpPr>
            <a:spLocks noGrp="1"/>
          </p:cNvSpPr>
          <p:nvPr>
            <p:ph type="dt" sz="half" idx="10"/>
          </p:nvPr>
        </p:nvSpPr>
        <p:spPr/>
        <p:txBody>
          <a:bodyPr/>
          <a:lstStyle/>
          <a:p>
            <a:fld id="{AC30B531-7704-5044-9B0E-42F81F149C5B}" type="datetimeFigureOut">
              <a:rPr lang="en-US" smtClean="0"/>
              <a:t>4/11/2019</a:t>
            </a:fld>
            <a:endParaRPr lang="en-US"/>
          </a:p>
        </p:txBody>
      </p:sp>
      <p:sp>
        <p:nvSpPr>
          <p:cNvPr id="4" name="Footer Placeholder 3">
            <a:extLst>
              <a:ext uri="{FF2B5EF4-FFF2-40B4-BE49-F238E27FC236}">
                <a16:creationId xmlns:a16="http://schemas.microsoft.com/office/drawing/2014/main" id="{8CF67863-09A0-E74E-80C5-FAFCDF2B3D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6C29481-1261-1148-9668-1AB01E350EE2}"/>
              </a:ext>
            </a:extLst>
          </p:cNvPr>
          <p:cNvSpPr>
            <a:spLocks noGrp="1"/>
          </p:cNvSpPr>
          <p:nvPr>
            <p:ph type="sldNum" sz="quarter" idx="12"/>
          </p:nvPr>
        </p:nvSpPr>
        <p:spPr/>
        <p:txBody>
          <a:bodyPr/>
          <a:lstStyle/>
          <a:p>
            <a:fld id="{B642124A-2C8B-2144-BA36-F42AA5080E80}" type="slidenum">
              <a:rPr lang="en-US" smtClean="0"/>
              <a:t>‹#›</a:t>
            </a:fld>
            <a:endParaRPr lang="en-US"/>
          </a:p>
        </p:txBody>
      </p:sp>
    </p:spTree>
    <p:extLst>
      <p:ext uri="{BB962C8B-B14F-4D97-AF65-F5344CB8AC3E}">
        <p14:creationId xmlns:p14="http://schemas.microsoft.com/office/powerpoint/2010/main" val="3294827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36FAE6-193E-0048-A72B-2512C757EA0D}"/>
              </a:ext>
            </a:extLst>
          </p:cNvPr>
          <p:cNvSpPr>
            <a:spLocks noGrp="1"/>
          </p:cNvSpPr>
          <p:nvPr>
            <p:ph type="dt" sz="half" idx="10"/>
          </p:nvPr>
        </p:nvSpPr>
        <p:spPr/>
        <p:txBody>
          <a:bodyPr/>
          <a:lstStyle/>
          <a:p>
            <a:fld id="{AC30B531-7704-5044-9B0E-42F81F149C5B}" type="datetimeFigureOut">
              <a:rPr lang="en-US" smtClean="0"/>
              <a:t>4/11/2019</a:t>
            </a:fld>
            <a:endParaRPr lang="en-US"/>
          </a:p>
        </p:txBody>
      </p:sp>
      <p:sp>
        <p:nvSpPr>
          <p:cNvPr id="3" name="Footer Placeholder 2">
            <a:extLst>
              <a:ext uri="{FF2B5EF4-FFF2-40B4-BE49-F238E27FC236}">
                <a16:creationId xmlns:a16="http://schemas.microsoft.com/office/drawing/2014/main" id="{AA6BA952-BD9C-A84B-A08C-707B572D0F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B9FDFD1-DA37-BA40-8011-F3486806B075}"/>
              </a:ext>
            </a:extLst>
          </p:cNvPr>
          <p:cNvSpPr>
            <a:spLocks noGrp="1"/>
          </p:cNvSpPr>
          <p:nvPr>
            <p:ph type="sldNum" sz="quarter" idx="12"/>
          </p:nvPr>
        </p:nvSpPr>
        <p:spPr/>
        <p:txBody>
          <a:bodyPr/>
          <a:lstStyle/>
          <a:p>
            <a:fld id="{B642124A-2C8B-2144-BA36-F42AA5080E80}" type="slidenum">
              <a:rPr lang="en-US" smtClean="0"/>
              <a:t>‹#›</a:t>
            </a:fld>
            <a:endParaRPr lang="en-US"/>
          </a:p>
        </p:txBody>
      </p:sp>
    </p:spTree>
    <p:extLst>
      <p:ext uri="{BB962C8B-B14F-4D97-AF65-F5344CB8AC3E}">
        <p14:creationId xmlns:p14="http://schemas.microsoft.com/office/powerpoint/2010/main" val="2842949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6DBD7-FE11-F141-8546-BCFF44A6D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50B6BC8-12EC-A546-861E-CB645619A99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B1192D-3EF3-AB46-B63B-87A42B7263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E15D629-1098-5342-9C1A-99BDEFDE1D01}"/>
              </a:ext>
            </a:extLst>
          </p:cNvPr>
          <p:cNvSpPr>
            <a:spLocks noGrp="1"/>
          </p:cNvSpPr>
          <p:nvPr>
            <p:ph type="dt" sz="half" idx="10"/>
          </p:nvPr>
        </p:nvSpPr>
        <p:spPr/>
        <p:txBody>
          <a:bodyPr/>
          <a:lstStyle/>
          <a:p>
            <a:fld id="{AC30B531-7704-5044-9B0E-42F81F149C5B}" type="datetimeFigureOut">
              <a:rPr lang="en-US" smtClean="0"/>
              <a:t>4/11/2019</a:t>
            </a:fld>
            <a:endParaRPr lang="en-US"/>
          </a:p>
        </p:txBody>
      </p:sp>
      <p:sp>
        <p:nvSpPr>
          <p:cNvPr id="6" name="Footer Placeholder 5">
            <a:extLst>
              <a:ext uri="{FF2B5EF4-FFF2-40B4-BE49-F238E27FC236}">
                <a16:creationId xmlns:a16="http://schemas.microsoft.com/office/drawing/2014/main" id="{812A76C2-29A6-6F42-A173-0C282A412E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FC9C7C-3403-5640-81C9-A1F5CCDADB8A}"/>
              </a:ext>
            </a:extLst>
          </p:cNvPr>
          <p:cNvSpPr>
            <a:spLocks noGrp="1"/>
          </p:cNvSpPr>
          <p:nvPr>
            <p:ph type="sldNum" sz="quarter" idx="12"/>
          </p:nvPr>
        </p:nvSpPr>
        <p:spPr/>
        <p:txBody>
          <a:bodyPr/>
          <a:lstStyle/>
          <a:p>
            <a:fld id="{B642124A-2C8B-2144-BA36-F42AA5080E80}" type="slidenum">
              <a:rPr lang="en-US" smtClean="0"/>
              <a:t>‹#›</a:t>
            </a:fld>
            <a:endParaRPr lang="en-US"/>
          </a:p>
        </p:txBody>
      </p:sp>
    </p:spTree>
    <p:extLst>
      <p:ext uri="{BB962C8B-B14F-4D97-AF65-F5344CB8AC3E}">
        <p14:creationId xmlns:p14="http://schemas.microsoft.com/office/powerpoint/2010/main" val="276423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7B2D3E9E-A95C-48F2-B4BF-A71542E0BE9A}" type="datetime1">
              <a:rPr lang="en-US"/>
              <a:t>4/11/2019</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40508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BBE55-5833-9F43-9B5A-2513672011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982DEC-394A-E347-BAE1-022669E69E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5947EA-3A00-F440-97DE-FEF9C6B57C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A2479CB-306A-984B-BA0E-BDF438E52601}"/>
              </a:ext>
            </a:extLst>
          </p:cNvPr>
          <p:cNvSpPr>
            <a:spLocks noGrp="1"/>
          </p:cNvSpPr>
          <p:nvPr>
            <p:ph type="dt" sz="half" idx="10"/>
          </p:nvPr>
        </p:nvSpPr>
        <p:spPr/>
        <p:txBody>
          <a:bodyPr/>
          <a:lstStyle/>
          <a:p>
            <a:fld id="{AC30B531-7704-5044-9B0E-42F81F149C5B}" type="datetimeFigureOut">
              <a:rPr lang="en-US" smtClean="0"/>
              <a:t>4/11/2019</a:t>
            </a:fld>
            <a:endParaRPr lang="en-US"/>
          </a:p>
        </p:txBody>
      </p:sp>
      <p:sp>
        <p:nvSpPr>
          <p:cNvPr id="6" name="Footer Placeholder 5">
            <a:extLst>
              <a:ext uri="{FF2B5EF4-FFF2-40B4-BE49-F238E27FC236}">
                <a16:creationId xmlns:a16="http://schemas.microsoft.com/office/drawing/2014/main" id="{D81F648F-AA1B-B549-BE1D-36E4AC62295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4FD3A-C6A5-1543-9208-A0C8E6CDE017}"/>
              </a:ext>
            </a:extLst>
          </p:cNvPr>
          <p:cNvSpPr>
            <a:spLocks noGrp="1"/>
          </p:cNvSpPr>
          <p:nvPr>
            <p:ph type="sldNum" sz="quarter" idx="12"/>
          </p:nvPr>
        </p:nvSpPr>
        <p:spPr/>
        <p:txBody>
          <a:bodyPr/>
          <a:lstStyle/>
          <a:p>
            <a:fld id="{B642124A-2C8B-2144-BA36-F42AA5080E80}" type="slidenum">
              <a:rPr lang="en-US" smtClean="0"/>
              <a:t>‹#›</a:t>
            </a:fld>
            <a:endParaRPr lang="en-US"/>
          </a:p>
        </p:txBody>
      </p:sp>
    </p:spTree>
    <p:extLst>
      <p:ext uri="{BB962C8B-B14F-4D97-AF65-F5344CB8AC3E}">
        <p14:creationId xmlns:p14="http://schemas.microsoft.com/office/powerpoint/2010/main" val="4200391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EF63-2DFF-F04A-B042-369350717E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4B68CA-33A0-5D45-9DD6-08F7A0D4442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B76AEE-69A4-B249-B3DB-255349A688D8}"/>
              </a:ext>
            </a:extLst>
          </p:cNvPr>
          <p:cNvSpPr>
            <a:spLocks noGrp="1"/>
          </p:cNvSpPr>
          <p:nvPr>
            <p:ph type="dt" sz="half" idx="10"/>
          </p:nvPr>
        </p:nvSpPr>
        <p:spPr/>
        <p:txBody>
          <a:bodyPr/>
          <a:lstStyle/>
          <a:p>
            <a:fld id="{AC30B531-7704-5044-9B0E-42F81F149C5B}" type="datetimeFigureOut">
              <a:rPr lang="en-US" smtClean="0"/>
              <a:t>4/11/2019</a:t>
            </a:fld>
            <a:endParaRPr lang="en-US"/>
          </a:p>
        </p:txBody>
      </p:sp>
      <p:sp>
        <p:nvSpPr>
          <p:cNvPr id="5" name="Footer Placeholder 4">
            <a:extLst>
              <a:ext uri="{FF2B5EF4-FFF2-40B4-BE49-F238E27FC236}">
                <a16:creationId xmlns:a16="http://schemas.microsoft.com/office/drawing/2014/main" id="{59A12BD4-02D6-C641-ADE7-E639FA5501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07F974-CC99-6E4B-AFBD-B47CA705D921}"/>
              </a:ext>
            </a:extLst>
          </p:cNvPr>
          <p:cNvSpPr>
            <a:spLocks noGrp="1"/>
          </p:cNvSpPr>
          <p:nvPr>
            <p:ph type="sldNum" sz="quarter" idx="12"/>
          </p:nvPr>
        </p:nvSpPr>
        <p:spPr/>
        <p:txBody>
          <a:bodyPr/>
          <a:lstStyle/>
          <a:p>
            <a:fld id="{B642124A-2C8B-2144-BA36-F42AA5080E80}" type="slidenum">
              <a:rPr lang="en-US" smtClean="0"/>
              <a:t>‹#›</a:t>
            </a:fld>
            <a:endParaRPr lang="en-US"/>
          </a:p>
        </p:txBody>
      </p:sp>
    </p:spTree>
    <p:extLst>
      <p:ext uri="{BB962C8B-B14F-4D97-AF65-F5344CB8AC3E}">
        <p14:creationId xmlns:p14="http://schemas.microsoft.com/office/powerpoint/2010/main" val="2065273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9B6AA7-B8AF-7A4B-B768-6C5E32F3D40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1B445B-3979-E44A-B584-9A5DB6A42F6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F870D-5A79-C54E-A046-D7C16921D376}"/>
              </a:ext>
            </a:extLst>
          </p:cNvPr>
          <p:cNvSpPr>
            <a:spLocks noGrp="1"/>
          </p:cNvSpPr>
          <p:nvPr>
            <p:ph type="dt" sz="half" idx="10"/>
          </p:nvPr>
        </p:nvSpPr>
        <p:spPr/>
        <p:txBody>
          <a:bodyPr/>
          <a:lstStyle/>
          <a:p>
            <a:fld id="{AC30B531-7704-5044-9B0E-42F81F149C5B}" type="datetimeFigureOut">
              <a:rPr lang="en-US" smtClean="0"/>
              <a:t>4/11/2019</a:t>
            </a:fld>
            <a:endParaRPr lang="en-US"/>
          </a:p>
        </p:txBody>
      </p:sp>
      <p:sp>
        <p:nvSpPr>
          <p:cNvPr id="5" name="Footer Placeholder 4">
            <a:extLst>
              <a:ext uri="{FF2B5EF4-FFF2-40B4-BE49-F238E27FC236}">
                <a16:creationId xmlns:a16="http://schemas.microsoft.com/office/drawing/2014/main" id="{A0ED860A-0F20-3741-8DD6-56A1C1F1EE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DB4E7B-574D-FB47-9CFB-93B53915113C}"/>
              </a:ext>
            </a:extLst>
          </p:cNvPr>
          <p:cNvSpPr>
            <a:spLocks noGrp="1"/>
          </p:cNvSpPr>
          <p:nvPr>
            <p:ph type="sldNum" sz="quarter" idx="12"/>
          </p:nvPr>
        </p:nvSpPr>
        <p:spPr/>
        <p:txBody>
          <a:bodyPr/>
          <a:lstStyle/>
          <a:p>
            <a:fld id="{B642124A-2C8B-2144-BA36-F42AA5080E80}" type="slidenum">
              <a:rPr lang="en-US" smtClean="0"/>
              <a:t>‹#›</a:t>
            </a:fld>
            <a:endParaRPr lang="en-US"/>
          </a:p>
        </p:txBody>
      </p:sp>
    </p:spTree>
    <p:extLst>
      <p:ext uri="{BB962C8B-B14F-4D97-AF65-F5344CB8AC3E}">
        <p14:creationId xmlns:p14="http://schemas.microsoft.com/office/powerpoint/2010/main" val="3139895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Title Slide">
    <p:bg>
      <p:bgPr>
        <a:pattFill prst="pct25">
          <a:fgClr>
            <a:schemeClr val="accent5">
              <a:lumMod val="75000"/>
            </a:schemeClr>
          </a:fgClr>
          <a:bgClr>
            <a:schemeClr val="accent5">
              <a:lumMod val="50000"/>
            </a:schemeClr>
          </a:bgClr>
        </a:patt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784" y="1122363"/>
            <a:ext cx="9082355" cy="1939336"/>
          </a:xfrm>
        </p:spPr>
        <p:txBody>
          <a:bodyPr anchor="b"/>
          <a:lstStyle>
            <a:lvl1pPr algn="l">
              <a:defRPr sz="60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pic>
        <p:nvPicPr>
          <p:cNvPr id="7" name="Picture 9" descr="http://tunerpost.com/wp-content/uploads/2013/09/natural-water-sourc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00" y="3595688"/>
            <a:ext cx="12217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http://www.seventhmountain.com/images/cascade-kids-img.jpg"/>
          <p:cNvPicPr>
            <a:picLocks noChangeAspect="1" noChangeArrowheads="1"/>
          </p:cNvPicPr>
          <p:nvPr/>
        </p:nvPicPr>
        <p:blipFill rotWithShape="1">
          <a:blip r:embed="rId3" cstate="print">
            <a:extLst/>
          </a:blip>
          <a:srcRect l="13904"/>
          <a:stretch/>
        </p:blipFill>
        <p:spPr bwMode="auto">
          <a:xfrm>
            <a:off x="6934200" y="5373216"/>
            <a:ext cx="4943872" cy="1206400"/>
          </a:xfrm>
          <a:prstGeom prst="rect">
            <a:avLst/>
          </a:prstGeom>
          <a:noFill/>
          <a:effectLst>
            <a:softEdge rad="31750"/>
          </a:effectLst>
          <a:extLst/>
        </p:spPr>
      </p:pic>
      <p:sp>
        <p:nvSpPr>
          <p:cNvPr id="9" name="TextBox 2"/>
          <p:cNvSpPr txBox="1">
            <a:spLocks noChangeArrowheads="1"/>
          </p:cNvSpPr>
          <p:nvPr/>
        </p:nvSpPr>
        <p:spPr bwMode="auto">
          <a:xfrm>
            <a:off x="5156200" y="4957763"/>
            <a:ext cx="6892461"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i="1">
                <a:solidFill>
                  <a:schemeClr val="bg1"/>
                </a:solidFill>
                <a:latin typeface="Arial Narrow" panose="020B0606020202030204" pitchFamily="34" charset="0"/>
              </a:rPr>
              <a:t>When you know better you do better</a:t>
            </a:r>
          </a:p>
          <a:p>
            <a:pPr eaLnBrk="1" hangingPunct="1"/>
            <a:r>
              <a:rPr lang="en-US" altLang="en-US" sz="2400" b="1" i="1">
                <a:solidFill>
                  <a:schemeClr val="bg1"/>
                </a:solidFill>
                <a:latin typeface="Arial Narrow" panose="020B0606020202030204" pitchFamily="34" charset="0"/>
              </a:rPr>
              <a:t>  				</a:t>
            </a:r>
            <a:r>
              <a:rPr lang="en-US" altLang="en-US" sz="1600" b="1" i="1">
                <a:solidFill>
                  <a:schemeClr val="bg1"/>
                </a:solidFill>
                <a:latin typeface="Arial Narrow" panose="020B0606020202030204" pitchFamily="34" charset="0"/>
              </a:rPr>
              <a:t>Maya Angelou</a:t>
            </a:r>
          </a:p>
        </p:txBody>
      </p:sp>
    </p:spTree>
    <p:extLst>
      <p:ext uri="{BB962C8B-B14F-4D97-AF65-F5344CB8AC3E}">
        <p14:creationId xmlns:p14="http://schemas.microsoft.com/office/powerpoint/2010/main" val="4263217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5255CD-EE17-4296-B177-F5B8246D58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9F5FB05-0D7B-4505-AACE-4D652A7B9661}"/>
              </a:ext>
            </a:extLst>
          </p:cNvPr>
          <p:cNvSpPr>
            <a:spLocks noGrp="1"/>
          </p:cNvSpPr>
          <p:nvPr>
            <p:ph type="title" hasCustomPrompt="1"/>
          </p:nvPr>
        </p:nvSpPr>
        <p:spPr>
          <a:xfrm>
            <a:off x="6096000" y="666974"/>
            <a:ext cx="5509634" cy="2097741"/>
          </a:xfrm>
        </p:spPr>
        <p:txBody>
          <a:bodyPr anchor="b">
            <a:normAutofit/>
          </a:bodyPr>
          <a:lstStyle>
            <a:lvl1pPr>
              <a:defRPr sz="3520">
                <a:solidFill>
                  <a:schemeClr val="bg1"/>
                </a:solidFill>
                <a:latin typeface="Arial" panose="020B0604020202020204" pitchFamily="34" charset="0"/>
                <a:cs typeface="Arial" panose="020B0604020202020204" pitchFamily="34" charset="0"/>
              </a:defRPr>
            </a:lvl1pPr>
          </a:lstStyle>
          <a:p>
            <a:r>
              <a:rPr lang="en-US" dirty="0"/>
              <a:t>INSERT TITLE</a:t>
            </a:r>
          </a:p>
        </p:txBody>
      </p:sp>
      <p:sp>
        <p:nvSpPr>
          <p:cNvPr id="3" name="Text Placeholder 2">
            <a:extLst>
              <a:ext uri="{FF2B5EF4-FFF2-40B4-BE49-F238E27FC236}">
                <a16:creationId xmlns:a16="http://schemas.microsoft.com/office/drawing/2014/main" id="{46D1C814-10E9-4D88-9378-88C2EFB58C1D}"/>
              </a:ext>
            </a:extLst>
          </p:cNvPr>
          <p:cNvSpPr>
            <a:spLocks noGrp="1"/>
          </p:cNvSpPr>
          <p:nvPr>
            <p:ph type="body" idx="1" hasCustomPrompt="1"/>
          </p:nvPr>
        </p:nvSpPr>
        <p:spPr>
          <a:xfrm>
            <a:off x="6095998" y="3009771"/>
            <a:ext cx="5509635" cy="1572987"/>
          </a:xfrm>
        </p:spPr>
        <p:txBody>
          <a:bodyPr/>
          <a:lstStyle>
            <a:lvl1pPr marL="0" indent="0">
              <a:buNone/>
              <a:defRPr sz="2400" i="1">
                <a:solidFill>
                  <a:schemeClr val="bg1"/>
                </a:solidFill>
                <a:latin typeface="Cambria" panose="02040503050406030204" pitchFamily="18" charset="0"/>
                <a:ea typeface="Cambria" panose="020405030504060302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Insert subtitle</a:t>
            </a:r>
          </a:p>
        </p:txBody>
      </p:sp>
      <p:sp>
        <p:nvSpPr>
          <p:cNvPr id="4" name="Date Placeholder 3">
            <a:extLst>
              <a:ext uri="{FF2B5EF4-FFF2-40B4-BE49-F238E27FC236}">
                <a16:creationId xmlns:a16="http://schemas.microsoft.com/office/drawing/2014/main" id="{C64AF021-508F-49A9-ADBE-4FEC34158089}"/>
              </a:ext>
            </a:extLst>
          </p:cNvPr>
          <p:cNvSpPr>
            <a:spLocks noGrp="1"/>
          </p:cNvSpPr>
          <p:nvPr>
            <p:ph type="dt" sz="half" idx="10"/>
          </p:nvPr>
        </p:nvSpPr>
        <p:spPr/>
        <p:txBody>
          <a:bodyPr/>
          <a:lstStyle/>
          <a:p>
            <a:fld id="{36BE849F-A0FE-4A19-A665-56D55EA95662}" type="datetimeFigureOut">
              <a:rPr lang="en-US" smtClean="0"/>
              <a:t>4/11/2019</a:t>
            </a:fld>
            <a:endParaRPr lang="en-US"/>
          </a:p>
        </p:txBody>
      </p:sp>
      <p:sp>
        <p:nvSpPr>
          <p:cNvPr id="5" name="Footer Placeholder 4">
            <a:extLst>
              <a:ext uri="{FF2B5EF4-FFF2-40B4-BE49-F238E27FC236}">
                <a16:creationId xmlns:a16="http://schemas.microsoft.com/office/drawing/2014/main" id="{8853D95F-5048-40C7-A9C1-848A84B566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2AF31F-E36D-48A0-86B3-645C53839E60}"/>
              </a:ext>
            </a:extLst>
          </p:cNvPr>
          <p:cNvSpPr>
            <a:spLocks noGrp="1"/>
          </p:cNvSpPr>
          <p:nvPr>
            <p:ph type="sldNum" sz="quarter" idx="12"/>
          </p:nvPr>
        </p:nvSpPr>
        <p:spPr/>
        <p:txBody>
          <a:bodyPr/>
          <a:lstStyle/>
          <a:p>
            <a:fld id="{3A95059E-B7FB-4490-9BC4-1E98A102F680}" type="slidenum">
              <a:rPr lang="en-US" smtClean="0"/>
              <a:t>‹#›</a:t>
            </a:fld>
            <a:endParaRPr lang="en-US"/>
          </a:p>
        </p:txBody>
      </p:sp>
    </p:spTree>
    <p:extLst>
      <p:ext uri="{BB962C8B-B14F-4D97-AF65-F5344CB8AC3E}">
        <p14:creationId xmlns:p14="http://schemas.microsoft.com/office/powerpoint/2010/main" val="7447922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0DC676-CEB5-4CA0-AA7F-FFDE9A4E0C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955D4F-7532-4A09-9479-37DC961A66E1}"/>
              </a:ext>
            </a:extLst>
          </p:cNvPr>
          <p:cNvSpPr>
            <a:spLocks noGrp="1"/>
          </p:cNvSpPr>
          <p:nvPr>
            <p:ph type="ctrTitle" hasCustomPrompt="1"/>
          </p:nvPr>
        </p:nvSpPr>
        <p:spPr>
          <a:xfrm>
            <a:off x="6096000" y="1122363"/>
            <a:ext cx="4572000" cy="1381125"/>
          </a:xfrm>
        </p:spPr>
        <p:txBody>
          <a:bodyPr anchor="b">
            <a:normAutofit/>
          </a:bodyPr>
          <a:lstStyle>
            <a:lvl1pPr algn="l">
              <a:defRPr sz="3520">
                <a:solidFill>
                  <a:schemeClr val="accent5">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2D954C9-5916-4717-A1E8-1604A2F11BD0}"/>
              </a:ext>
            </a:extLst>
          </p:cNvPr>
          <p:cNvSpPr>
            <a:spLocks noGrp="1"/>
          </p:cNvSpPr>
          <p:nvPr>
            <p:ph type="subTitle" idx="1" hasCustomPrompt="1"/>
          </p:nvPr>
        </p:nvSpPr>
        <p:spPr>
          <a:xfrm>
            <a:off x="6096000" y="2503488"/>
            <a:ext cx="4572000" cy="776324"/>
          </a:xfrm>
        </p:spPr>
        <p:txBody>
          <a:bodyPr/>
          <a:lstStyle>
            <a:lvl1pPr marL="0" indent="0" algn="l">
              <a:buNone/>
              <a:defRPr sz="2400" i="1">
                <a:solidFill>
                  <a:schemeClr val="bg1">
                    <a:lumMod val="50000"/>
                  </a:schemeClr>
                </a:solidFill>
                <a:latin typeface="Cambria" panose="02040503050406030204" pitchFamily="18" charset="0"/>
                <a:ea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4" name="Date Placeholder 3">
            <a:extLst>
              <a:ext uri="{FF2B5EF4-FFF2-40B4-BE49-F238E27FC236}">
                <a16:creationId xmlns:a16="http://schemas.microsoft.com/office/drawing/2014/main" id="{FBD6169B-A872-4F69-AED1-94F8591D860E}"/>
              </a:ext>
            </a:extLst>
          </p:cNvPr>
          <p:cNvSpPr>
            <a:spLocks noGrp="1"/>
          </p:cNvSpPr>
          <p:nvPr>
            <p:ph type="dt" sz="half" idx="10"/>
          </p:nvPr>
        </p:nvSpPr>
        <p:spPr/>
        <p:txBody>
          <a:bodyPr/>
          <a:lstStyle/>
          <a:p>
            <a:fld id="{36BE849F-A0FE-4A19-A665-56D55EA95662}" type="datetimeFigureOut">
              <a:rPr lang="en-US" smtClean="0"/>
              <a:t>4/11/2019</a:t>
            </a:fld>
            <a:endParaRPr lang="en-US"/>
          </a:p>
        </p:txBody>
      </p:sp>
      <p:sp>
        <p:nvSpPr>
          <p:cNvPr id="5" name="Footer Placeholder 4">
            <a:extLst>
              <a:ext uri="{FF2B5EF4-FFF2-40B4-BE49-F238E27FC236}">
                <a16:creationId xmlns:a16="http://schemas.microsoft.com/office/drawing/2014/main" id="{184243CB-F984-4493-BC66-5C72DDA33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B7796-9ED4-46D6-82DB-F99659EC637A}"/>
              </a:ext>
            </a:extLst>
          </p:cNvPr>
          <p:cNvSpPr>
            <a:spLocks noGrp="1"/>
          </p:cNvSpPr>
          <p:nvPr>
            <p:ph type="sldNum" sz="quarter" idx="12"/>
          </p:nvPr>
        </p:nvSpPr>
        <p:spPr/>
        <p:txBody>
          <a:bodyPr/>
          <a:lstStyle/>
          <a:p>
            <a:fld id="{3A95059E-B7FB-4490-9BC4-1E98A102F680}" type="slidenum">
              <a:rPr lang="en-US" smtClean="0"/>
              <a:t>‹#›</a:t>
            </a:fld>
            <a:endParaRPr lang="en-US"/>
          </a:p>
        </p:txBody>
      </p:sp>
    </p:spTree>
    <p:extLst>
      <p:ext uri="{BB962C8B-B14F-4D97-AF65-F5344CB8AC3E}">
        <p14:creationId xmlns:p14="http://schemas.microsoft.com/office/powerpoint/2010/main" val="32771822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014FEAC-C084-45BB-9109-0AD00E792C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955D4F-7532-4A09-9479-37DC961A66E1}"/>
              </a:ext>
            </a:extLst>
          </p:cNvPr>
          <p:cNvSpPr>
            <a:spLocks noGrp="1"/>
          </p:cNvSpPr>
          <p:nvPr>
            <p:ph type="ctrTitle" hasCustomPrompt="1"/>
          </p:nvPr>
        </p:nvSpPr>
        <p:spPr>
          <a:xfrm>
            <a:off x="4038600" y="985838"/>
            <a:ext cx="4572000" cy="1381125"/>
          </a:xfrm>
        </p:spPr>
        <p:txBody>
          <a:bodyPr anchor="b">
            <a:normAutofit/>
          </a:bodyPr>
          <a:lstStyle>
            <a:lvl1pPr algn="l">
              <a:defRPr sz="3520">
                <a:solidFill>
                  <a:schemeClr val="accent5">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2D954C9-5916-4717-A1E8-1604A2F11BD0}"/>
              </a:ext>
            </a:extLst>
          </p:cNvPr>
          <p:cNvSpPr>
            <a:spLocks noGrp="1"/>
          </p:cNvSpPr>
          <p:nvPr>
            <p:ph type="subTitle" idx="1" hasCustomPrompt="1"/>
          </p:nvPr>
        </p:nvSpPr>
        <p:spPr>
          <a:xfrm>
            <a:off x="4038600" y="2481973"/>
            <a:ext cx="4572000" cy="776324"/>
          </a:xfrm>
        </p:spPr>
        <p:txBody>
          <a:bodyPr/>
          <a:lstStyle>
            <a:lvl1pPr marL="0" indent="0" algn="l">
              <a:buNone/>
              <a:defRPr sz="2400" i="1">
                <a:solidFill>
                  <a:schemeClr val="bg1">
                    <a:lumMod val="50000"/>
                  </a:schemeClr>
                </a:solidFill>
                <a:latin typeface="Cambria" panose="02040503050406030204" pitchFamily="18" charset="0"/>
                <a:ea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4" name="Date Placeholder 3">
            <a:extLst>
              <a:ext uri="{FF2B5EF4-FFF2-40B4-BE49-F238E27FC236}">
                <a16:creationId xmlns:a16="http://schemas.microsoft.com/office/drawing/2014/main" id="{FBD6169B-A872-4F69-AED1-94F8591D860E}"/>
              </a:ext>
            </a:extLst>
          </p:cNvPr>
          <p:cNvSpPr>
            <a:spLocks noGrp="1"/>
          </p:cNvSpPr>
          <p:nvPr>
            <p:ph type="dt" sz="half" idx="10"/>
          </p:nvPr>
        </p:nvSpPr>
        <p:spPr/>
        <p:txBody>
          <a:bodyPr/>
          <a:lstStyle/>
          <a:p>
            <a:fld id="{36BE849F-A0FE-4A19-A665-56D55EA95662}" type="datetimeFigureOut">
              <a:rPr lang="en-US" smtClean="0"/>
              <a:t>4/11/2019</a:t>
            </a:fld>
            <a:endParaRPr lang="en-US"/>
          </a:p>
        </p:txBody>
      </p:sp>
      <p:sp>
        <p:nvSpPr>
          <p:cNvPr id="5" name="Footer Placeholder 4">
            <a:extLst>
              <a:ext uri="{FF2B5EF4-FFF2-40B4-BE49-F238E27FC236}">
                <a16:creationId xmlns:a16="http://schemas.microsoft.com/office/drawing/2014/main" id="{184243CB-F984-4493-BC66-5C72DDA33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B7796-9ED4-46D6-82DB-F99659EC637A}"/>
              </a:ext>
            </a:extLst>
          </p:cNvPr>
          <p:cNvSpPr>
            <a:spLocks noGrp="1"/>
          </p:cNvSpPr>
          <p:nvPr>
            <p:ph type="sldNum" sz="quarter" idx="12"/>
          </p:nvPr>
        </p:nvSpPr>
        <p:spPr/>
        <p:txBody>
          <a:bodyPr/>
          <a:lstStyle/>
          <a:p>
            <a:fld id="{3A95059E-B7FB-4490-9BC4-1E98A102F680}" type="slidenum">
              <a:rPr lang="en-US" smtClean="0"/>
              <a:t>‹#›</a:t>
            </a:fld>
            <a:endParaRPr lang="en-US"/>
          </a:p>
        </p:txBody>
      </p:sp>
    </p:spTree>
    <p:extLst>
      <p:ext uri="{BB962C8B-B14F-4D97-AF65-F5344CB8AC3E}">
        <p14:creationId xmlns:p14="http://schemas.microsoft.com/office/powerpoint/2010/main" val="7447933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784966-6543-47BB-BDDD-FB1C8B7FBC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955D4F-7532-4A09-9479-37DC961A66E1}"/>
              </a:ext>
            </a:extLst>
          </p:cNvPr>
          <p:cNvSpPr>
            <a:spLocks noGrp="1"/>
          </p:cNvSpPr>
          <p:nvPr>
            <p:ph type="ctrTitle" hasCustomPrompt="1"/>
          </p:nvPr>
        </p:nvSpPr>
        <p:spPr>
          <a:xfrm>
            <a:off x="838200" y="813716"/>
            <a:ext cx="4572000" cy="1381125"/>
          </a:xfrm>
        </p:spPr>
        <p:txBody>
          <a:bodyPr anchor="b">
            <a:normAutofit/>
          </a:bodyPr>
          <a:lstStyle>
            <a:lvl1pPr algn="l">
              <a:defRPr sz="352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2D954C9-5916-4717-A1E8-1604A2F11BD0}"/>
              </a:ext>
            </a:extLst>
          </p:cNvPr>
          <p:cNvSpPr>
            <a:spLocks noGrp="1"/>
          </p:cNvSpPr>
          <p:nvPr>
            <p:ph type="subTitle" idx="1" hasCustomPrompt="1"/>
          </p:nvPr>
        </p:nvSpPr>
        <p:spPr>
          <a:xfrm>
            <a:off x="838200" y="2320609"/>
            <a:ext cx="4572000" cy="776324"/>
          </a:xfrm>
        </p:spPr>
        <p:txBody>
          <a:bodyPr/>
          <a:lstStyle>
            <a:lvl1pPr marL="0" indent="0" algn="l">
              <a:buNone/>
              <a:defRPr sz="2400" i="1">
                <a:solidFill>
                  <a:schemeClr val="bg1"/>
                </a:solidFill>
                <a:latin typeface="Cambria" panose="02040503050406030204" pitchFamily="18" charset="0"/>
                <a:ea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4" name="Date Placeholder 3">
            <a:extLst>
              <a:ext uri="{FF2B5EF4-FFF2-40B4-BE49-F238E27FC236}">
                <a16:creationId xmlns:a16="http://schemas.microsoft.com/office/drawing/2014/main" id="{FBD6169B-A872-4F69-AED1-94F8591D860E}"/>
              </a:ext>
            </a:extLst>
          </p:cNvPr>
          <p:cNvSpPr>
            <a:spLocks noGrp="1"/>
          </p:cNvSpPr>
          <p:nvPr>
            <p:ph type="dt" sz="half" idx="10"/>
          </p:nvPr>
        </p:nvSpPr>
        <p:spPr/>
        <p:txBody>
          <a:bodyPr/>
          <a:lstStyle/>
          <a:p>
            <a:fld id="{36BE849F-A0FE-4A19-A665-56D55EA95662}" type="datetimeFigureOut">
              <a:rPr lang="en-US" smtClean="0"/>
              <a:t>4/11/2019</a:t>
            </a:fld>
            <a:endParaRPr lang="en-US"/>
          </a:p>
        </p:txBody>
      </p:sp>
      <p:sp>
        <p:nvSpPr>
          <p:cNvPr id="5" name="Footer Placeholder 4">
            <a:extLst>
              <a:ext uri="{FF2B5EF4-FFF2-40B4-BE49-F238E27FC236}">
                <a16:creationId xmlns:a16="http://schemas.microsoft.com/office/drawing/2014/main" id="{184243CB-F984-4493-BC66-5C72DDA33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B7796-9ED4-46D6-82DB-F99659EC637A}"/>
              </a:ext>
            </a:extLst>
          </p:cNvPr>
          <p:cNvSpPr>
            <a:spLocks noGrp="1"/>
          </p:cNvSpPr>
          <p:nvPr>
            <p:ph type="sldNum" sz="quarter" idx="12"/>
          </p:nvPr>
        </p:nvSpPr>
        <p:spPr/>
        <p:txBody>
          <a:bodyPr/>
          <a:lstStyle/>
          <a:p>
            <a:fld id="{3A95059E-B7FB-4490-9BC4-1E98A102F680}" type="slidenum">
              <a:rPr lang="en-US" smtClean="0"/>
              <a:t>‹#›</a:t>
            </a:fld>
            <a:endParaRPr lang="en-US"/>
          </a:p>
        </p:txBody>
      </p:sp>
    </p:spTree>
    <p:extLst>
      <p:ext uri="{BB962C8B-B14F-4D97-AF65-F5344CB8AC3E}">
        <p14:creationId xmlns:p14="http://schemas.microsoft.com/office/powerpoint/2010/main" val="13242028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6476EE-1F9E-40C0-83EF-4DD7BEEF76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D955D4F-7532-4A09-9479-37DC961A66E1}"/>
              </a:ext>
            </a:extLst>
          </p:cNvPr>
          <p:cNvSpPr>
            <a:spLocks noGrp="1"/>
          </p:cNvSpPr>
          <p:nvPr>
            <p:ph type="ctrTitle" hasCustomPrompt="1"/>
          </p:nvPr>
        </p:nvSpPr>
        <p:spPr>
          <a:xfrm>
            <a:off x="838200" y="3868888"/>
            <a:ext cx="4572000" cy="1381125"/>
          </a:xfrm>
        </p:spPr>
        <p:txBody>
          <a:bodyPr anchor="b">
            <a:normAutofit/>
          </a:bodyPr>
          <a:lstStyle>
            <a:lvl1pPr algn="l">
              <a:defRPr sz="352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2D954C9-5916-4717-A1E8-1604A2F11BD0}"/>
              </a:ext>
            </a:extLst>
          </p:cNvPr>
          <p:cNvSpPr>
            <a:spLocks noGrp="1"/>
          </p:cNvSpPr>
          <p:nvPr>
            <p:ph type="subTitle" idx="1" hasCustomPrompt="1"/>
          </p:nvPr>
        </p:nvSpPr>
        <p:spPr>
          <a:xfrm>
            <a:off x="838200" y="5375781"/>
            <a:ext cx="4572000" cy="776324"/>
          </a:xfrm>
        </p:spPr>
        <p:txBody>
          <a:bodyPr/>
          <a:lstStyle>
            <a:lvl1pPr marL="0" indent="0" algn="l">
              <a:buNone/>
              <a:defRPr sz="2400" i="1">
                <a:solidFill>
                  <a:schemeClr val="bg1"/>
                </a:solidFill>
                <a:latin typeface="Cambria" panose="02040503050406030204" pitchFamily="18" charset="0"/>
                <a:ea typeface="Cambria" panose="020405030504060302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text</a:t>
            </a:r>
          </a:p>
        </p:txBody>
      </p:sp>
      <p:sp>
        <p:nvSpPr>
          <p:cNvPr id="4" name="Date Placeholder 3">
            <a:extLst>
              <a:ext uri="{FF2B5EF4-FFF2-40B4-BE49-F238E27FC236}">
                <a16:creationId xmlns:a16="http://schemas.microsoft.com/office/drawing/2014/main" id="{FBD6169B-A872-4F69-AED1-94F8591D860E}"/>
              </a:ext>
            </a:extLst>
          </p:cNvPr>
          <p:cNvSpPr>
            <a:spLocks noGrp="1"/>
          </p:cNvSpPr>
          <p:nvPr>
            <p:ph type="dt" sz="half" idx="10"/>
          </p:nvPr>
        </p:nvSpPr>
        <p:spPr/>
        <p:txBody>
          <a:bodyPr/>
          <a:lstStyle/>
          <a:p>
            <a:fld id="{36BE849F-A0FE-4A19-A665-56D55EA95662}" type="datetimeFigureOut">
              <a:rPr lang="en-US" smtClean="0"/>
              <a:t>4/11/2019</a:t>
            </a:fld>
            <a:endParaRPr lang="en-US"/>
          </a:p>
        </p:txBody>
      </p:sp>
      <p:sp>
        <p:nvSpPr>
          <p:cNvPr id="5" name="Footer Placeholder 4">
            <a:extLst>
              <a:ext uri="{FF2B5EF4-FFF2-40B4-BE49-F238E27FC236}">
                <a16:creationId xmlns:a16="http://schemas.microsoft.com/office/drawing/2014/main" id="{184243CB-F984-4493-BC66-5C72DDA336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9B7796-9ED4-46D6-82DB-F99659EC637A}"/>
              </a:ext>
            </a:extLst>
          </p:cNvPr>
          <p:cNvSpPr>
            <a:spLocks noGrp="1"/>
          </p:cNvSpPr>
          <p:nvPr>
            <p:ph type="sldNum" sz="quarter" idx="12"/>
          </p:nvPr>
        </p:nvSpPr>
        <p:spPr/>
        <p:txBody>
          <a:bodyPr/>
          <a:lstStyle/>
          <a:p>
            <a:fld id="{3A95059E-B7FB-4490-9BC4-1E98A102F680}" type="slidenum">
              <a:rPr lang="en-US" smtClean="0"/>
              <a:t>‹#›</a:t>
            </a:fld>
            <a:endParaRPr lang="en-US"/>
          </a:p>
        </p:txBody>
      </p:sp>
    </p:spTree>
    <p:extLst>
      <p:ext uri="{BB962C8B-B14F-4D97-AF65-F5344CB8AC3E}">
        <p14:creationId xmlns:p14="http://schemas.microsoft.com/office/powerpoint/2010/main" val="21220515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577821-94DC-4618-88FD-E92CFC03CE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A5379F8-6997-4504-AF52-A54EB7588D5D}"/>
              </a:ext>
            </a:extLst>
          </p:cNvPr>
          <p:cNvSpPr>
            <a:spLocks noGrp="1"/>
          </p:cNvSpPr>
          <p:nvPr>
            <p:ph type="title" hasCustomPrompt="1"/>
          </p:nvPr>
        </p:nvSpPr>
        <p:spPr/>
        <p:txBody>
          <a:bodyPr>
            <a:normAutofit/>
          </a:bodyPr>
          <a:lstStyle>
            <a:lvl1pPr>
              <a:defRPr sz="3520">
                <a:solidFill>
                  <a:schemeClr val="accent1">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ABF22C7-8733-4E13-A8CA-17D91824B0AA}"/>
              </a:ext>
            </a:extLst>
          </p:cNvPr>
          <p:cNvSpPr>
            <a:spLocks noGrp="1"/>
          </p:cNvSpPr>
          <p:nvPr>
            <p:ph idx="1" hasCustomPrompt="1"/>
          </p:nvPr>
        </p:nvSpPr>
        <p:spPr>
          <a:xfrm>
            <a:off x="838200" y="1825625"/>
            <a:ext cx="10515600" cy="3951231"/>
          </a:xfrm>
        </p:spPr>
        <p:txBody>
          <a:bodyPr>
            <a:normAutofit/>
          </a:bodyPr>
          <a:lstStyle>
            <a:lvl1pPr marL="0" indent="0">
              <a:buNone/>
              <a:defRPr sz="1980" i="1">
                <a:solidFill>
                  <a:schemeClr val="bg1">
                    <a:lumMod val="50000"/>
                  </a:schemeClr>
                </a:solidFill>
                <a:latin typeface="Cambria" panose="02040503050406030204" pitchFamily="18" charset="0"/>
                <a:ea typeface="Cambria" panose="02040503050406030204" pitchFamily="18" charset="0"/>
              </a:defRPr>
            </a:lvl1pPr>
          </a:lstStyle>
          <a:p>
            <a:pPr lvl="0"/>
            <a:r>
              <a:rPr lang="en-US" dirty="0"/>
              <a:t>Click to add text</a:t>
            </a:r>
          </a:p>
        </p:txBody>
      </p:sp>
      <p:sp>
        <p:nvSpPr>
          <p:cNvPr id="4" name="Date Placeholder 3">
            <a:extLst>
              <a:ext uri="{FF2B5EF4-FFF2-40B4-BE49-F238E27FC236}">
                <a16:creationId xmlns:a16="http://schemas.microsoft.com/office/drawing/2014/main" id="{7A9239B6-7C5A-4A58-A2DD-24FB97CDCE1E}"/>
              </a:ext>
            </a:extLst>
          </p:cNvPr>
          <p:cNvSpPr>
            <a:spLocks noGrp="1"/>
          </p:cNvSpPr>
          <p:nvPr>
            <p:ph type="dt" sz="half" idx="10"/>
          </p:nvPr>
        </p:nvSpPr>
        <p:spPr/>
        <p:txBody>
          <a:bodyPr/>
          <a:lstStyle/>
          <a:p>
            <a:fld id="{36BE849F-A0FE-4A19-A665-56D55EA95662}" type="datetimeFigureOut">
              <a:rPr lang="en-US" smtClean="0"/>
              <a:t>4/11/2019</a:t>
            </a:fld>
            <a:endParaRPr lang="en-US"/>
          </a:p>
        </p:txBody>
      </p:sp>
      <p:sp>
        <p:nvSpPr>
          <p:cNvPr id="5" name="Footer Placeholder 4">
            <a:extLst>
              <a:ext uri="{FF2B5EF4-FFF2-40B4-BE49-F238E27FC236}">
                <a16:creationId xmlns:a16="http://schemas.microsoft.com/office/drawing/2014/main" id="{CAE4733F-6B76-42A7-B796-5560CD5A26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2379A1-DB34-46B4-8CFF-476CD9591003}"/>
              </a:ext>
            </a:extLst>
          </p:cNvPr>
          <p:cNvSpPr>
            <a:spLocks noGrp="1"/>
          </p:cNvSpPr>
          <p:nvPr>
            <p:ph type="sldNum" sz="quarter" idx="12"/>
          </p:nvPr>
        </p:nvSpPr>
        <p:spPr/>
        <p:txBody>
          <a:bodyPr/>
          <a:lstStyle/>
          <a:p>
            <a:fld id="{3A95059E-B7FB-4490-9BC4-1E98A102F680}" type="slidenum">
              <a:rPr lang="en-US" smtClean="0"/>
              <a:t>‹#›</a:t>
            </a:fld>
            <a:endParaRPr lang="en-US"/>
          </a:p>
        </p:txBody>
      </p:sp>
    </p:spTree>
    <p:extLst>
      <p:ext uri="{BB962C8B-B14F-4D97-AF65-F5344CB8AC3E}">
        <p14:creationId xmlns:p14="http://schemas.microsoft.com/office/powerpoint/2010/main" val="1867512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2" name="Title 1"/>
          <p:cNvSpPr>
            <a:spLocks noGrp="1"/>
          </p:cNvSpPr>
          <p:nvPr>
            <p:ph type="title"/>
          </p:nvPr>
        </p:nvSpPr>
        <p:spPr>
          <a:xfrm>
            <a:off x="1293813" y="1309047"/>
            <a:ext cx="9601252" cy="2667000"/>
          </a:xfrm>
        </p:spPr>
        <p:txBody>
          <a:bodyPr anchor="b">
            <a:normAutofit/>
          </a:bodyPr>
          <a:lstStyle>
            <a:lvl1pPr algn="ctr">
              <a:defRPr sz="6000" b="0"/>
            </a:lvl1pPr>
          </a:lstStyle>
          <a:p>
            <a:r>
              <a:rPr lang="en-US"/>
              <a:t>Click to edit Master title style</a:t>
            </a:r>
            <a:endParaRPr/>
          </a:p>
        </p:txBody>
      </p:sp>
      <p:sp>
        <p:nvSpPr>
          <p:cNvPr id="3" name="Text Placeholder 2"/>
          <p:cNvSpPr>
            <a:spLocks noGrp="1"/>
          </p:cNvSpPr>
          <p:nvPr>
            <p:ph type="body" idx="1"/>
          </p:nvPr>
        </p:nvSpPr>
        <p:spPr>
          <a:xfrm>
            <a:off x="1293813" y="4038600"/>
            <a:ext cx="9601200" cy="1143000"/>
          </a:xfrm>
        </p:spPr>
        <p:txBody>
          <a:bodyPr anchor="t">
            <a:normAutofit/>
          </a:bodyPr>
          <a:lstStyle>
            <a:lvl1pPr marL="0" indent="0" algn="ctr">
              <a:spcBef>
                <a:spcPts val="0"/>
              </a:spcBef>
              <a:buNone/>
              <a:defRPr sz="2000" cap="all" baseline="0">
                <a:solidFill>
                  <a:schemeClr val="accent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A50F84E2-2D7A-43CF-AC90-352A289A783A}" type="datetime1">
              <a:rPr lang="en-US"/>
              <a:t>4/11/2019</a:t>
            </a:fld>
            <a:endParaRPr/>
          </a:p>
        </p:txBody>
      </p:sp>
      <p:sp>
        <p:nvSpPr>
          <p:cNvPr id="6" name="Slide Number Placeholder 5"/>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04355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A76048C-CC9F-4391-B3C3-8B30B2482C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A5379F8-6997-4504-AF52-A54EB7588D5D}"/>
              </a:ext>
            </a:extLst>
          </p:cNvPr>
          <p:cNvSpPr>
            <a:spLocks noGrp="1"/>
          </p:cNvSpPr>
          <p:nvPr>
            <p:ph type="title" hasCustomPrompt="1"/>
          </p:nvPr>
        </p:nvSpPr>
        <p:spPr/>
        <p:txBody>
          <a:bodyPr>
            <a:normAutofit/>
          </a:bodyPr>
          <a:lstStyle>
            <a:lvl1pPr>
              <a:defRPr sz="3520">
                <a:solidFill>
                  <a:schemeClr val="accent1">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ABF22C7-8733-4E13-A8CA-17D91824B0AA}"/>
              </a:ext>
            </a:extLst>
          </p:cNvPr>
          <p:cNvSpPr>
            <a:spLocks noGrp="1"/>
          </p:cNvSpPr>
          <p:nvPr>
            <p:ph idx="1" hasCustomPrompt="1"/>
          </p:nvPr>
        </p:nvSpPr>
        <p:spPr>
          <a:xfrm>
            <a:off x="838200" y="1825625"/>
            <a:ext cx="10515600" cy="3951231"/>
          </a:xfrm>
        </p:spPr>
        <p:txBody>
          <a:bodyPr>
            <a:normAutofit/>
          </a:bodyPr>
          <a:lstStyle>
            <a:lvl1pPr marL="0" indent="0">
              <a:buNone/>
              <a:defRPr sz="1980" i="1">
                <a:solidFill>
                  <a:schemeClr val="bg1">
                    <a:lumMod val="50000"/>
                  </a:schemeClr>
                </a:solidFill>
                <a:latin typeface="Cambria" panose="02040503050406030204" pitchFamily="18" charset="0"/>
                <a:ea typeface="Cambria" panose="02040503050406030204" pitchFamily="18" charset="0"/>
              </a:defRPr>
            </a:lvl1pPr>
          </a:lstStyle>
          <a:p>
            <a:pPr lvl="0"/>
            <a:r>
              <a:rPr lang="en-US" dirty="0"/>
              <a:t>Click to add text</a:t>
            </a:r>
          </a:p>
        </p:txBody>
      </p:sp>
      <p:sp>
        <p:nvSpPr>
          <p:cNvPr id="4" name="Date Placeholder 3">
            <a:extLst>
              <a:ext uri="{FF2B5EF4-FFF2-40B4-BE49-F238E27FC236}">
                <a16:creationId xmlns:a16="http://schemas.microsoft.com/office/drawing/2014/main" id="{7A9239B6-7C5A-4A58-A2DD-24FB97CDCE1E}"/>
              </a:ext>
            </a:extLst>
          </p:cNvPr>
          <p:cNvSpPr>
            <a:spLocks noGrp="1"/>
          </p:cNvSpPr>
          <p:nvPr>
            <p:ph type="dt" sz="half" idx="10"/>
          </p:nvPr>
        </p:nvSpPr>
        <p:spPr/>
        <p:txBody>
          <a:bodyPr/>
          <a:lstStyle/>
          <a:p>
            <a:fld id="{36BE849F-A0FE-4A19-A665-56D55EA95662}" type="datetimeFigureOut">
              <a:rPr lang="en-US" smtClean="0"/>
              <a:t>4/11/2019</a:t>
            </a:fld>
            <a:endParaRPr lang="en-US"/>
          </a:p>
        </p:txBody>
      </p:sp>
      <p:sp>
        <p:nvSpPr>
          <p:cNvPr id="5" name="Footer Placeholder 4">
            <a:extLst>
              <a:ext uri="{FF2B5EF4-FFF2-40B4-BE49-F238E27FC236}">
                <a16:creationId xmlns:a16="http://schemas.microsoft.com/office/drawing/2014/main" id="{CAE4733F-6B76-42A7-B796-5560CD5A26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2379A1-DB34-46B4-8CFF-476CD9591003}"/>
              </a:ext>
            </a:extLst>
          </p:cNvPr>
          <p:cNvSpPr>
            <a:spLocks noGrp="1"/>
          </p:cNvSpPr>
          <p:nvPr>
            <p:ph type="sldNum" sz="quarter" idx="12"/>
          </p:nvPr>
        </p:nvSpPr>
        <p:spPr/>
        <p:txBody>
          <a:bodyPr/>
          <a:lstStyle/>
          <a:p>
            <a:fld id="{3A95059E-B7FB-4490-9BC4-1E98A102F680}" type="slidenum">
              <a:rPr lang="en-US" smtClean="0"/>
              <a:t>‹#›</a:t>
            </a:fld>
            <a:endParaRPr lang="en-US"/>
          </a:p>
        </p:txBody>
      </p:sp>
    </p:spTree>
    <p:extLst>
      <p:ext uri="{BB962C8B-B14F-4D97-AF65-F5344CB8AC3E}">
        <p14:creationId xmlns:p14="http://schemas.microsoft.com/office/powerpoint/2010/main" val="22860701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7D53EA4-9E42-4D30-A7EF-A579FF95F1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DE7C3E-AABD-4E1E-9B59-DAA2CADF6239}"/>
              </a:ext>
            </a:extLst>
          </p:cNvPr>
          <p:cNvSpPr>
            <a:spLocks noGrp="1"/>
          </p:cNvSpPr>
          <p:nvPr>
            <p:ph type="title" hasCustomPrompt="1"/>
          </p:nvPr>
        </p:nvSpPr>
        <p:spPr>
          <a:xfrm>
            <a:off x="839788" y="365125"/>
            <a:ext cx="10515600" cy="823913"/>
          </a:xfrm>
        </p:spPr>
        <p:txBody>
          <a:bodyPr>
            <a:normAutofit/>
          </a:bodyPr>
          <a:lstStyle>
            <a:lvl1pPr>
              <a:defRPr sz="3080" b="1">
                <a:solidFill>
                  <a:srgbClr val="235D7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AEDA391-7256-471E-8A3A-0F601A273E80}"/>
              </a:ext>
            </a:extLst>
          </p:cNvPr>
          <p:cNvSpPr>
            <a:spLocks noGrp="1"/>
          </p:cNvSpPr>
          <p:nvPr>
            <p:ph type="body" idx="1" hasCustomPrompt="1"/>
          </p:nvPr>
        </p:nvSpPr>
        <p:spPr>
          <a:xfrm>
            <a:off x="1785769" y="1355725"/>
            <a:ext cx="3872753" cy="688228"/>
          </a:xfrm>
        </p:spPr>
        <p:txBody>
          <a:bodyPr anchor="b">
            <a:normAutofit/>
          </a:bodyPr>
          <a:lstStyle>
            <a:lvl1pPr marL="0" indent="0">
              <a:buNone/>
              <a:defRPr sz="2200" b="0" i="1">
                <a:solidFill>
                  <a:schemeClr val="bg1"/>
                </a:solidFill>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a:extLst>
              <a:ext uri="{FF2B5EF4-FFF2-40B4-BE49-F238E27FC236}">
                <a16:creationId xmlns:a16="http://schemas.microsoft.com/office/drawing/2014/main" id="{9DF55065-05FD-4A5A-97D8-B906D0241302}"/>
              </a:ext>
            </a:extLst>
          </p:cNvPr>
          <p:cNvSpPr>
            <a:spLocks noGrp="1"/>
          </p:cNvSpPr>
          <p:nvPr>
            <p:ph sz="half" idx="2" hasCustomPrompt="1"/>
          </p:nvPr>
        </p:nvSpPr>
        <p:spPr>
          <a:xfrm>
            <a:off x="836612" y="2210640"/>
            <a:ext cx="5157787" cy="3684588"/>
          </a:xfrm>
        </p:spPr>
        <p:txBody>
          <a:bodyPr>
            <a:normAutofit/>
          </a:bodyPr>
          <a:lstStyle>
            <a:lvl1pPr marL="0" indent="0">
              <a:buNone/>
              <a:defRPr sz="1980">
                <a:latin typeface="Cambria" panose="02040503050406030204" pitchFamily="18" charset="0"/>
                <a:ea typeface="Cambria" panose="02040503050406030204" pitchFamily="18" charset="0"/>
              </a:defRPr>
            </a:lvl1pPr>
            <a:lvl2pPr marL="457200" indent="0" algn="l">
              <a:buNone/>
              <a:defRPr sz="1980">
                <a:solidFill>
                  <a:schemeClr val="bg1">
                    <a:lumMod val="50000"/>
                  </a:schemeClr>
                </a:solidFill>
                <a:latin typeface="Cambria" panose="02040503050406030204" pitchFamily="18" charset="0"/>
                <a:ea typeface="Cambria" panose="02040503050406030204" pitchFamily="18" charset="0"/>
              </a:defRPr>
            </a:lvl2pPr>
          </a:lstStyle>
          <a:p>
            <a:pPr lvl="0"/>
            <a:r>
              <a:rPr lang="en-US" dirty="0"/>
              <a:t>Click to add text</a:t>
            </a:r>
          </a:p>
        </p:txBody>
      </p:sp>
      <p:sp>
        <p:nvSpPr>
          <p:cNvPr id="5" name="Text Placeholder 4">
            <a:extLst>
              <a:ext uri="{FF2B5EF4-FFF2-40B4-BE49-F238E27FC236}">
                <a16:creationId xmlns:a16="http://schemas.microsoft.com/office/drawing/2014/main" id="{2E716E19-2E3C-453B-A604-BD492CC23B22}"/>
              </a:ext>
            </a:extLst>
          </p:cNvPr>
          <p:cNvSpPr>
            <a:spLocks noGrp="1"/>
          </p:cNvSpPr>
          <p:nvPr>
            <p:ph type="body" sz="quarter" idx="3" hasCustomPrompt="1"/>
          </p:nvPr>
        </p:nvSpPr>
        <p:spPr>
          <a:xfrm>
            <a:off x="6615952" y="1355725"/>
            <a:ext cx="3872753" cy="688228"/>
          </a:xfrm>
        </p:spPr>
        <p:txBody>
          <a:bodyPr anchor="b">
            <a:normAutofit/>
          </a:bodyPr>
          <a:lstStyle>
            <a:lvl1pPr marL="0" indent="0">
              <a:buNone/>
              <a:defRPr sz="2200" b="0" i="1">
                <a:solidFill>
                  <a:schemeClr val="bg1"/>
                </a:solidFill>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a:extLst>
              <a:ext uri="{FF2B5EF4-FFF2-40B4-BE49-F238E27FC236}">
                <a16:creationId xmlns:a16="http://schemas.microsoft.com/office/drawing/2014/main" id="{E71A1818-5ED8-449A-B35B-3ED8E9C93D7B}"/>
              </a:ext>
            </a:extLst>
          </p:cNvPr>
          <p:cNvSpPr>
            <a:spLocks noGrp="1"/>
          </p:cNvSpPr>
          <p:nvPr>
            <p:ph sz="quarter" idx="4" hasCustomPrompt="1"/>
          </p:nvPr>
        </p:nvSpPr>
        <p:spPr>
          <a:xfrm>
            <a:off x="6202085" y="2210640"/>
            <a:ext cx="5183188" cy="368458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980" i="0">
                <a:latin typeface="Cambria" panose="02040503050406030204" pitchFamily="18" charset="0"/>
                <a:ea typeface="Cambria" panose="02040503050406030204"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p>
          <a:p>
            <a:pPr lvl="0"/>
            <a:endParaRPr lang="en-US" dirty="0"/>
          </a:p>
        </p:txBody>
      </p:sp>
      <p:sp>
        <p:nvSpPr>
          <p:cNvPr id="7" name="Date Placeholder 6">
            <a:extLst>
              <a:ext uri="{FF2B5EF4-FFF2-40B4-BE49-F238E27FC236}">
                <a16:creationId xmlns:a16="http://schemas.microsoft.com/office/drawing/2014/main" id="{9FDFA6EE-DF32-45C3-8140-3C77DD1FE1DB}"/>
              </a:ext>
            </a:extLst>
          </p:cNvPr>
          <p:cNvSpPr>
            <a:spLocks noGrp="1"/>
          </p:cNvSpPr>
          <p:nvPr>
            <p:ph type="dt" sz="half" idx="10"/>
          </p:nvPr>
        </p:nvSpPr>
        <p:spPr/>
        <p:txBody>
          <a:bodyPr/>
          <a:lstStyle/>
          <a:p>
            <a:fld id="{36BE849F-A0FE-4A19-A665-56D55EA95662}" type="datetimeFigureOut">
              <a:rPr lang="en-US" smtClean="0"/>
              <a:t>4/11/2019</a:t>
            </a:fld>
            <a:endParaRPr lang="en-US"/>
          </a:p>
        </p:txBody>
      </p:sp>
      <p:sp>
        <p:nvSpPr>
          <p:cNvPr id="8" name="Footer Placeholder 7">
            <a:extLst>
              <a:ext uri="{FF2B5EF4-FFF2-40B4-BE49-F238E27FC236}">
                <a16:creationId xmlns:a16="http://schemas.microsoft.com/office/drawing/2014/main" id="{D9282302-D9E6-49C5-A414-771CC2231A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3D468D-3DAC-448E-9644-DD39ABAAE953}"/>
              </a:ext>
            </a:extLst>
          </p:cNvPr>
          <p:cNvSpPr>
            <a:spLocks noGrp="1"/>
          </p:cNvSpPr>
          <p:nvPr>
            <p:ph type="sldNum" sz="quarter" idx="12"/>
          </p:nvPr>
        </p:nvSpPr>
        <p:spPr/>
        <p:txBody>
          <a:bodyPr/>
          <a:lstStyle/>
          <a:p>
            <a:fld id="{3A95059E-B7FB-4490-9BC4-1E98A102F680}" type="slidenum">
              <a:rPr lang="en-US" smtClean="0"/>
              <a:t>‹#›</a:t>
            </a:fld>
            <a:endParaRPr lang="en-US"/>
          </a:p>
        </p:txBody>
      </p:sp>
    </p:spTree>
    <p:extLst>
      <p:ext uri="{BB962C8B-B14F-4D97-AF65-F5344CB8AC3E}">
        <p14:creationId xmlns:p14="http://schemas.microsoft.com/office/powerpoint/2010/main" val="28910309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D4F4707-F919-44A9-82F9-53FB1D4361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DE7C3E-AABD-4E1E-9B59-DAA2CADF6239}"/>
              </a:ext>
            </a:extLst>
          </p:cNvPr>
          <p:cNvSpPr>
            <a:spLocks noGrp="1"/>
          </p:cNvSpPr>
          <p:nvPr>
            <p:ph type="title" hasCustomPrompt="1"/>
          </p:nvPr>
        </p:nvSpPr>
        <p:spPr>
          <a:xfrm>
            <a:off x="839788" y="365125"/>
            <a:ext cx="10515600" cy="823913"/>
          </a:xfrm>
        </p:spPr>
        <p:txBody>
          <a:bodyPr>
            <a:normAutofit/>
          </a:bodyPr>
          <a:lstStyle>
            <a:lvl1pPr>
              <a:defRPr sz="3080" b="1">
                <a:solidFill>
                  <a:srgbClr val="235D7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AEDA391-7256-471E-8A3A-0F601A273E80}"/>
              </a:ext>
            </a:extLst>
          </p:cNvPr>
          <p:cNvSpPr>
            <a:spLocks noGrp="1"/>
          </p:cNvSpPr>
          <p:nvPr>
            <p:ph type="body" idx="1" hasCustomPrompt="1"/>
          </p:nvPr>
        </p:nvSpPr>
        <p:spPr>
          <a:xfrm>
            <a:off x="1785769" y="1355725"/>
            <a:ext cx="3872753" cy="688228"/>
          </a:xfrm>
        </p:spPr>
        <p:txBody>
          <a:bodyPr anchor="b">
            <a:normAutofit/>
          </a:bodyPr>
          <a:lstStyle>
            <a:lvl1pPr marL="0" indent="0">
              <a:buNone/>
              <a:defRPr sz="2200" b="0" i="1">
                <a:solidFill>
                  <a:schemeClr val="bg1"/>
                </a:solidFill>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4" name="Content Placeholder 3">
            <a:extLst>
              <a:ext uri="{FF2B5EF4-FFF2-40B4-BE49-F238E27FC236}">
                <a16:creationId xmlns:a16="http://schemas.microsoft.com/office/drawing/2014/main" id="{9DF55065-05FD-4A5A-97D8-B906D0241302}"/>
              </a:ext>
            </a:extLst>
          </p:cNvPr>
          <p:cNvSpPr>
            <a:spLocks noGrp="1"/>
          </p:cNvSpPr>
          <p:nvPr>
            <p:ph sz="half" idx="2" hasCustomPrompt="1"/>
          </p:nvPr>
        </p:nvSpPr>
        <p:spPr>
          <a:xfrm>
            <a:off x="836612" y="2210640"/>
            <a:ext cx="5157787" cy="3684588"/>
          </a:xfrm>
        </p:spPr>
        <p:txBody>
          <a:bodyPr>
            <a:normAutofit/>
          </a:bodyPr>
          <a:lstStyle>
            <a:lvl1pPr marL="0" indent="0">
              <a:buNone/>
              <a:defRPr sz="1980">
                <a:latin typeface="Cambria" panose="02040503050406030204" pitchFamily="18" charset="0"/>
                <a:ea typeface="Cambria" panose="02040503050406030204" pitchFamily="18" charset="0"/>
              </a:defRPr>
            </a:lvl1pPr>
            <a:lvl2pPr marL="457200" indent="0" algn="l">
              <a:buNone/>
              <a:defRPr sz="1980">
                <a:solidFill>
                  <a:schemeClr val="bg1">
                    <a:lumMod val="50000"/>
                  </a:schemeClr>
                </a:solidFill>
                <a:latin typeface="Cambria" panose="02040503050406030204" pitchFamily="18" charset="0"/>
                <a:ea typeface="Cambria" panose="02040503050406030204" pitchFamily="18" charset="0"/>
              </a:defRPr>
            </a:lvl2pPr>
          </a:lstStyle>
          <a:p>
            <a:pPr lvl="0"/>
            <a:r>
              <a:rPr lang="en-US" dirty="0"/>
              <a:t>Click to add text</a:t>
            </a:r>
          </a:p>
        </p:txBody>
      </p:sp>
      <p:sp>
        <p:nvSpPr>
          <p:cNvPr id="5" name="Text Placeholder 4">
            <a:extLst>
              <a:ext uri="{FF2B5EF4-FFF2-40B4-BE49-F238E27FC236}">
                <a16:creationId xmlns:a16="http://schemas.microsoft.com/office/drawing/2014/main" id="{2E716E19-2E3C-453B-A604-BD492CC23B22}"/>
              </a:ext>
            </a:extLst>
          </p:cNvPr>
          <p:cNvSpPr>
            <a:spLocks noGrp="1"/>
          </p:cNvSpPr>
          <p:nvPr>
            <p:ph type="body" sz="quarter" idx="3" hasCustomPrompt="1"/>
          </p:nvPr>
        </p:nvSpPr>
        <p:spPr>
          <a:xfrm>
            <a:off x="6615952" y="1355725"/>
            <a:ext cx="3872753" cy="688228"/>
          </a:xfrm>
        </p:spPr>
        <p:txBody>
          <a:bodyPr anchor="b">
            <a:normAutofit/>
          </a:bodyPr>
          <a:lstStyle>
            <a:lvl1pPr marL="0" indent="0">
              <a:buNone/>
              <a:defRPr sz="2200" b="0" i="1">
                <a:solidFill>
                  <a:schemeClr val="bg1"/>
                </a:solidFill>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6" name="Content Placeholder 5">
            <a:extLst>
              <a:ext uri="{FF2B5EF4-FFF2-40B4-BE49-F238E27FC236}">
                <a16:creationId xmlns:a16="http://schemas.microsoft.com/office/drawing/2014/main" id="{E71A1818-5ED8-449A-B35B-3ED8E9C93D7B}"/>
              </a:ext>
            </a:extLst>
          </p:cNvPr>
          <p:cNvSpPr>
            <a:spLocks noGrp="1"/>
          </p:cNvSpPr>
          <p:nvPr>
            <p:ph sz="quarter" idx="4" hasCustomPrompt="1"/>
          </p:nvPr>
        </p:nvSpPr>
        <p:spPr>
          <a:xfrm>
            <a:off x="6202085" y="2210640"/>
            <a:ext cx="5183188" cy="3684588"/>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980" i="0">
                <a:latin typeface="Cambria" panose="02040503050406030204" pitchFamily="18" charset="0"/>
                <a:ea typeface="Cambria" panose="02040503050406030204" pitchFamily="18"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p>
          <a:p>
            <a:pPr lvl="0"/>
            <a:endParaRPr lang="en-US" dirty="0"/>
          </a:p>
        </p:txBody>
      </p:sp>
      <p:sp>
        <p:nvSpPr>
          <p:cNvPr id="7" name="Date Placeholder 6">
            <a:extLst>
              <a:ext uri="{FF2B5EF4-FFF2-40B4-BE49-F238E27FC236}">
                <a16:creationId xmlns:a16="http://schemas.microsoft.com/office/drawing/2014/main" id="{9FDFA6EE-DF32-45C3-8140-3C77DD1FE1DB}"/>
              </a:ext>
            </a:extLst>
          </p:cNvPr>
          <p:cNvSpPr>
            <a:spLocks noGrp="1"/>
          </p:cNvSpPr>
          <p:nvPr>
            <p:ph type="dt" sz="half" idx="10"/>
          </p:nvPr>
        </p:nvSpPr>
        <p:spPr/>
        <p:txBody>
          <a:bodyPr/>
          <a:lstStyle/>
          <a:p>
            <a:fld id="{36BE849F-A0FE-4A19-A665-56D55EA95662}" type="datetimeFigureOut">
              <a:rPr lang="en-US" smtClean="0"/>
              <a:t>4/11/2019</a:t>
            </a:fld>
            <a:endParaRPr lang="en-US"/>
          </a:p>
        </p:txBody>
      </p:sp>
      <p:sp>
        <p:nvSpPr>
          <p:cNvPr id="8" name="Footer Placeholder 7">
            <a:extLst>
              <a:ext uri="{FF2B5EF4-FFF2-40B4-BE49-F238E27FC236}">
                <a16:creationId xmlns:a16="http://schemas.microsoft.com/office/drawing/2014/main" id="{D9282302-D9E6-49C5-A414-771CC2231A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3D468D-3DAC-448E-9644-DD39ABAAE953}"/>
              </a:ext>
            </a:extLst>
          </p:cNvPr>
          <p:cNvSpPr>
            <a:spLocks noGrp="1"/>
          </p:cNvSpPr>
          <p:nvPr>
            <p:ph type="sldNum" sz="quarter" idx="12"/>
          </p:nvPr>
        </p:nvSpPr>
        <p:spPr/>
        <p:txBody>
          <a:bodyPr/>
          <a:lstStyle/>
          <a:p>
            <a:fld id="{3A95059E-B7FB-4490-9BC4-1E98A102F680}" type="slidenum">
              <a:rPr lang="en-US" smtClean="0"/>
              <a:t>‹#›</a:t>
            </a:fld>
            <a:endParaRPr lang="en-US"/>
          </a:p>
        </p:txBody>
      </p:sp>
    </p:spTree>
    <p:extLst>
      <p:ext uri="{BB962C8B-B14F-4D97-AF65-F5344CB8AC3E}">
        <p14:creationId xmlns:p14="http://schemas.microsoft.com/office/powerpoint/2010/main" val="33395365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946258-EB95-437B-B5BA-42C801ADBE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9351DBD-119A-4FCD-969A-4CC7D4B3493A}"/>
              </a:ext>
            </a:extLst>
          </p:cNvPr>
          <p:cNvSpPr>
            <a:spLocks noGrp="1"/>
          </p:cNvSpPr>
          <p:nvPr>
            <p:ph type="title" hasCustomPrompt="1"/>
          </p:nvPr>
        </p:nvSpPr>
        <p:spPr>
          <a:xfrm>
            <a:off x="839788" y="457200"/>
            <a:ext cx="10514012" cy="704626"/>
          </a:xfrm>
        </p:spPr>
        <p:txBody>
          <a:bodyPr anchor="b"/>
          <a:lstStyle>
            <a:lvl1pPr>
              <a:defRPr sz="3200" b="1">
                <a:solidFill>
                  <a:schemeClr val="accent1">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2D50F34A-19E7-4A2A-9264-AA3A81B1D617}"/>
              </a:ext>
            </a:extLst>
          </p:cNvPr>
          <p:cNvSpPr>
            <a:spLocks noGrp="1"/>
          </p:cNvSpPr>
          <p:nvPr>
            <p:ph type="pic" idx="1"/>
          </p:nvPr>
        </p:nvSpPr>
        <p:spPr>
          <a:xfrm>
            <a:off x="6357770" y="1323191"/>
            <a:ext cx="4997618" cy="4537859"/>
          </a:xfrm>
        </p:spPr>
        <p:txBody>
          <a:bodyPr/>
          <a:lstStyle>
            <a:lvl1pPr marL="0" indent="0">
              <a:buNone/>
              <a:defRPr sz="3200">
                <a:solidFill>
                  <a:schemeClr val="bg1">
                    <a:lumMod val="50000"/>
                  </a:schemeClr>
                </a:solidFill>
                <a:latin typeface="Cambria" panose="02040503050406030204" pitchFamily="18" charset="0"/>
                <a:ea typeface="Cambria" panose="020405030504060302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CA9BB348-8B7D-4767-B452-98D5447B619C}"/>
              </a:ext>
            </a:extLst>
          </p:cNvPr>
          <p:cNvSpPr>
            <a:spLocks noGrp="1"/>
          </p:cNvSpPr>
          <p:nvPr>
            <p:ph type="dt" sz="half" idx="10"/>
          </p:nvPr>
        </p:nvSpPr>
        <p:spPr/>
        <p:txBody>
          <a:bodyPr/>
          <a:lstStyle/>
          <a:p>
            <a:fld id="{36BE849F-A0FE-4A19-A665-56D55EA95662}" type="datetimeFigureOut">
              <a:rPr lang="en-US" smtClean="0"/>
              <a:t>4/11/2019</a:t>
            </a:fld>
            <a:endParaRPr lang="en-US"/>
          </a:p>
        </p:txBody>
      </p:sp>
      <p:sp>
        <p:nvSpPr>
          <p:cNvPr id="6" name="Footer Placeholder 5">
            <a:extLst>
              <a:ext uri="{FF2B5EF4-FFF2-40B4-BE49-F238E27FC236}">
                <a16:creationId xmlns:a16="http://schemas.microsoft.com/office/drawing/2014/main" id="{F371CD78-6917-4480-B5A2-F444FDD63C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D77472-C3D1-41CD-B6F4-5180186366AE}"/>
              </a:ext>
            </a:extLst>
          </p:cNvPr>
          <p:cNvSpPr>
            <a:spLocks noGrp="1"/>
          </p:cNvSpPr>
          <p:nvPr>
            <p:ph type="sldNum" sz="quarter" idx="12"/>
          </p:nvPr>
        </p:nvSpPr>
        <p:spPr/>
        <p:txBody>
          <a:bodyPr/>
          <a:lstStyle/>
          <a:p>
            <a:fld id="{3A95059E-B7FB-4490-9BC4-1E98A102F680}" type="slidenum">
              <a:rPr lang="en-US" smtClean="0"/>
              <a:t>‹#›</a:t>
            </a:fld>
            <a:endParaRPr lang="en-US"/>
          </a:p>
        </p:txBody>
      </p:sp>
      <p:sp>
        <p:nvSpPr>
          <p:cNvPr id="10" name="Text Placeholder 3">
            <a:extLst>
              <a:ext uri="{FF2B5EF4-FFF2-40B4-BE49-F238E27FC236}">
                <a16:creationId xmlns:a16="http://schemas.microsoft.com/office/drawing/2014/main" id="{D199974F-8F55-43D0-B009-6280B5F7225C}"/>
              </a:ext>
            </a:extLst>
          </p:cNvPr>
          <p:cNvSpPr>
            <a:spLocks noGrp="1"/>
          </p:cNvSpPr>
          <p:nvPr>
            <p:ph type="body" sz="half" idx="13" hasCustomPrompt="1"/>
          </p:nvPr>
        </p:nvSpPr>
        <p:spPr>
          <a:xfrm>
            <a:off x="836613" y="1323192"/>
            <a:ext cx="5076918" cy="597684"/>
          </a:xfrm>
        </p:spPr>
        <p:txBody>
          <a:bodyPr/>
          <a:lstStyle>
            <a:lvl1pPr marL="0" indent="0">
              <a:buNone/>
              <a:defRPr sz="1600" i="1">
                <a:solidFill>
                  <a:srgbClr val="00B0F0"/>
                </a:solidFill>
                <a:latin typeface="Cambria" panose="02040503050406030204" pitchFamily="18" charset="0"/>
                <a:ea typeface="Cambria" panose="020405030504060302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11" name="Content Placeholder 2">
            <a:extLst>
              <a:ext uri="{FF2B5EF4-FFF2-40B4-BE49-F238E27FC236}">
                <a16:creationId xmlns:a16="http://schemas.microsoft.com/office/drawing/2014/main" id="{933452D0-9CF3-429D-81CA-848497D54627}"/>
              </a:ext>
            </a:extLst>
          </p:cNvPr>
          <p:cNvSpPr>
            <a:spLocks noGrp="1"/>
          </p:cNvSpPr>
          <p:nvPr>
            <p:ph sz="half" idx="14" hasCustomPrompt="1"/>
          </p:nvPr>
        </p:nvSpPr>
        <p:spPr>
          <a:xfrm>
            <a:off x="838200" y="2082241"/>
            <a:ext cx="5075331" cy="3778809"/>
          </a:xfrm>
        </p:spPr>
        <p:txBody>
          <a:bodyPr>
            <a:normAutofit/>
          </a:bodyPr>
          <a:lstStyle>
            <a:lvl1pPr marL="0" indent="0">
              <a:buNone/>
              <a:defRPr sz="1980">
                <a:solidFill>
                  <a:schemeClr val="bg1">
                    <a:lumMod val="50000"/>
                  </a:schemeClr>
                </a:solidFill>
                <a:latin typeface="Cambria" panose="02040503050406030204" pitchFamily="18" charset="0"/>
                <a:ea typeface="Cambria" panose="02040503050406030204" pitchFamily="18" charset="0"/>
              </a:defRPr>
            </a:lvl1pPr>
          </a:lstStyle>
          <a:p>
            <a:pPr lvl="0"/>
            <a:r>
              <a:rPr lang="en-US" dirty="0"/>
              <a:t>Second level</a:t>
            </a:r>
          </a:p>
        </p:txBody>
      </p:sp>
    </p:spTree>
    <p:extLst>
      <p:ext uri="{BB962C8B-B14F-4D97-AF65-F5344CB8AC3E}">
        <p14:creationId xmlns:p14="http://schemas.microsoft.com/office/powerpoint/2010/main" val="34071673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946258-EB95-437B-B5BA-42C801ADBE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9351DBD-119A-4FCD-969A-4CC7D4B3493A}"/>
              </a:ext>
            </a:extLst>
          </p:cNvPr>
          <p:cNvSpPr>
            <a:spLocks noGrp="1"/>
          </p:cNvSpPr>
          <p:nvPr>
            <p:ph type="title" hasCustomPrompt="1"/>
          </p:nvPr>
        </p:nvSpPr>
        <p:spPr>
          <a:xfrm>
            <a:off x="839788" y="457200"/>
            <a:ext cx="10514012" cy="704626"/>
          </a:xfrm>
        </p:spPr>
        <p:txBody>
          <a:bodyPr anchor="b"/>
          <a:lstStyle>
            <a:lvl1pPr>
              <a:defRPr sz="3200" b="1">
                <a:solidFill>
                  <a:schemeClr val="accent1">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Date Placeholder 4">
            <a:extLst>
              <a:ext uri="{FF2B5EF4-FFF2-40B4-BE49-F238E27FC236}">
                <a16:creationId xmlns:a16="http://schemas.microsoft.com/office/drawing/2014/main" id="{CA9BB348-8B7D-4767-B452-98D5447B619C}"/>
              </a:ext>
            </a:extLst>
          </p:cNvPr>
          <p:cNvSpPr>
            <a:spLocks noGrp="1"/>
          </p:cNvSpPr>
          <p:nvPr>
            <p:ph type="dt" sz="half" idx="10"/>
          </p:nvPr>
        </p:nvSpPr>
        <p:spPr/>
        <p:txBody>
          <a:bodyPr/>
          <a:lstStyle/>
          <a:p>
            <a:fld id="{36BE849F-A0FE-4A19-A665-56D55EA95662}" type="datetimeFigureOut">
              <a:rPr lang="en-US" smtClean="0"/>
              <a:t>4/11/2019</a:t>
            </a:fld>
            <a:endParaRPr lang="en-US"/>
          </a:p>
        </p:txBody>
      </p:sp>
      <p:sp>
        <p:nvSpPr>
          <p:cNvPr id="6" name="Footer Placeholder 5">
            <a:extLst>
              <a:ext uri="{FF2B5EF4-FFF2-40B4-BE49-F238E27FC236}">
                <a16:creationId xmlns:a16="http://schemas.microsoft.com/office/drawing/2014/main" id="{F371CD78-6917-4480-B5A2-F444FDD63C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D77472-C3D1-41CD-B6F4-5180186366AE}"/>
              </a:ext>
            </a:extLst>
          </p:cNvPr>
          <p:cNvSpPr>
            <a:spLocks noGrp="1"/>
          </p:cNvSpPr>
          <p:nvPr>
            <p:ph type="sldNum" sz="quarter" idx="12"/>
          </p:nvPr>
        </p:nvSpPr>
        <p:spPr/>
        <p:txBody>
          <a:bodyPr/>
          <a:lstStyle/>
          <a:p>
            <a:fld id="{3A95059E-B7FB-4490-9BC4-1E98A102F680}" type="slidenum">
              <a:rPr lang="en-US" smtClean="0"/>
              <a:t>‹#›</a:t>
            </a:fld>
            <a:endParaRPr lang="en-US"/>
          </a:p>
        </p:txBody>
      </p:sp>
      <p:sp>
        <p:nvSpPr>
          <p:cNvPr id="10" name="Text Placeholder 3">
            <a:extLst>
              <a:ext uri="{FF2B5EF4-FFF2-40B4-BE49-F238E27FC236}">
                <a16:creationId xmlns:a16="http://schemas.microsoft.com/office/drawing/2014/main" id="{D199974F-8F55-43D0-B009-6280B5F7225C}"/>
              </a:ext>
            </a:extLst>
          </p:cNvPr>
          <p:cNvSpPr>
            <a:spLocks noGrp="1"/>
          </p:cNvSpPr>
          <p:nvPr>
            <p:ph type="body" sz="half" idx="13" hasCustomPrompt="1"/>
          </p:nvPr>
        </p:nvSpPr>
        <p:spPr>
          <a:xfrm>
            <a:off x="836613" y="1323192"/>
            <a:ext cx="5076918" cy="597684"/>
          </a:xfrm>
        </p:spPr>
        <p:txBody>
          <a:bodyPr/>
          <a:lstStyle>
            <a:lvl1pPr marL="0" indent="0">
              <a:buNone/>
              <a:defRPr sz="1600" i="1">
                <a:solidFill>
                  <a:srgbClr val="00B0F0"/>
                </a:solidFill>
                <a:latin typeface="Cambria" panose="02040503050406030204" pitchFamily="18" charset="0"/>
                <a:ea typeface="Cambria" panose="020405030504060302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11" name="Content Placeholder 2">
            <a:extLst>
              <a:ext uri="{FF2B5EF4-FFF2-40B4-BE49-F238E27FC236}">
                <a16:creationId xmlns:a16="http://schemas.microsoft.com/office/drawing/2014/main" id="{933452D0-9CF3-429D-81CA-848497D54627}"/>
              </a:ext>
            </a:extLst>
          </p:cNvPr>
          <p:cNvSpPr>
            <a:spLocks noGrp="1"/>
          </p:cNvSpPr>
          <p:nvPr>
            <p:ph sz="half" idx="14" hasCustomPrompt="1"/>
          </p:nvPr>
        </p:nvSpPr>
        <p:spPr>
          <a:xfrm>
            <a:off x="838200" y="2082241"/>
            <a:ext cx="5075331" cy="3778809"/>
          </a:xfrm>
        </p:spPr>
        <p:txBody>
          <a:bodyPr>
            <a:normAutofit/>
          </a:bodyPr>
          <a:lstStyle>
            <a:lvl1pPr marL="0" indent="0">
              <a:buNone/>
              <a:defRPr sz="1980">
                <a:solidFill>
                  <a:schemeClr val="bg1">
                    <a:lumMod val="50000"/>
                  </a:schemeClr>
                </a:solidFill>
                <a:latin typeface="Cambria" panose="02040503050406030204" pitchFamily="18" charset="0"/>
                <a:ea typeface="Cambria" panose="02040503050406030204" pitchFamily="18" charset="0"/>
              </a:defRPr>
            </a:lvl1pPr>
          </a:lstStyle>
          <a:p>
            <a:pPr lvl="0"/>
            <a:r>
              <a:rPr lang="en-US" dirty="0"/>
              <a:t>Second level</a:t>
            </a:r>
          </a:p>
        </p:txBody>
      </p:sp>
      <p:sp>
        <p:nvSpPr>
          <p:cNvPr id="8" name="Chart Placeholder 7">
            <a:extLst>
              <a:ext uri="{FF2B5EF4-FFF2-40B4-BE49-F238E27FC236}">
                <a16:creationId xmlns:a16="http://schemas.microsoft.com/office/drawing/2014/main" id="{031D0AC7-7C61-45CB-A971-924B8B06CF18}"/>
              </a:ext>
            </a:extLst>
          </p:cNvPr>
          <p:cNvSpPr>
            <a:spLocks noGrp="1"/>
          </p:cNvSpPr>
          <p:nvPr>
            <p:ph type="chart" sz="quarter" idx="15"/>
          </p:nvPr>
        </p:nvSpPr>
        <p:spPr>
          <a:xfrm>
            <a:off x="6278470" y="1323192"/>
            <a:ext cx="5075329" cy="4537858"/>
          </a:xfrm>
        </p:spPr>
        <p:txBody>
          <a:bodyPr/>
          <a:lstStyle/>
          <a:p>
            <a:r>
              <a:rPr lang="en-US"/>
              <a:t>Click icon to add chart</a:t>
            </a:r>
            <a:endParaRPr lang="en-US" dirty="0"/>
          </a:p>
        </p:txBody>
      </p:sp>
    </p:spTree>
    <p:extLst>
      <p:ext uri="{BB962C8B-B14F-4D97-AF65-F5344CB8AC3E}">
        <p14:creationId xmlns:p14="http://schemas.microsoft.com/office/powerpoint/2010/main" val="38632924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F5385F-AE7C-483A-8587-0BB19BFAA0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9351DBD-119A-4FCD-969A-4CC7D4B3493A}"/>
              </a:ext>
            </a:extLst>
          </p:cNvPr>
          <p:cNvSpPr>
            <a:spLocks noGrp="1"/>
          </p:cNvSpPr>
          <p:nvPr>
            <p:ph type="title" hasCustomPrompt="1"/>
          </p:nvPr>
        </p:nvSpPr>
        <p:spPr>
          <a:xfrm>
            <a:off x="839788" y="457200"/>
            <a:ext cx="10514012" cy="704626"/>
          </a:xfrm>
        </p:spPr>
        <p:txBody>
          <a:bodyPr anchor="b"/>
          <a:lstStyle>
            <a:lvl1pPr>
              <a:defRPr sz="3200" b="1">
                <a:solidFill>
                  <a:schemeClr val="accent1">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2D50F34A-19E7-4A2A-9264-AA3A81B1D617}"/>
              </a:ext>
            </a:extLst>
          </p:cNvPr>
          <p:cNvSpPr>
            <a:spLocks noGrp="1"/>
          </p:cNvSpPr>
          <p:nvPr>
            <p:ph type="pic" idx="1"/>
          </p:nvPr>
        </p:nvSpPr>
        <p:spPr>
          <a:xfrm>
            <a:off x="6357770" y="1323191"/>
            <a:ext cx="4997618" cy="4537859"/>
          </a:xfrm>
        </p:spPr>
        <p:txBody>
          <a:bodyPr/>
          <a:lstStyle>
            <a:lvl1pPr marL="0" indent="0">
              <a:buNone/>
              <a:defRPr sz="3200">
                <a:solidFill>
                  <a:schemeClr val="bg1">
                    <a:lumMod val="50000"/>
                  </a:schemeClr>
                </a:solidFill>
                <a:latin typeface="Cambria" panose="02040503050406030204" pitchFamily="18" charset="0"/>
                <a:ea typeface="Cambria" panose="020405030504060302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a:extLst>
              <a:ext uri="{FF2B5EF4-FFF2-40B4-BE49-F238E27FC236}">
                <a16:creationId xmlns:a16="http://schemas.microsoft.com/office/drawing/2014/main" id="{CA9BB348-8B7D-4767-B452-98D5447B619C}"/>
              </a:ext>
            </a:extLst>
          </p:cNvPr>
          <p:cNvSpPr>
            <a:spLocks noGrp="1"/>
          </p:cNvSpPr>
          <p:nvPr>
            <p:ph type="dt" sz="half" idx="10"/>
          </p:nvPr>
        </p:nvSpPr>
        <p:spPr/>
        <p:txBody>
          <a:bodyPr/>
          <a:lstStyle/>
          <a:p>
            <a:fld id="{36BE849F-A0FE-4A19-A665-56D55EA95662}" type="datetimeFigureOut">
              <a:rPr lang="en-US" smtClean="0"/>
              <a:t>4/11/2019</a:t>
            </a:fld>
            <a:endParaRPr lang="en-US"/>
          </a:p>
        </p:txBody>
      </p:sp>
      <p:sp>
        <p:nvSpPr>
          <p:cNvPr id="6" name="Footer Placeholder 5">
            <a:extLst>
              <a:ext uri="{FF2B5EF4-FFF2-40B4-BE49-F238E27FC236}">
                <a16:creationId xmlns:a16="http://schemas.microsoft.com/office/drawing/2014/main" id="{F371CD78-6917-4480-B5A2-F444FDD63C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D77472-C3D1-41CD-B6F4-5180186366AE}"/>
              </a:ext>
            </a:extLst>
          </p:cNvPr>
          <p:cNvSpPr>
            <a:spLocks noGrp="1"/>
          </p:cNvSpPr>
          <p:nvPr>
            <p:ph type="sldNum" sz="quarter" idx="12"/>
          </p:nvPr>
        </p:nvSpPr>
        <p:spPr/>
        <p:txBody>
          <a:bodyPr/>
          <a:lstStyle/>
          <a:p>
            <a:fld id="{3A95059E-B7FB-4490-9BC4-1E98A102F680}" type="slidenum">
              <a:rPr lang="en-US" smtClean="0"/>
              <a:t>‹#›</a:t>
            </a:fld>
            <a:endParaRPr lang="en-US"/>
          </a:p>
        </p:txBody>
      </p:sp>
      <p:sp>
        <p:nvSpPr>
          <p:cNvPr id="10" name="Text Placeholder 3">
            <a:extLst>
              <a:ext uri="{FF2B5EF4-FFF2-40B4-BE49-F238E27FC236}">
                <a16:creationId xmlns:a16="http://schemas.microsoft.com/office/drawing/2014/main" id="{D199974F-8F55-43D0-B009-6280B5F7225C}"/>
              </a:ext>
            </a:extLst>
          </p:cNvPr>
          <p:cNvSpPr>
            <a:spLocks noGrp="1"/>
          </p:cNvSpPr>
          <p:nvPr>
            <p:ph type="body" sz="half" idx="13" hasCustomPrompt="1"/>
          </p:nvPr>
        </p:nvSpPr>
        <p:spPr>
          <a:xfrm>
            <a:off x="836613" y="1323192"/>
            <a:ext cx="5076918" cy="597684"/>
          </a:xfrm>
        </p:spPr>
        <p:txBody>
          <a:bodyPr/>
          <a:lstStyle>
            <a:lvl1pPr marL="0" indent="0">
              <a:buNone/>
              <a:defRPr sz="1600" i="1">
                <a:solidFill>
                  <a:srgbClr val="00B0F0"/>
                </a:solidFill>
                <a:latin typeface="Cambria" panose="02040503050406030204" pitchFamily="18" charset="0"/>
                <a:ea typeface="Cambria" panose="020405030504060302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11" name="Content Placeholder 2">
            <a:extLst>
              <a:ext uri="{FF2B5EF4-FFF2-40B4-BE49-F238E27FC236}">
                <a16:creationId xmlns:a16="http://schemas.microsoft.com/office/drawing/2014/main" id="{933452D0-9CF3-429D-81CA-848497D54627}"/>
              </a:ext>
            </a:extLst>
          </p:cNvPr>
          <p:cNvSpPr>
            <a:spLocks noGrp="1"/>
          </p:cNvSpPr>
          <p:nvPr>
            <p:ph sz="half" idx="14" hasCustomPrompt="1"/>
          </p:nvPr>
        </p:nvSpPr>
        <p:spPr>
          <a:xfrm>
            <a:off x="838200" y="2082241"/>
            <a:ext cx="5075331" cy="3778809"/>
          </a:xfrm>
        </p:spPr>
        <p:txBody>
          <a:bodyPr>
            <a:normAutofit/>
          </a:bodyPr>
          <a:lstStyle>
            <a:lvl1pPr marL="0" indent="0">
              <a:buNone/>
              <a:defRPr sz="1980">
                <a:solidFill>
                  <a:schemeClr val="bg1">
                    <a:lumMod val="50000"/>
                  </a:schemeClr>
                </a:solidFill>
                <a:latin typeface="Cambria" panose="02040503050406030204" pitchFamily="18" charset="0"/>
                <a:ea typeface="Cambria" panose="02040503050406030204" pitchFamily="18" charset="0"/>
              </a:defRPr>
            </a:lvl1pPr>
          </a:lstStyle>
          <a:p>
            <a:pPr lvl="0"/>
            <a:r>
              <a:rPr lang="en-US" dirty="0"/>
              <a:t>Second level</a:t>
            </a:r>
          </a:p>
        </p:txBody>
      </p:sp>
    </p:spTree>
    <p:extLst>
      <p:ext uri="{BB962C8B-B14F-4D97-AF65-F5344CB8AC3E}">
        <p14:creationId xmlns:p14="http://schemas.microsoft.com/office/powerpoint/2010/main" val="24841846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B3CC44-AF02-4CD9-BFFC-EF5517B499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9351DBD-119A-4FCD-969A-4CC7D4B3493A}"/>
              </a:ext>
            </a:extLst>
          </p:cNvPr>
          <p:cNvSpPr>
            <a:spLocks noGrp="1"/>
          </p:cNvSpPr>
          <p:nvPr>
            <p:ph type="title" hasCustomPrompt="1"/>
          </p:nvPr>
        </p:nvSpPr>
        <p:spPr>
          <a:xfrm>
            <a:off x="839788" y="457200"/>
            <a:ext cx="10514012" cy="704626"/>
          </a:xfrm>
        </p:spPr>
        <p:txBody>
          <a:bodyPr anchor="b"/>
          <a:lstStyle>
            <a:lvl1pPr>
              <a:defRPr sz="3200" b="1">
                <a:solidFill>
                  <a:schemeClr val="accent1">
                    <a:lumMod val="75000"/>
                  </a:schemeClr>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5" name="Date Placeholder 4">
            <a:extLst>
              <a:ext uri="{FF2B5EF4-FFF2-40B4-BE49-F238E27FC236}">
                <a16:creationId xmlns:a16="http://schemas.microsoft.com/office/drawing/2014/main" id="{CA9BB348-8B7D-4767-B452-98D5447B619C}"/>
              </a:ext>
            </a:extLst>
          </p:cNvPr>
          <p:cNvSpPr>
            <a:spLocks noGrp="1"/>
          </p:cNvSpPr>
          <p:nvPr>
            <p:ph type="dt" sz="half" idx="10"/>
          </p:nvPr>
        </p:nvSpPr>
        <p:spPr/>
        <p:txBody>
          <a:bodyPr/>
          <a:lstStyle/>
          <a:p>
            <a:fld id="{36BE849F-A0FE-4A19-A665-56D55EA95662}" type="datetimeFigureOut">
              <a:rPr lang="en-US" smtClean="0"/>
              <a:t>4/11/2019</a:t>
            </a:fld>
            <a:endParaRPr lang="en-US"/>
          </a:p>
        </p:txBody>
      </p:sp>
      <p:sp>
        <p:nvSpPr>
          <p:cNvPr id="6" name="Footer Placeholder 5">
            <a:extLst>
              <a:ext uri="{FF2B5EF4-FFF2-40B4-BE49-F238E27FC236}">
                <a16:creationId xmlns:a16="http://schemas.microsoft.com/office/drawing/2014/main" id="{F371CD78-6917-4480-B5A2-F444FDD63C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D77472-C3D1-41CD-B6F4-5180186366AE}"/>
              </a:ext>
            </a:extLst>
          </p:cNvPr>
          <p:cNvSpPr>
            <a:spLocks noGrp="1"/>
          </p:cNvSpPr>
          <p:nvPr>
            <p:ph type="sldNum" sz="quarter" idx="12"/>
          </p:nvPr>
        </p:nvSpPr>
        <p:spPr/>
        <p:txBody>
          <a:bodyPr/>
          <a:lstStyle/>
          <a:p>
            <a:fld id="{3A95059E-B7FB-4490-9BC4-1E98A102F680}" type="slidenum">
              <a:rPr lang="en-US" smtClean="0"/>
              <a:t>‹#›</a:t>
            </a:fld>
            <a:endParaRPr lang="en-US"/>
          </a:p>
        </p:txBody>
      </p:sp>
      <p:sp>
        <p:nvSpPr>
          <p:cNvPr id="10" name="Text Placeholder 3">
            <a:extLst>
              <a:ext uri="{FF2B5EF4-FFF2-40B4-BE49-F238E27FC236}">
                <a16:creationId xmlns:a16="http://schemas.microsoft.com/office/drawing/2014/main" id="{D199974F-8F55-43D0-B009-6280B5F7225C}"/>
              </a:ext>
            </a:extLst>
          </p:cNvPr>
          <p:cNvSpPr>
            <a:spLocks noGrp="1"/>
          </p:cNvSpPr>
          <p:nvPr>
            <p:ph type="body" sz="half" idx="13" hasCustomPrompt="1"/>
          </p:nvPr>
        </p:nvSpPr>
        <p:spPr>
          <a:xfrm>
            <a:off x="836613" y="1323192"/>
            <a:ext cx="5076918" cy="597684"/>
          </a:xfrm>
        </p:spPr>
        <p:txBody>
          <a:bodyPr/>
          <a:lstStyle>
            <a:lvl1pPr marL="0" indent="0">
              <a:buNone/>
              <a:defRPr sz="1600" i="1">
                <a:solidFill>
                  <a:srgbClr val="00B0F0"/>
                </a:solidFill>
                <a:latin typeface="Cambria" panose="02040503050406030204" pitchFamily="18" charset="0"/>
                <a:ea typeface="Cambria" panose="020405030504060302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11" name="Content Placeholder 2">
            <a:extLst>
              <a:ext uri="{FF2B5EF4-FFF2-40B4-BE49-F238E27FC236}">
                <a16:creationId xmlns:a16="http://schemas.microsoft.com/office/drawing/2014/main" id="{933452D0-9CF3-429D-81CA-848497D54627}"/>
              </a:ext>
            </a:extLst>
          </p:cNvPr>
          <p:cNvSpPr>
            <a:spLocks noGrp="1"/>
          </p:cNvSpPr>
          <p:nvPr>
            <p:ph sz="half" idx="14" hasCustomPrompt="1"/>
          </p:nvPr>
        </p:nvSpPr>
        <p:spPr>
          <a:xfrm>
            <a:off x="838200" y="2082241"/>
            <a:ext cx="5075331" cy="3778809"/>
          </a:xfrm>
        </p:spPr>
        <p:txBody>
          <a:bodyPr>
            <a:normAutofit/>
          </a:bodyPr>
          <a:lstStyle>
            <a:lvl1pPr marL="0" indent="0">
              <a:buNone/>
              <a:defRPr sz="1980">
                <a:solidFill>
                  <a:schemeClr val="bg1">
                    <a:lumMod val="50000"/>
                  </a:schemeClr>
                </a:solidFill>
                <a:latin typeface="Cambria" panose="02040503050406030204" pitchFamily="18" charset="0"/>
                <a:ea typeface="Cambria" panose="02040503050406030204" pitchFamily="18" charset="0"/>
              </a:defRPr>
            </a:lvl1pPr>
          </a:lstStyle>
          <a:p>
            <a:pPr lvl="0"/>
            <a:r>
              <a:rPr lang="en-US" dirty="0"/>
              <a:t>Second level</a:t>
            </a:r>
          </a:p>
        </p:txBody>
      </p:sp>
      <p:sp>
        <p:nvSpPr>
          <p:cNvPr id="8" name="Chart Placeholder 7">
            <a:extLst>
              <a:ext uri="{FF2B5EF4-FFF2-40B4-BE49-F238E27FC236}">
                <a16:creationId xmlns:a16="http://schemas.microsoft.com/office/drawing/2014/main" id="{031D0AC7-7C61-45CB-A971-924B8B06CF18}"/>
              </a:ext>
            </a:extLst>
          </p:cNvPr>
          <p:cNvSpPr>
            <a:spLocks noGrp="1"/>
          </p:cNvSpPr>
          <p:nvPr>
            <p:ph type="chart" sz="quarter" idx="15"/>
          </p:nvPr>
        </p:nvSpPr>
        <p:spPr>
          <a:xfrm>
            <a:off x="6278471" y="1323192"/>
            <a:ext cx="5075328" cy="4537858"/>
          </a:xfrm>
        </p:spPr>
        <p:txBody>
          <a:bodyPr/>
          <a:lstStyle/>
          <a:p>
            <a:r>
              <a:rPr lang="en-US"/>
              <a:t>Click icon to add chart</a:t>
            </a:r>
            <a:endParaRPr lang="en-US" dirty="0"/>
          </a:p>
        </p:txBody>
      </p:sp>
    </p:spTree>
    <p:extLst>
      <p:ext uri="{BB962C8B-B14F-4D97-AF65-F5344CB8AC3E}">
        <p14:creationId xmlns:p14="http://schemas.microsoft.com/office/powerpoint/2010/main" val="12969000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974725-13A7-4891-862F-723DAB98BF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DE7C3E-AABD-4E1E-9B59-DAA2CADF6239}"/>
              </a:ext>
            </a:extLst>
          </p:cNvPr>
          <p:cNvSpPr>
            <a:spLocks noGrp="1"/>
          </p:cNvSpPr>
          <p:nvPr>
            <p:ph type="title" hasCustomPrompt="1"/>
          </p:nvPr>
        </p:nvSpPr>
        <p:spPr>
          <a:xfrm>
            <a:off x="839788" y="365125"/>
            <a:ext cx="10515600" cy="823913"/>
          </a:xfrm>
        </p:spPr>
        <p:txBody>
          <a:bodyPr>
            <a:normAutofit/>
          </a:bodyPr>
          <a:lstStyle>
            <a:lvl1pPr>
              <a:defRPr sz="3080" b="1">
                <a:solidFill>
                  <a:srgbClr val="235D7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AEDA391-7256-471E-8A3A-0F601A273E80}"/>
              </a:ext>
            </a:extLst>
          </p:cNvPr>
          <p:cNvSpPr>
            <a:spLocks noGrp="1"/>
          </p:cNvSpPr>
          <p:nvPr>
            <p:ph type="body" idx="1" hasCustomPrompt="1"/>
          </p:nvPr>
        </p:nvSpPr>
        <p:spPr>
          <a:xfrm>
            <a:off x="836613" y="1355725"/>
            <a:ext cx="3111443" cy="688228"/>
          </a:xfrm>
        </p:spPr>
        <p:txBody>
          <a:bodyPr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1">
                <a:solidFill>
                  <a:schemeClr val="bg1">
                    <a:lumMod val="50000"/>
                  </a:schemeClr>
                </a:solidFill>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p>
        </p:txBody>
      </p:sp>
      <p:sp>
        <p:nvSpPr>
          <p:cNvPr id="4" name="Content Placeholder 3">
            <a:extLst>
              <a:ext uri="{FF2B5EF4-FFF2-40B4-BE49-F238E27FC236}">
                <a16:creationId xmlns:a16="http://schemas.microsoft.com/office/drawing/2014/main" id="{9DF55065-05FD-4A5A-97D8-B906D0241302}"/>
              </a:ext>
            </a:extLst>
          </p:cNvPr>
          <p:cNvSpPr>
            <a:spLocks noGrp="1"/>
          </p:cNvSpPr>
          <p:nvPr>
            <p:ph sz="half" idx="2" hasCustomPrompt="1"/>
          </p:nvPr>
        </p:nvSpPr>
        <p:spPr>
          <a:xfrm>
            <a:off x="836612" y="2210640"/>
            <a:ext cx="3111444" cy="3684588"/>
          </a:xfrm>
        </p:spPr>
        <p:txBody>
          <a:bodyPr>
            <a:normAutofit/>
          </a:bodyPr>
          <a:lstStyle>
            <a:lvl1pPr marL="0" indent="0">
              <a:buNone/>
              <a:defRPr sz="1980">
                <a:latin typeface="Cambria" panose="02040503050406030204" pitchFamily="18" charset="0"/>
                <a:ea typeface="Cambria" panose="02040503050406030204" pitchFamily="18" charset="0"/>
              </a:defRPr>
            </a:lvl1pPr>
            <a:lvl2pPr marL="457200" indent="0" algn="l">
              <a:buNone/>
              <a:defRPr sz="1980">
                <a:solidFill>
                  <a:schemeClr val="bg1">
                    <a:lumMod val="50000"/>
                  </a:schemeClr>
                </a:solidFill>
                <a:latin typeface="Cambria" panose="02040503050406030204" pitchFamily="18" charset="0"/>
                <a:ea typeface="Cambria" panose="02040503050406030204" pitchFamily="18" charset="0"/>
              </a:defRPr>
            </a:lvl2pPr>
          </a:lstStyle>
          <a:p>
            <a:pPr lvl="0"/>
            <a:r>
              <a:rPr lang="en-US" dirty="0"/>
              <a:t>Second level</a:t>
            </a:r>
          </a:p>
        </p:txBody>
      </p:sp>
      <p:sp>
        <p:nvSpPr>
          <p:cNvPr id="7" name="Date Placeholder 6">
            <a:extLst>
              <a:ext uri="{FF2B5EF4-FFF2-40B4-BE49-F238E27FC236}">
                <a16:creationId xmlns:a16="http://schemas.microsoft.com/office/drawing/2014/main" id="{9FDFA6EE-DF32-45C3-8140-3C77DD1FE1DB}"/>
              </a:ext>
            </a:extLst>
          </p:cNvPr>
          <p:cNvSpPr>
            <a:spLocks noGrp="1"/>
          </p:cNvSpPr>
          <p:nvPr>
            <p:ph type="dt" sz="half" idx="10"/>
          </p:nvPr>
        </p:nvSpPr>
        <p:spPr/>
        <p:txBody>
          <a:bodyPr/>
          <a:lstStyle/>
          <a:p>
            <a:fld id="{36BE849F-A0FE-4A19-A665-56D55EA95662}" type="datetimeFigureOut">
              <a:rPr lang="en-US" smtClean="0"/>
              <a:t>4/11/2019</a:t>
            </a:fld>
            <a:endParaRPr lang="en-US"/>
          </a:p>
        </p:txBody>
      </p:sp>
      <p:sp>
        <p:nvSpPr>
          <p:cNvPr id="8" name="Footer Placeholder 7">
            <a:extLst>
              <a:ext uri="{FF2B5EF4-FFF2-40B4-BE49-F238E27FC236}">
                <a16:creationId xmlns:a16="http://schemas.microsoft.com/office/drawing/2014/main" id="{D9282302-D9E6-49C5-A414-771CC2231A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3D468D-3DAC-448E-9644-DD39ABAAE953}"/>
              </a:ext>
            </a:extLst>
          </p:cNvPr>
          <p:cNvSpPr>
            <a:spLocks noGrp="1"/>
          </p:cNvSpPr>
          <p:nvPr>
            <p:ph type="sldNum" sz="quarter" idx="12"/>
          </p:nvPr>
        </p:nvSpPr>
        <p:spPr/>
        <p:txBody>
          <a:bodyPr/>
          <a:lstStyle/>
          <a:p>
            <a:fld id="{3A95059E-B7FB-4490-9BC4-1E98A102F680}" type="slidenum">
              <a:rPr lang="en-US" smtClean="0"/>
              <a:t>‹#›</a:t>
            </a:fld>
            <a:endParaRPr lang="en-US"/>
          </a:p>
        </p:txBody>
      </p:sp>
      <p:sp>
        <p:nvSpPr>
          <p:cNvPr id="13" name="Text Placeholder 2">
            <a:extLst>
              <a:ext uri="{FF2B5EF4-FFF2-40B4-BE49-F238E27FC236}">
                <a16:creationId xmlns:a16="http://schemas.microsoft.com/office/drawing/2014/main" id="{3560F579-F916-486D-9D3A-54DB0512488E}"/>
              </a:ext>
            </a:extLst>
          </p:cNvPr>
          <p:cNvSpPr>
            <a:spLocks noGrp="1"/>
          </p:cNvSpPr>
          <p:nvPr>
            <p:ph type="body" idx="13" hasCustomPrompt="1"/>
          </p:nvPr>
        </p:nvSpPr>
        <p:spPr>
          <a:xfrm>
            <a:off x="4270787" y="1355725"/>
            <a:ext cx="3420932" cy="688228"/>
          </a:xfrm>
        </p:spPr>
        <p:txBody>
          <a:bodyPr anchor="b">
            <a:normAutofit/>
          </a:bodyPr>
          <a:lstStyle>
            <a:lvl1pPr marL="0" indent="0">
              <a:buNone/>
              <a:defRPr sz="2200" b="0" i="1">
                <a:solidFill>
                  <a:schemeClr val="bg1">
                    <a:lumMod val="50000"/>
                  </a:schemeClr>
                </a:solidFill>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4" name="Content Placeholder 3">
            <a:extLst>
              <a:ext uri="{FF2B5EF4-FFF2-40B4-BE49-F238E27FC236}">
                <a16:creationId xmlns:a16="http://schemas.microsoft.com/office/drawing/2014/main" id="{1ACF467B-024A-4CD3-9185-C3418664B994}"/>
              </a:ext>
            </a:extLst>
          </p:cNvPr>
          <p:cNvSpPr>
            <a:spLocks noGrp="1"/>
          </p:cNvSpPr>
          <p:nvPr>
            <p:ph sz="half" idx="14" hasCustomPrompt="1"/>
          </p:nvPr>
        </p:nvSpPr>
        <p:spPr>
          <a:xfrm>
            <a:off x="4270786" y="2210640"/>
            <a:ext cx="3420932" cy="3684588"/>
          </a:xfrm>
        </p:spPr>
        <p:txBody>
          <a:bodyPr>
            <a:normAutofit/>
          </a:bodyPr>
          <a:lstStyle>
            <a:lvl1pPr marL="0" indent="0">
              <a:buNone/>
              <a:defRPr sz="1980">
                <a:latin typeface="Cambria" panose="02040503050406030204" pitchFamily="18" charset="0"/>
                <a:ea typeface="Cambria" panose="02040503050406030204" pitchFamily="18" charset="0"/>
              </a:defRPr>
            </a:lvl1pPr>
            <a:lvl2pPr marL="457200" indent="0" algn="l">
              <a:buNone/>
              <a:defRPr sz="1980">
                <a:solidFill>
                  <a:schemeClr val="bg1">
                    <a:lumMod val="50000"/>
                  </a:schemeClr>
                </a:solidFill>
                <a:latin typeface="Cambria" panose="02040503050406030204" pitchFamily="18" charset="0"/>
                <a:ea typeface="Cambria" panose="02040503050406030204" pitchFamily="18" charset="0"/>
              </a:defRPr>
            </a:lvl2pPr>
          </a:lstStyle>
          <a:p>
            <a:pPr lvl="0"/>
            <a:r>
              <a:rPr lang="en-US" dirty="0"/>
              <a:t>Second level</a:t>
            </a:r>
          </a:p>
        </p:txBody>
      </p:sp>
      <p:sp>
        <p:nvSpPr>
          <p:cNvPr id="15" name="Text Placeholder 2">
            <a:extLst>
              <a:ext uri="{FF2B5EF4-FFF2-40B4-BE49-F238E27FC236}">
                <a16:creationId xmlns:a16="http://schemas.microsoft.com/office/drawing/2014/main" id="{2314804B-046D-49EB-9902-21BEBF2FD549}"/>
              </a:ext>
            </a:extLst>
          </p:cNvPr>
          <p:cNvSpPr>
            <a:spLocks noGrp="1"/>
          </p:cNvSpPr>
          <p:nvPr>
            <p:ph type="body" idx="15" hasCustomPrompt="1"/>
          </p:nvPr>
        </p:nvSpPr>
        <p:spPr>
          <a:xfrm>
            <a:off x="8153401" y="1355725"/>
            <a:ext cx="3200400" cy="688228"/>
          </a:xfrm>
        </p:spPr>
        <p:txBody>
          <a:bodyPr anchor="b">
            <a:normAutofit/>
          </a:bodyPr>
          <a:lstStyle>
            <a:lvl1pPr marL="0" indent="0">
              <a:buNone/>
              <a:defRPr sz="2200" b="0" i="1">
                <a:solidFill>
                  <a:schemeClr val="bg1">
                    <a:lumMod val="50000"/>
                  </a:schemeClr>
                </a:solidFill>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6" name="Content Placeholder 3">
            <a:extLst>
              <a:ext uri="{FF2B5EF4-FFF2-40B4-BE49-F238E27FC236}">
                <a16:creationId xmlns:a16="http://schemas.microsoft.com/office/drawing/2014/main" id="{E230E1F5-BEDA-4DAD-AC8B-457B62F0AF5D}"/>
              </a:ext>
            </a:extLst>
          </p:cNvPr>
          <p:cNvSpPr>
            <a:spLocks noGrp="1"/>
          </p:cNvSpPr>
          <p:nvPr>
            <p:ph sz="half" idx="16" hasCustomPrompt="1"/>
          </p:nvPr>
        </p:nvSpPr>
        <p:spPr>
          <a:xfrm>
            <a:off x="8153400" y="2210640"/>
            <a:ext cx="3200400" cy="3684588"/>
          </a:xfrm>
        </p:spPr>
        <p:txBody>
          <a:bodyPr>
            <a:normAutofit/>
          </a:bodyPr>
          <a:lstStyle>
            <a:lvl1pPr marL="0" indent="0">
              <a:buNone/>
              <a:defRPr sz="1980">
                <a:latin typeface="Cambria" panose="02040503050406030204" pitchFamily="18" charset="0"/>
                <a:ea typeface="Cambria" panose="02040503050406030204" pitchFamily="18" charset="0"/>
              </a:defRPr>
            </a:lvl1pPr>
            <a:lvl2pPr marL="457200" indent="0" algn="l">
              <a:buNone/>
              <a:defRPr sz="1980">
                <a:solidFill>
                  <a:schemeClr val="bg1">
                    <a:lumMod val="50000"/>
                  </a:schemeClr>
                </a:solidFill>
                <a:latin typeface="Cambria" panose="02040503050406030204" pitchFamily="18" charset="0"/>
                <a:ea typeface="Cambria" panose="02040503050406030204" pitchFamily="18" charset="0"/>
              </a:defRPr>
            </a:lvl2pPr>
          </a:lstStyle>
          <a:p>
            <a:pPr lvl="0"/>
            <a:r>
              <a:rPr lang="en-US" dirty="0"/>
              <a:t>Second level</a:t>
            </a:r>
          </a:p>
        </p:txBody>
      </p:sp>
    </p:spTree>
    <p:extLst>
      <p:ext uri="{BB962C8B-B14F-4D97-AF65-F5344CB8AC3E}">
        <p14:creationId xmlns:p14="http://schemas.microsoft.com/office/powerpoint/2010/main" val="21647829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298354E-2800-4971-A70E-148F2B285A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6DE7C3E-AABD-4E1E-9B59-DAA2CADF6239}"/>
              </a:ext>
            </a:extLst>
          </p:cNvPr>
          <p:cNvSpPr>
            <a:spLocks noGrp="1"/>
          </p:cNvSpPr>
          <p:nvPr>
            <p:ph type="title" hasCustomPrompt="1"/>
          </p:nvPr>
        </p:nvSpPr>
        <p:spPr>
          <a:xfrm>
            <a:off x="839788" y="365125"/>
            <a:ext cx="10515600" cy="823913"/>
          </a:xfrm>
        </p:spPr>
        <p:txBody>
          <a:bodyPr>
            <a:normAutofit/>
          </a:bodyPr>
          <a:lstStyle>
            <a:lvl1pPr>
              <a:defRPr sz="3080" b="1">
                <a:solidFill>
                  <a:srgbClr val="235D7F"/>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5AEDA391-7256-471E-8A3A-0F601A273E80}"/>
              </a:ext>
            </a:extLst>
          </p:cNvPr>
          <p:cNvSpPr>
            <a:spLocks noGrp="1"/>
          </p:cNvSpPr>
          <p:nvPr>
            <p:ph type="body" idx="1" hasCustomPrompt="1"/>
          </p:nvPr>
        </p:nvSpPr>
        <p:spPr>
          <a:xfrm>
            <a:off x="836613" y="1355725"/>
            <a:ext cx="3111443" cy="688228"/>
          </a:xfrm>
        </p:spPr>
        <p:txBody>
          <a:bodyPr anchor="b">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1">
                <a:solidFill>
                  <a:schemeClr val="bg1">
                    <a:lumMod val="50000"/>
                  </a:schemeClr>
                </a:solidFill>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to add text</a:t>
            </a:r>
          </a:p>
        </p:txBody>
      </p:sp>
      <p:sp>
        <p:nvSpPr>
          <p:cNvPr id="4" name="Content Placeholder 3">
            <a:extLst>
              <a:ext uri="{FF2B5EF4-FFF2-40B4-BE49-F238E27FC236}">
                <a16:creationId xmlns:a16="http://schemas.microsoft.com/office/drawing/2014/main" id="{9DF55065-05FD-4A5A-97D8-B906D0241302}"/>
              </a:ext>
            </a:extLst>
          </p:cNvPr>
          <p:cNvSpPr>
            <a:spLocks noGrp="1"/>
          </p:cNvSpPr>
          <p:nvPr>
            <p:ph sz="half" idx="2" hasCustomPrompt="1"/>
          </p:nvPr>
        </p:nvSpPr>
        <p:spPr>
          <a:xfrm>
            <a:off x="836612" y="2210640"/>
            <a:ext cx="3111444" cy="3684588"/>
          </a:xfrm>
        </p:spPr>
        <p:txBody>
          <a:bodyPr>
            <a:normAutofit/>
          </a:bodyPr>
          <a:lstStyle>
            <a:lvl1pPr marL="0" indent="0">
              <a:buNone/>
              <a:defRPr sz="1980">
                <a:latin typeface="Cambria" panose="02040503050406030204" pitchFamily="18" charset="0"/>
                <a:ea typeface="Cambria" panose="02040503050406030204" pitchFamily="18" charset="0"/>
              </a:defRPr>
            </a:lvl1pPr>
            <a:lvl2pPr marL="457200" indent="0" algn="l">
              <a:buNone/>
              <a:defRPr sz="1980">
                <a:solidFill>
                  <a:schemeClr val="bg1">
                    <a:lumMod val="50000"/>
                  </a:schemeClr>
                </a:solidFill>
                <a:latin typeface="Cambria" panose="02040503050406030204" pitchFamily="18" charset="0"/>
                <a:ea typeface="Cambria" panose="02040503050406030204" pitchFamily="18" charset="0"/>
              </a:defRPr>
            </a:lvl2pPr>
          </a:lstStyle>
          <a:p>
            <a:pPr lvl="0"/>
            <a:r>
              <a:rPr lang="en-US" dirty="0"/>
              <a:t>Second level</a:t>
            </a:r>
          </a:p>
        </p:txBody>
      </p:sp>
      <p:sp>
        <p:nvSpPr>
          <p:cNvPr id="7" name="Date Placeholder 6">
            <a:extLst>
              <a:ext uri="{FF2B5EF4-FFF2-40B4-BE49-F238E27FC236}">
                <a16:creationId xmlns:a16="http://schemas.microsoft.com/office/drawing/2014/main" id="{9FDFA6EE-DF32-45C3-8140-3C77DD1FE1DB}"/>
              </a:ext>
            </a:extLst>
          </p:cNvPr>
          <p:cNvSpPr>
            <a:spLocks noGrp="1"/>
          </p:cNvSpPr>
          <p:nvPr>
            <p:ph type="dt" sz="half" idx="10"/>
          </p:nvPr>
        </p:nvSpPr>
        <p:spPr/>
        <p:txBody>
          <a:bodyPr/>
          <a:lstStyle/>
          <a:p>
            <a:fld id="{36BE849F-A0FE-4A19-A665-56D55EA95662}" type="datetimeFigureOut">
              <a:rPr lang="en-US" smtClean="0"/>
              <a:t>4/11/2019</a:t>
            </a:fld>
            <a:endParaRPr lang="en-US"/>
          </a:p>
        </p:txBody>
      </p:sp>
      <p:sp>
        <p:nvSpPr>
          <p:cNvPr id="8" name="Footer Placeholder 7">
            <a:extLst>
              <a:ext uri="{FF2B5EF4-FFF2-40B4-BE49-F238E27FC236}">
                <a16:creationId xmlns:a16="http://schemas.microsoft.com/office/drawing/2014/main" id="{D9282302-D9E6-49C5-A414-771CC2231A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83D468D-3DAC-448E-9644-DD39ABAAE953}"/>
              </a:ext>
            </a:extLst>
          </p:cNvPr>
          <p:cNvSpPr>
            <a:spLocks noGrp="1"/>
          </p:cNvSpPr>
          <p:nvPr>
            <p:ph type="sldNum" sz="quarter" idx="12"/>
          </p:nvPr>
        </p:nvSpPr>
        <p:spPr/>
        <p:txBody>
          <a:bodyPr/>
          <a:lstStyle/>
          <a:p>
            <a:fld id="{3A95059E-B7FB-4490-9BC4-1E98A102F680}" type="slidenum">
              <a:rPr lang="en-US" smtClean="0"/>
              <a:t>‹#›</a:t>
            </a:fld>
            <a:endParaRPr lang="en-US"/>
          </a:p>
        </p:txBody>
      </p:sp>
      <p:sp>
        <p:nvSpPr>
          <p:cNvPr id="13" name="Text Placeholder 2">
            <a:extLst>
              <a:ext uri="{FF2B5EF4-FFF2-40B4-BE49-F238E27FC236}">
                <a16:creationId xmlns:a16="http://schemas.microsoft.com/office/drawing/2014/main" id="{3560F579-F916-486D-9D3A-54DB0512488E}"/>
              </a:ext>
            </a:extLst>
          </p:cNvPr>
          <p:cNvSpPr>
            <a:spLocks noGrp="1"/>
          </p:cNvSpPr>
          <p:nvPr>
            <p:ph type="body" idx="13" hasCustomPrompt="1"/>
          </p:nvPr>
        </p:nvSpPr>
        <p:spPr>
          <a:xfrm>
            <a:off x="4270787" y="1355725"/>
            <a:ext cx="3420932" cy="688228"/>
          </a:xfrm>
        </p:spPr>
        <p:txBody>
          <a:bodyPr anchor="b">
            <a:normAutofit/>
          </a:bodyPr>
          <a:lstStyle>
            <a:lvl1pPr marL="0" indent="0">
              <a:buNone/>
              <a:defRPr sz="2200" b="0" i="1">
                <a:solidFill>
                  <a:schemeClr val="bg1">
                    <a:lumMod val="50000"/>
                  </a:schemeClr>
                </a:solidFill>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4" name="Content Placeholder 3">
            <a:extLst>
              <a:ext uri="{FF2B5EF4-FFF2-40B4-BE49-F238E27FC236}">
                <a16:creationId xmlns:a16="http://schemas.microsoft.com/office/drawing/2014/main" id="{1ACF467B-024A-4CD3-9185-C3418664B994}"/>
              </a:ext>
            </a:extLst>
          </p:cNvPr>
          <p:cNvSpPr>
            <a:spLocks noGrp="1"/>
          </p:cNvSpPr>
          <p:nvPr>
            <p:ph sz="half" idx="14" hasCustomPrompt="1"/>
          </p:nvPr>
        </p:nvSpPr>
        <p:spPr>
          <a:xfrm>
            <a:off x="4270786" y="2210640"/>
            <a:ext cx="3420932" cy="3684588"/>
          </a:xfrm>
        </p:spPr>
        <p:txBody>
          <a:bodyPr>
            <a:normAutofit/>
          </a:bodyPr>
          <a:lstStyle>
            <a:lvl1pPr marL="0" indent="0">
              <a:buNone/>
              <a:defRPr sz="1980">
                <a:latin typeface="Cambria" panose="02040503050406030204" pitchFamily="18" charset="0"/>
                <a:ea typeface="Cambria" panose="02040503050406030204" pitchFamily="18" charset="0"/>
              </a:defRPr>
            </a:lvl1pPr>
            <a:lvl2pPr marL="457200" indent="0" algn="l">
              <a:buNone/>
              <a:defRPr sz="1980">
                <a:solidFill>
                  <a:schemeClr val="bg1">
                    <a:lumMod val="50000"/>
                  </a:schemeClr>
                </a:solidFill>
                <a:latin typeface="Cambria" panose="02040503050406030204" pitchFamily="18" charset="0"/>
                <a:ea typeface="Cambria" panose="02040503050406030204" pitchFamily="18" charset="0"/>
              </a:defRPr>
            </a:lvl2pPr>
          </a:lstStyle>
          <a:p>
            <a:pPr lvl="0"/>
            <a:r>
              <a:rPr lang="en-US" dirty="0"/>
              <a:t>Second level</a:t>
            </a:r>
          </a:p>
        </p:txBody>
      </p:sp>
      <p:sp>
        <p:nvSpPr>
          <p:cNvPr id="15" name="Text Placeholder 2">
            <a:extLst>
              <a:ext uri="{FF2B5EF4-FFF2-40B4-BE49-F238E27FC236}">
                <a16:creationId xmlns:a16="http://schemas.microsoft.com/office/drawing/2014/main" id="{2314804B-046D-49EB-9902-21BEBF2FD549}"/>
              </a:ext>
            </a:extLst>
          </p:cNvPr>
          <p:cNvSpPr>
            <a:spLocks noGrp="1"/>
          </p:cNvSpPr>
          <p:nvPr>
            <p:ph type="body" idx="15" hasCustomPrompt="1"/>
          </p:nvPr>
        </p:nvSpPr>
        <p:spPr>
          <a:xfrm>
            <a:off x="8153401" y="1355725"/>
            <a:ext cx="3200400" cy="688228"/>
          </a:xfrm>
        </p:spPr>
        <p:txBody>
          <a:bodyPr anchor="b">
            <a:normAutofit/>
          </a:bodyPr>
          <a:lstStyle>
            <a:lvl1pPr marL="0" indent="0">
              <a:buNone/>
              <a:defRPr sz="2200" b="0" i="1">
                <a:solidFill>
                  <a:schemeClr val="bg1">
                    <a:lumMod val="50000"/>
                  </a:schemeClr>
                </a:solidFill>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text</a:t>
            </a:r>
          </a:p>
        </p:txBody>
      </p:sp>
      <p:sp>
        <p:nvSpPr>
          <p:cNvPr id="16" name="Content Placeholder 3">
            <a:extLst>
              <a:ext uri="{FF2B5EF4-FFF2-40B4-BE49-F238E27FC236}">
                <a16:creationId xmlns:a16="http://schemas.microsoft.com/office/drawing/2014/main" id="{E230E1F5-BEDA-4DAD-AC8B-457B62F0AF5D}"/>
              </a:ext>
            </a:extLst>
          </p:cNvPr>
          <p:cNvSpPr>
            <a:spLocks noGrp="1"/>
          </p:cNvSpPr>
          <p:nvPr>
            <p:ph sz="half" idx="16" hasCustomPrompt="1"/>
          </p:nvPr>
        </p:nvSpPr>
        <p:spPr>
          <a:xfrm>
            <a:off x="8153400" y="2210640"/>
            <a:ext cx="3200400" cy="3684588"/>
          </a:xfrm>
        </p:spPr>
        <p:txBody>
          <a:bodyPr>
            <a:normAutofit/>
          </a:bodyPr>
          <a:lstStyle>
            <a:lvl1pPr marL="0" indent="0">
              <a:buNone/>
              <a:defRPr sz="1980">
                <a:latin typeface="Cambria" panose="02040503050406030204" pitchFamily="18" charset="0"/>
                <a:ea typeface="Cambria" panose="02040503050406030204" pitchFamily="18" charset="0"/>
              </a:defRPr>
            </a:lvl1pPr>
            <a:lvl2pPr marL="457200" indent="0" algn="l">
              <a:buNone/>
              <a:defRPr sz="1980">
                <a:solidFill>
                  <a:schemeClr val="bg1">
                    <a:lumMod val="50000"/>
                  </a:schemeClr>
                </a:solidFill>
                <a:latin typeface="Cambria" panose="02040503050406030204" pitchFamily="18" charset="0"/>
                <a:ea typeface="Cambria" panose="02040503050406030204" pitchFamily="18" charset="0"/>
              </a:defRPr>
            </a:lvl2pPr>
          </a:lstStyle>
          <a:p>
            <a:pPr lvl="0"/>
            <a:r>
              <a:rPr lang="en-US" dirty="0"/>
              <a:t>Second level</a:t>
            </a:r>
          </a:p>
        </p:txBody>
      </p:sp>
    </p:spTree>
    <p:extLst>
      <p:ext uri="{BB962C8B-B14F-4D97-AF65-F5344CB8AC3E}">
        <p14:creationId xmlns:p14="http://schemas.microsoft.com/office/powerpoint/2010/main" val="29562786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F4D6D-5525-4BA5-A813-C52C876434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24B82D-7CC4-417E-BA10-0842B35F8DF3}"/>
              </a:ext>
            </a:extLst>
          </p:cNvPr>
          <p:cNvSpPr>
            <a:spLocks noGrp="1"/>
          </p:cNvSpPr>
          <p:nvPr>
            <p:ph type="dt" sz="half" idx="10"/>
          </p:nvPr>
        </p:nvSpPr>
        <p:spPr/>
        <p:txBody>
          <a:bodyPr/>
          <a:lstStyle/>
          <a:p>
            <a:fld id="{36BE849F-A0FE-4A19-A665-56D55EA95662}" type="datetimeFigureOut">
              <a:rPr lang="en-US" smtClean="0"/>
              <a:t>4/11/2019</a:t>
            </a:fld>
            <a:endParaRPr lang="en-US"/>
          </a:p>
        </p:txBody>
      </p:sp>
      <p:sp>
        <p:nvSpPr>
          <p:cNvPr id="4" name="Footer Placeholder 3">
            <a:extLst>
              <a:ext uri="{FF2B5EF4-FFF2-40B4-BE49-F238E27FC236}">
                <a16:creationId xmlns:a16="http://schemas.microsoft.com/office/drawing/2014/main" id="{0418675D-0B24-4091-9CD5-F9AB7FE09F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47AC1FF-7D4C-4B6F-B731-7D86F432A89B}"/>
              </a:ext>
            </a:extLst>
          </p:cNvPr>
          <p:cNvSpPr>
            <a:spLocks noGrp="1"/>
          </p:cNvSpPr>
          <p:nvPr>
            <p:ph type="sldNum" sz="quarter" idx="12"/>
          </p:nvPr>
        </p:nvSpPr>
        <p:spPr/>
        <p:txBody>
          <a:bodyPr/>
          <a:lstStyle/>
          <a:p>
            <a:fld id="{3A95059E-B7FB-4490-9BC4-1E98A102F680}" type="slidenum">
              <a:rPr lang="en-US" smtClean="0"/>
              <a:t>‹#›</a:t>
            </a:fld>
            <a:endParaRPr lang="en-US"/>
          </a:p>
        </p:txBody>
      </p:sp>
    </p:spTree>
    <p:extLst>
      <p:ext uri="{BB962C8B-B14F-4D97-AF65-F5344CB8AC3E}">
        <p14:creationId xmlns:p14="http://schemas.microsoft.com/office/powerpoint/2010/main" val="1362331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Content Placeholder 3"/>
          <p:cNvSpPr>
            <a:spLocks noGrp="1"/>
          </p:cNvSpPr>
          <p:nvPr>
            <p:ph sz="half" idx="2"/>
          </p:nvPr>
        </p:nvSpPr>
        <p:spPr>
          <a:xfrm>
            <a:off x="627888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3" name="Content Placeholder 2"/>
          <p:cNvSpPr>
            <a:spLocks noGrp="1"/>
          </p:cNvSpPr>
          <p:nvPr>
            <p:ph sz="half" idx="1"/>
          </p:nvPr>
        </p:nvSpPr>
        <p:spPr>
          <a:xfrm>
            <a:off x="1341120" y="1572768"/>
            <a:ext cx="4572000" cy="414223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F12952B5-7A2F-4CC8-B7CE-9234E21C2837}" type="datetime1">
              <a:rPr lang="en-US"/>
              <a:t>4/11/2019</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493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D2778-ADAB-4D56-8C24-084AB2EA31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867D5BBF-BD55-403E-B123-5E5977BB21F7}"/>
              </a:ext>
            </a:extLst>
          </p:cNvPr>
          <p:cNvSpPr>
            <a:spLocks noGrp="1"/>
          </p:cNvSpPr>
          <p:nvPr>
            <p:ph type="dt" sz="half" idx="10"/>
          </p:nvPr>
        </p:nvSpPr>
        <p:spPr/>
        <p:txBody>
          <a:bodyPr/>
          <a:lstStyle/>
          <a:p>
            <a:fld id="{36BE849F-A0FE-4A19-A665-56D55EA95662}" type="datetimeFigureOut">
              <a:rPr lang="en-US" smtClean="0"/>
              <a:t>4/11/2019</a:t>
            </a:fld>
            <a:endParaRPr lang="en-US"/>
          </a:p>
        </p:txBody>
      </p:sp>
      <p:sp>
        <p:nvSpPr>
          <p:cNvPr id="3" name="Footer Placeholder 2">
            <a:extLst>
              <a:ext uri="{FF2B5EF4-FFF2-40B4-BE49-F238E27FC236}">
                <a16:creationId xmlns:a16="http://schemas.microsoft.com/office/drawing/2014/main" id="{D1A9B2DF-CEC7-4595-9840-03EBBE10C9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752A4E-84E3-4F53-98BB-FDD68F17E61D}"/>
              </a:ext>
            </a:extLst>
          </p:cNvPr>
          <p:cNvSpPr>
            <a:spLocks noGrp="1"/>
          </p:cNvSpPr>
          <p:nvPr>
            <p:ph type="sldNum" sz="quarter" idx="12"/>
          </p:nvPr>
        </p:nvSpPr>
        <p:spPr/>
        <p:txBody>
          <a:bodyPr/>
          <a:lstStyle/>
          <a:p>
            <a:fld id="{3A95059E-B7FB-4490-9BC4-1E98A102F680}" type="slidenum">
              <a:rPr lang="en-US" smtClean="0"/>
              <a:t>‹#›</a:t>
            </a:fld>
            <a:endParaRPr lang="en-US"/>
          </a:p>
        </p:txBody>
      </p:sp>
    </p:spTree>
    <p:extLst>
      <p:ext uri="{BB962C8B-B14F-4D97-AF65-F5344CB8AC3E}">
        <p14:creationId xmlns:p14="http://schemas.microsoft.com/office/powerpoint/2010/main" val="42182563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39EE7A-3581-459B-AAA2-2EBA9F7FFE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A2D2778-ADAB-4D56-8C24-084AB2EA315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867D5BBF-BD55-403E-B123-5E5977BB21F7}"/>
              </a:ext>
            </a:extLst>
          </p:cNvPr>
          <p:cNvSpPr>
            <a:spLocks noGrp="1"/>
          </p:cNvSpPr>
          <p:nvPr>
            <p:ph type="dt" sz="half" idx="10"/>
          </p:nvPr>
        </p:nvSpPr>
        <p:spPr/>
        <p:txBody>
          <a:bodyPr/>
          <a:lstStyle/>
          <a:p>
            <a:fld id="{36BE849F-A0FE-4A19-A665-56D55EA95662}" type="datetimeFigureOut">
              <a:rPr lang="en-US" smtClean="0"/>
              <a:t>4/11/2019</a:t>
            </a:fld>
            <a:endParaRPr lang="en-US"/>
          </a:p>
        </p:txBody>
      </p:sp>
      <p:sp>
        <p:nvSpPr>
          <p:cNvPr id="3" name="Footer Placeholder 2">
            <a:extLst>
              <a:ext uri="{FF2B5EF4-FFF2-40B4-BE49-F238E27FC236}">
                <a16:creationId xmlns:a16="http://schemas.microsoft.com/office/drawing/2014/main" id="{D1A9B2DF-CEC7-4595-9840-03EBBE10C9D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752A4E-84E3-4F53-98BB-FDD68F17E61D}"/>
              </a:ext>
            </a:extLst>
          </p:cNvPr>
          <p:cNvSpPr>
            <a:spLocks noGrp="1"/>
          </p:cNvSpPr>
          <p:nvPr>
            <p:ph type="sldNum" sz="quarter" idx="12"/>
          </p:nvPr>
        </p:nvSpPr>
        <p:spPr/>
        <p:txBody>
          <a:bodyPr/>
          <a:lstStyle/>
          <a:p>
            <a:fld id="{3A95059E-B7FB-4490-9BC4-1E98A102F680}" type="slidenum">
              <a:rPr lang="en-US" smtClean="0"/>
              <a:t>‹#›</a:t>
            </a:fld>
            <a:endParaRPr lang="en-US"/>
          </a:p>
        </p:txBody>
      </p:sp>
    </p:spTree>
    <p:extLst>
      <p:ext uri="{BB962C8B-B14F-4D97-AF65-F5344CB8AC3E}">
        <p14:creationId xmlns:p14="http://schemas.microsoft.com/office/powerpoint/2010/main" val="30269938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B548BEA-9C2C-4448-994C-A3F17E2D28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885297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Title Slide_2">
    <p:spTree>
      <p:nvGrpSpPr>
        <p:cNvPr id="1" name=""/>
        <p:cNvGrpSpPr/>
        <p:nvPr/>
      </p:nvGrpSpPr>
      <p:grpSpPr>
        <a:xfrm>
          <a:off x="0" y="0"/>
          <a:ext cx="0" cy="0"/>
          <a:chOff x="0" y="0"/>
          <a:chExt cx="0" cy="0"/>
        </a:xfrm>
      </p:grpSpPr>
      <p:pic>
        <p:nvPicPr>
          <p:cNvPr id="117" name="Picture 116"/>
          <p:cNvPicPr>
            <a:picLocks noChangeAspect="1"/>
          </p:cNvPicPr>
          <p:nvPr/>
        </p:nvPicPr>
        <p:blipFill rotWithShape="1">
          <a:blip r:embed="rId2" cstate="print">
            <a:extLst>
              <a:ext uri="{28A0092B-C50C-407E-A947-70E740481C1C}">
                <a14:useLocalDpi xmlns:a14="http://schemas.microsoft.com/office/drawing/2010/main" val="0"/>
              </a:ext>
            </a:extLst>
          </a:blip>
          <a:srcRect l="2703" b="2523"/>
          <a:stretch/>
        </p:blipFill>
        <p:spPr>
          <a:xfrm>
            <a:off x="0" y="-12700"/>
            <a:ext cx="12192000" cy="6870699"/>
          </a:xfrm>
          <a:prstGeom prst="rect">
            <a:avLst/>
          </a:prstGeom>
        </p:spPr>
      </p:pic>
      <p:sp>
        <p:nvSpPr>
          <p:cNvPr id="8" name="Title 1"/>
          <p:cNvSpPr>
            <a:spLocks noGrp="1"/>
          </p:cNvSpPr>
          <p:nvPr>
            <p:ph type="ctrTitle" hasCustomPrompt="1"/>
          </p:nvPr>
        </p:nvSpPr>
        <p:spPr>
          <a:xfrm>
            <a:off x="6057900" y="901700"/>
            <a:ext cx="5361517" cy="1028700"/>
          </a:xfrm>
        </p:spPr>
        <p:txBody>
          <a:bodyPr anchor="b">
            <a:noAutofit/>
          </a:bodyPr>
          <a:lstStyle>
            <a:lvl1pPr algn="l" defTabSz="914400" rtl="0" eaLnBrk="1" latinLnBrk="0" hangingPunct="1">
              <a:spcBef>
                <a:spcPct val="0"/>
              </a:spcBef>
              <a:buNone/>
              <a:defRPr lang="en-US" sz="3200" b="1" kern="1200" spc="150" baseline="0" dirty="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9" name="Text Placeholder 11"/>
          <p:cNvSpPr>
            <a:spLocks noGrp="1"/>
          </p:cNvSpPr>
          <p:nvPr>
            <p:ph type="body" sz="quarter" idx="10"/>
          </p:nvPr>
        </p:nvSpPr>
        <p:spPr>
          <a:xfrm>
            <a:off x="6057900" y="1952550"/>
            <a:ext cx="4671827" cy="871537"/>
          </a:xfrm>
        </p:spPr>
        <p:txBody>
          <a:bodyPr>
            <a:noAutofit/>
          </a:bodyPr>
          <a:lstStyle>
            <a:lvl1pPr marL="0" indent="0" algn="l" defTabSz="914400" rtl="0" eaLnBrk="1" latinLnBrk="0" hangingPunct="1">
              <a:spcBef>
                <a:spcPct val="20000"/>
              </a:spcBef>
              <a:buFont typeface="Arial" panose="020B0604020202020204" pitchFamily="34" charset="0"/>
              <a:buNone/>
              <a:defRPr lang="en-US" sz="2800" b="0" i="1" kern="1200" dirty="0">
                <a:solidFill>
                  <a:schemeClr val="accent2">
                    <a:lumMod val="75000"/>
                  </a:schemeClr>
                </a:solidFill>
                <a:latin typeface="Cambria" panose="02040503050406030204" pitchFamily="18" charset="0"/>
                <a:ea typeface="+mn-ea"/>
                <a:cs typeface="Arial" panose="020B0604020202020204" pitchFamily="34" charset="0"/>
              </a:defRPr>
            </a:lvl1pPr>
          </a:lstStyle>
          <a:p>
            <a:pPr lvl="0"/>
            <a:r>
              <a:rPr lang="en-US"/>
              <a:t>Edit Master text styles</a:t>
            </a:r>
          </a:p>
        </p:txBody>
      </p:sp>
      <p:sp>
        <p:nvSpPr>
          <p:cNvPr id="39" name="Freeform 6"/>
          <p:cNvSpPr>
            <a:spLocks/>
          </p:cNvSpPr>
          <p:nvPr/>
        </p:nvSpPr>
        <p:spPr bwMode="auto">
          <a:xfrm>
            <a:off x="0" y="6493293"/>
            <a:ext cx="9119062" cy="375781"/>
          </a:xfrm>
          <a:custGeom>
            <a:avLst/>
            <a:gdLst>
              <a:gd name="T0" fmla="*/ 1236 w 1236"/>
              <a:gd name="T1" fmla="*/ 0 h 51"/>
              <a:gd name="T2" fmla="*/ 1211 w 1236"/>
              <a:gd name="T3" fmla="*/ 2 h 51"/>
              <a:gd name="T4" fmla="*/ 1185 w 1236"/>
              <a:gd name="T5" fmla="*/ 0 h 51"/>
              <a:gd name="T6" fmla="*/ 1159 w 1236"/>
              <a:gd name="T7" fmla="*/ 2 h 51"/>
              <a:gd name="T8" fmla="*/ 1133 w 1236"/>
              <a:gd name="T9" fmla="*/ 0 h 51"/>
              <a:gd name="T10" fmla="*/ 1107 w 1236"/>
              <a:gd name="T11" fmla="*/ 2 h 51"/>
              <a:gd name="T12" fmla="*/ 1081 w 1236"/>
              <a:gd name="T13" fmla="*/ 0 h 51"/>
              <a:gd name="T14" fmla="*/ 1056 w 1236"/>
              <a:gd name="T15" fmla="*/ 2 h 51"/>
              <a:gd name="T16" fmla="*/ 1030 w 1236"/>
              <a:gd name="T17" fmla="*/ 0 h 51"/>
              <a:gd name="T18" fmla="*/ 1030 w 1236"/>
              <a:gd name="T19" fmla="*/ 0 h 51"/>
              <a:gd name="T20" fmla="*/ 1005 w 1236"/>
              <a:gd name="T21" fmla="*/ 2 h 51"/>
              <a:gd name="T22" fmla="*/ 979 w 1236"/>
              <a:gd name="T23" fmla="*/ 0 h 51"/>
              <a:gd name="T24" fmla="*/ 953 w 1236"/>
              <a:gd name="T25" fmla="*/ 2 h 51"/>
              <a:gd name="T26" fmla="*/ 927 w 1236"/>
              <a:gd name="T27" fmla="*/ 0 h 51"/>
              <a:gd name="T28" fmla="*/ 901 w 1236"/>
              <a:gd name="T29" fmla="*/ 2 h 51"/>
              <a:gd name="T30" fmla="*/ 875 w 1236"/>
              <a:gd name="T31" fmla="*/ 0 h 51"/>
              <a:gd name="T32" fmla="*/ 850 w 1236"/>
              <a:gd name="T33" fmla="*/ 2 h 51"/>
              <a:gd name="T34" fmla="*/ 824 w 1236"/>
              <a:gd name="T35" fmla="*/ 0 h 51"/>
              <a:gd name="T36" fmla="*/ 812 w 1236"/>
              <a:gd name="T37" fmla="*/ 1 h 51"/>
              <a:gd name="T38" fmla="*/ 786 w 1236"/>
              <a:gd name="T39" fmla="*/ 1 h 51"/>
              <a:gd name="T40" fmla="*/ 760 w 1236"/>
              <a:gd name="T41" fmla="*/ 1 h 51"/>
              <a:gd name="T42" fmla="*/ 734 w 1236"/>
              <a:gd name="T43" fmla="*/ 1 h 51"/>
              <a:gd name="T44" fmla="*/ 708 w 1236"/>
              <a:gd name="T45" fmla="*/ 1 h 51"/>
              <a:gd name="T46" fmla="*/ 682 w 1236"/>
              <a:gd name="T47" fmla="*/ 1 h 51"/>
              <a:gd name="T48" fmla="*/ 657 w 1236"/>
              <a:gd name="T49" fmla="*/ 1 h 51"/>
              <a:gd name="T50" fmla="*/ 631 w 1236"/>
              <a:gd name="T51" fmla="*/ 1 h 51"/>
              <a:gd name="T52" fmla="*/ 618 w 1236"/>
              <a:gd name="T53" fmla="*/ 0 h 51"/>
              <a:gd name="T54" fmla="*/ 593 w 1236"/>
              <a:gd name="T55" fmla="*/ 2 h 51"/>
              <a:gd name="T56" fmla="*/ 567 w 1236"/>
              <a:gd name="T57" fmla="*/ 0 h 51"/>
              <a:gd name="T58" fmla="*/ 541 w 1236"/>
              <a:gd name="T59" fmla="*/ 2 h 51"/>
              <a:gd name="T60" fmla="*/ 515 w 1236"/>
              <a:gd name="T61" fmla="*/ 0 h 51"/>
              <a:gd name="T62" fmla="*/ 489 w 1236"/>
              <a:gd name="T63" fmla="*/ 2 h 51"/>
              <a:gd name="T64" fmla="*/ 464 w 1236"/>
              <a:gd name="T65" fmla="*/ 0 h 51"/>
              <a:gd name="T66" fmla="*/ 438 w 1236"/>
              <a:gd name="T67" fmla="*/ 2 h 51"/>
              <a:gd name="T68" fmla="*/ 412 w 1236"/>
              <a:gd name="T69" fmla="*/ 0 h 51"/>
              <a:gd name="T70" fmla="*/ 387 w 1236"/>
              <a:gd name="T71" fmla="*/ 2 h 51"/>
              <a:gd name="T72" fmla="*/ 361 w 1236"/>
              <a:gd name="T73" fmla="*/ 0 h 51"/>
              <a:gd name="T74" fmla="*/ 335 w 1236"/>
              <a:gd name="T75" fmla="*/ 2 h 51"/>
              <a:gd name="T76" fmla="*/ 309 w 1236"/>
              <a:gd name="T77" fmla="*/ 0 h 51"/>
              <a:gd name="T78" fmla="*/ 284 w 1236"/>
              <a:gd name="T79" fmla="*/ 2 h 51"/>
              <a:gd name="T80" fmla="*/ 258 w 1236"/>
              <a:gd name="T81" fmla="*/ 0 h 51"/>
              <a:gd name="T82" fmla="*/ 232 w 1236"/>
              <a:gd name="T83" fmla="*/ 2 h 51"/>
              <a:gd name="T84" fmla="*/ 206 w 1236"/>
              <a:gd name="T85" fmla="*/ 0 h 51"/>
              <a:gd name="T86" fmla="*/ 206 w 1236"/>
              <a:gd name="T87" fmla="*/ 0 h 51"/>
              <a:gd name="T88" fmla="*/ 181 w 1236"/>
              <a:gd name="T89" fmla="*/ 2 h 51"/>
              <a:gd name="T90" fmla="*/ 155 w 1236"/>
              <a:gd name="T91" fmla="*/ 0 h 51"/>
              <a:gd name="T92" fmla="*/ 129 w 1236"/>
              <a:gd name="T93" fmla="*/ 2 h 51"/>
              <a:gd name="T94" fmla="*/ 103 w 1236"/>
              <a:gd name="T95" fmla="*/ 0 h 51"/>
              <a:gd name="T96" fmla="*/ 78 w 1236"/>
              <a:gd name="T97" fmla="*/ 2 h 51"/>
              <a:gd name="T98" fmla="*/ 52 w 1236"/>
              <a:gd name="T99" fmla="*/ 0 h 51"/>
              <a:gd name="T100" fmla="*/ 26 w 1236"/>
              <a:gd name="T101" fmla="*/ 2 h 51"/>
              <a:gd name="T102" fmla="*/ 0 w 1236"/>
              <a:gd name="T103" fmla="*/ 0 h 51"/>
              <a:gd name="T104" fmla="*/ 1236 w 1236"/>
              <a:gd name="T10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1">
                <a:moveTo>
                  <a:pt x="1236" y="51"/>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1"/>
                  <a:pt x="0" y="51"/>
                  <a:pt x="0" y="51"/>
                </a:cubicBezTo>
                <a:lnTo>
                  <a:pt x="1236" y="5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nvGrpSpPr>
          <p:cNvPr id="42" name="Group 41"/>
          <p:cNvGrpSpPr/>
          <p:nvPr/>
        </p:nvGrpSpPr>
        <p:grpSpPr>
          <a:xfrm>
            <a:off x="9056608" y="5248909"/>
            <a:ext cx="2096381" cy="738408"/>
            <a:chOff x="866775" y="7446963"/>
            <a:chExt cx="2625726" cy="922337"/>
          </a:xfrm>
        </p:grpSpPr>
        <p:sp>
          <p:nvSpPr>
            <p:cNvPr id="43" name="Freeform 6"/>
            <p:cNvSpPr>
              <a:spLocks/>
            </p:cNvSpPr>
            <p:nvPr/>
          </p:nvSpPr>
          <p:spPr bwMode="auto">
            <a:xfrm>
              <a:off x="1042988" y="8031163"/>
              <a:ext cx="438150" cy="192087"/>
            </a:xfrm>
            <a:custGeom>
              <a:avLst/>
              <a:gdLst>
                <a:gd name="T0" fmla="*/ 117 w 117"/>
                <a:gd name="T1" fmla="*/ 33 h 51"/>
                <a:gd name="T2" fmla="*/ 98 w 117"/>
                <a:gd name="T3" fmla="*/ 0 h 51"/>
                <a:gd name="T4" fmla="*/ 58 w 117"/>
                <a:gd name="T5" fmla="*/ 13 h 51"/>
                <a:gd name="T6" fmla="*/ 19 w 117"/>
                <a:gd name="T7" fmla="*/ 0 h 51"/>
                <a:gd name="T8" fmla="*/ 0 w 117"/>
                <a:gd name="T9" fmla="*/ 33 h 51"/>
                <a:gd name="T10" fmla="*/ 58 w 117"/>
                <a:gd name="T11" fmla="*/ 51 h 51"/>
                <a:gd name="T12" fmla="*/ 117 w 117"/>
                <a:gd name="T13" fmla="*/ 33 h 51"/>
              </a:gdLst>
              <a:ahLst/>
              <a:cxnLst>
                <a:cxn ang="0">
                  <a:pos x="T0" y="T1"/>
                </a:cxn>
                <a:cxn ang="0">
                  <a:pos x="T2" y="T3"/>
                </a:cxn>
                <a:cxn ang="0">
                  <a:pos x="T4" y="T5"/>
                </a:cxn>
                <a:cxn ang="0">
                  <a:pos x="T6" y="T7"/>
                </a:cxn>
                <a:cxn ang="0">
                  <a:pos x="T8" y="T9"/>
                </a:cxn>
                <a:cxn ang="0">
                  <a:pos x="T10" y="T11"/>
                </a:cxn>
                <a:cxn ang="0">
                  <a:pos x="T12" y="T13"/>
                </a:cxn>
              </a:cxnLst>
              <a:rect l="0" t="0" r="r" b="b"/>
              <a:pathLst>
                <a:path w="117" h="51">
                  <a:moveTo>
                    <a:pt x="117" y="33"/>
                  </a:moveTo>
                  <a:cubicBezTo>
                    <a:pt x="112" y="23"/>
                    <a:pt x="105" y="12"/>
                    <a:pt x="98" y="0"/>
                  </a:cubicBezTo>
                  <a:cubicBezTo>
                    <a:pt x="87" y="8"/>
                    <a:pt x="73" y="13"/>
                    <a:pt x="58" y="13"/>
                  </a:cubicBezTo>
                  <a:cubicBezTo>
                    <a:pt x="44" y="13"/>
                    <a:pt x="30" y="8"/>
                    <a:pt x="19" y="0"/>
                  </a:cubicBezTo>
                  <a:cubicBezTo>
                    <a:pt x="12" y="12"/>
                    <a:pt x="5" y="23"/>
                    <a:pt x="0" y="33"/>
                  </a:cubicBezTo>
                  <a:cubicBezTo>
                    <a:pt x="17" y="44"/>
                    <a:pt x="37" y="51"/>
                    <a:pt x="58" y="51"/>
                  </a:cubicBezTo>
                  <a:cubicBezTo>
                    <a:pt x="80" y="51"/>
                    <a:pt x="100" y="44"/>
                    <a:pt x="117" y="33"/>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44" name="Freeform 7"/>
            <p:cNvSpPr>
              <a:spLocks/>
            </p:cNvSpPr>
            <p:nvPr/>
          </p:nvSpPr>
          <p:spPr bwMode="auto">
            <a:xfrm>
              <a:off x="866775" y="7446963"/>
              <a:ext cx="790575" cy="708025"/>
            </a:xfrm>
            <a:custGeom>
              <a:avLst/>
              <a:gdLst>
                <a:gd name="T0" fmla="*/ 119 w 211"/>
                <a:gd name="T1" fmla="*/ 0 h 189"/>
                <a:gd name="T2" fmla="*/ 173 w 211"/>
                <a:gd name="T3" fmla="*/ 102 h 189"/>
                <a:gd name="T4" fmla="*/ 169 w 211"/>
                <a:gd name="T5" fmla="*/ 124 h 189"/>
                <a:gd name="T6" fmla="*/ 120 w 211"/>
                <a:gd name="T7" fmla="*/ 58 h 189"/>
                <a:gd name="T8" fmla="*/ 105 w 211"/>
                <a:gd name="T9" fmla="*/ 41 h 189"/>
                <a:gd name="T10" fmla="*/ 91 w 211"/>
                <a:gd name="T11" fmla="*/ 58 h 189"/>
                <a:gd name="T12" fmla="*/ 42 w 211"/>
                <a:gd name="T13" fmla="*/ 124 h 189"/>
                <a:gd name="T14" fmla="*/ 38 w 211"/>
                <a:gd name="T15" fmla="*/ 102 h 189"/>
                <a:gd name="T16" fmla="*/ 92 w 211"/>
                <a:gd name="T17" fmla="*/ 0 h 189"/>
                <a:gd name="T18" fmla="*/ 45 w 211"/>
                <a:gd name="T19" fmla="*/ 0 h 189"/>
                <a:gd name="T20" fmla="*/ 0 w 211"/>
                <a:gd name="T21" fmla="*/ 102 h 189"/>
                <a:gd name="T22" fmla="*/ 19 w 211"/>
                <a:gd name="T23" fmla="*/ 162 h 189"/>
                <a:gd name="T24" fmla="*/ 47 w 211"/>
                <a:gd name="T25" fmla="*/ 189 h 189"/>
                <a:gd name="T26" fmla="*/ 66 w 211"/>
                <a:gd name="T27" fmla="*/ 156 h 189"/>
                <a:gd name="T28" fmla="*/ 105 w 211"/>
                <a:gd name="T29" fmla="*/ 100 h 189"/>
                <a:gd name="T30" fmla="*/ 145 w 211"/>
                <a:gd name="T31" fmla="*/ 156 h 189"/>
                <a:gd name="T32" fmla="*/ 164 w 211"/>
                <a:gd name="T33" fmla="*/ 189 h 189"/>
                <a:gd name="T34" fmla="*/ 192 w 211"/>
                <a:gd name="T35" fmla="*/ 162 h 189"/>
                <a:gd name="T36" fmla="*/ 211 w 211"/>
                <a:gd name="T37" fmla="*/ 102 h 189"/>
                <a:gd name="T38" fmla="*/ 166 w 211"/>
                <a:gd name="T39" fmla="*/ 0 h 189"/>
                <a:gd name="T40" fmla="*/ 119 w 211"/>
                <a:gd name="T41"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189">
                  <a:moveTo>
                    <a:pt x="119" y="0"/>
                  </a:moveTo>
                  <a:cubicBezTo>
                    <a:pt x="146" y="37"/>
                    <a:pt x="173" y="80"/>
                    <a:pt x="173" y="102"/>
                  </a:cubicBezTo>
                  <a:cubicBezTo>
                    <a:pt x="173" y="110"/>
                    <a:pt x="172" y="117"/>
                    <a:pt x="169" y="124"/>
                  </a:cubicBezTo>
                  <a:cubicBezTo>
                    <a:pt x="149" y="93"/>
                    <a:pt x="127" y="67"/>
                    <a:pt x="120" y="58"/>
                  </a:cubicBezTo>
                  <a:cubicBezTo>
                    <a:pt x="105" y="41"/>
                    <a:pt x="105" y="41"/>
                    <a:pt x="105" y="41"/>
                  </a:cubicBezTo>
                  <a:cubicBezTo>
                    <a:pt x="91" y="58"/>
                    <a:pt x="91" y="58"/>
                    <a:pt x="91" y="58"/>
                  </a:cubicBezTo>
                  <a:cubicBezTo>
                    <a:pt x="84" y="67"/>
                    <a:pt x="62" y="93"/>
                    <a:pt x="42" y="124"/>
                  </a:cubicBezTo>
                  <a:cubicBezTo>
                    <a:pt x="39" y="117"/>
                    <a:pt x="38" y="110"/>
                    <a:pt x="38" y="102"/>
                  </a:cubicBezTo>
                  <a:cubicBezTo>
                    <a:pt x="38" y="80"/>
                    <a:pt x="65" y="37"/>
                    <a:pt x="92" y="0"/>
                  </a:cubicBezTo>
                  <a:cubicBezTo>
                    <a:pt x="45" y="0"/>
                    <a:pt x="45" y="0"/>
                    <a:pt x="45" y="0"/>
                  </a:cubicBezTo>
                  <a:cubicBezTo>
                    <a:pt x="22" y="34"/>
                    <a:pt x="0" y="74"/>
                    <a:pt x="0" y="102"/>
                  </a:cubicBezTo>
                  <a:cubicBezTo>
                    <a:pt x="0" y="124"/>
                    <a:pt x="7" y="145"/>
                    <a:pt x="19" y="162"/>
                  </a:cubicBezTo>
                  <a:cubicBezTo>
                    <a:pt x="26" y="172"/>
                    <a:pt x="36" y="182"/>
                    <a:pt x="47" y="189"/>
                  </a:cubicBezTo>
                  <a:cubicBezTo>
                    <a:pt x="52" y="179"/>
                    <a:pt x="59" y="168"/>
                    <a:pt x="66" y="156"/>
                  </a:cubicBezTo>
                  <a:cubicBezTo>
                    <a:pt x="78" y="137"/>
                    <a:pt x="92" y="117"/>
                    <a:pt x="105" y="100"/>
                  </a:cubicBezTo>
                  <a:cubicBezTo>
                    <a:pt x="119" y="117"/>
                    <a:pt x="133" y="137"/>
                    <a:pt x="145" y="156"/>
                  </a:cubicBezTo>
                  <a:cubicBezTo>
                    <a:pt x="152" y="168"/>
                    <a:pt x="159" y="179"/>
                    <a:pt x="164" y="189"/>
                  </a:cubicBezTo>
                  <a:cubicBezTo>
                    <a:pt x="175" y="182"/>
                    <a:pt x="184" y="172"/>
                    <a:pt x="192" y="162"/>
                  </a:cubicBezTo>
                  <a:cubicBezTo>
                    <a:pt x="204" y="145"/>
                    <a:pt x="211" y="124"/>
                    <a:pt x="211" y="102"/>
                  </a:cubicBezTo>
                  <a:cubicBezTo>
                    <a:pt x="211" y="74"/>
                    <a:pt x="189" y="34"/>
                    <a:pt x="166" y="0"/>
                  </a:cubicBezTo>
                  <a:lnTo>
                    <a:pt x="119" y="0"/>
                  </a:lnTo>
                  <a:close/>
                </a:path>
              </a:pathLst>
            </a:custGeom>
            <a:solidFill>
              <a:srgbClr val="00A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5" name="Freeform 8"/>
            <p:cNvSpPr>
              <a:spLocks/>
            </p:cNvSpPr>
            <p:nvPr/>
          </p:nvSpPr>
          <p:spPr bwMode="auto">
            <a:xfrm>
              <a:off x="1481138" y="8053388"/>
              <a:ext cx="176213" cy="315912"/>
            </a:xfrm>
            <a:custGeom>
              <a:avLst/>
              <a:gdLst>
                <a:gd name="T0" fmla="*/ 4 w 47"/>
                <a:gd name="T1" fmla="*/ 84 h 84"/>
                <a:gd name="T2" fmla="*/ 44 w 47"/>
                <a:gd name="T3" fmla="*/ 84 h 84"/>
                <a:gd name="T4" fmla="*/ 47 w 47"/>
                <a:gd name="T5" fmla="*/ 58 h 84"/>
                <a:gd name="T6" fmla="*/ 28 w 47"/>
                <a:gd name="T7" fmla="*/ 0 h 84"/>
                <a:gd name="T8" fmla="*/ 0 w 47"/>
                <a:gd name="T9" fmla="*/ 27 h 84"/>
                <a:gd name="T10" fmla="*/ 9 w 47"/>
                <a:gd name="T11" fmla="*/ 58 h 84"/>
                <a:gd name="T12" fmla="*/ 4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 y="84"/>
                  </a:moveTo>
                  <a:cubicBezTo>
                    <a:pt x="44" y="84"/>
                    <a:pt x="44" y="84"/>
                    <a:pt x="44" y="84"/>
                  </a:cubicBezTo>
                  <a:cubicBezTo>
                    <a:pt x="46" y="76"/>
                    <a:pt x="47" y="67"/>
                    <a:pt x="47" y="58"/>
                  </a:cubicBezTo>
                  <a:cubicBezTo>
                    <a:pt x="47" y="41"/>
                    <a:pt x="39" y="21"/>
                    <a:pt x="28" y="0"/>
                  </a:cubicBezTo>
                  <a:cubicBezTo>
                    <a:pt x="20" y="10"/>
                    <a:pt x="11" y="20"/>
                    <a:pt x="0" y="27"/>
                  </a:cubicBezTo>
                  <a:cubicBezTo>
                    <a:pt x="6" y="39"/>
                    <a:pt x="9" y="50"/>
                    <a:pt x="9" y="58"/>
                  </a:cubicBezTo>
                  <a:cubicBezTo>
                    <a:pt x="9" y="67"/>
                    <a:pt x="7" y="76"/>
                    <a:pt x="4" y="84"/>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6" name="Freeform 9"/>
            <p:cNvSpPr>
              <a:spLocks/>
            </p:cNvSpPr>
            <p:nvPr/>
          </p:nvSpPr>
          <p:spPr bwMode="auto">
            <a:xfrm>
              <a:off x="866775" y="8053388"/>
              <a:ext cx="176213" cy="315912"/>
            </a:xfrm>
            <a:custGeom>
              <a:avLst/>
              <a:gdLst>
                <a:gd name="T0" fmla="*/ 43 w 47"/>
                <a:gd name="T1" fmla="*/ 84 h 84"/>
                <a:gd name="T2" fmla="*/ 38 w 47"/>
                <a:gd name="T3" fmla="*/ 58 h 84"/>
                <a:gd name="T4" fmla="*/ 47 w 47"/>
                <a:gd name="T5" fmla="*/ 27 h 84"/>
                <a:gd name="T6" fmla="*/ 19 w 47"/>
                <a:gd name="T7" fmla="*/ 0 h 84"/>
                <a:gd name="T8" fmla="*/ 0 w 47"/>
                <a:gd name="T9" fmla="*/ 58 h 84"/>
                <a:gd name="T10" fmla="*/ 3 w 47"/>
                <a:gd name="T11" fmla="*/ 84 h 84"/>
                <a:gd name="T12" fmla="*/ 43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3" y="84"/>
                  </a:moveTo>
                  <a:cubicBezTo>
                    <a:pt x="40" y="76"/>
                    <a:pt x="38" y="67"/>
                    <a:pt x="38" y="58"/>
                  </a:cubicBezTo>
                  <a:cubicBezTo>
                    <a:pt x="38" y="50"/>
                    <a:pt x="41" y="39"/>
                    <a:pt x="47" y="27"/>
                  </a:cubicBezTo>
                  <a:cubicBezTo>
                    <a:pt x="36" y="20"/>
                    <a:pt x="26" y="10"/>
                    <a:pt x="19" y="0"/>
                  </a:cubicBezTo>
                  <a:cubicBezTo>
                    <a:pt x="8" y="21"/>
                    <a:pt x="0" y="41"/>
                    <a:pt x="0" y="58"/>
                  </a:cubicBezTo>
                  <a:cubicBezTo>
                    <a:pt x="0" y="67"/>
                    <a:pt x="1" y="76"/>
                    <a:pt x="3" y="84"/>
                  </a:cubicBezTo>
                  <a:lnTo>
                    <a:pt x="43" y="84"/>
                  </a:lnTo>
                  <a:close/>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47" name="Freeform 10"/>
            <p:cNvSpPr>
              <a:spLocks/>
            </p:cNvSpPr>
            <p:nvPr/>
          </p:nvSpPr>
          <p:spPr bwMode="auto">
            <a:xfrm>
              <a:off x="1860550" y="8118475"/>
              <a:ext cx="85725" cy="85725"/>
            </a:xfrm>
            <a:custGeom>
              <a:avLst/>
              <a:gdLst>
                <a:gd name="T0" fmla="*/ 15 w 23"/>
                <a:gd name="T1" fmla="*/ 14 h 23"/>
                <a:gd name="T2" fmla="*/ 15 w 23"/>
                <a:gd name="T3" fmla="*/ 14 h 23"/>
                <a:gd name="T4" fmla="*/ 11 w 23"/>
                <a:gd name="T5" fmla="*/ 14 h 23"/>
                <a:gd name="T6" fmla="*/ 12 w 23"/>
                <a:gd name="T7" fmla="*/ 11 h 23"/>
                <a:gd name="T8" fmla="*/ 23 w 23"/>
                <a:gd name="T9" fmla="*/ 11 h 23"/>
                <a:gd name="T10" fmla="*/ 22 w 23"/>
                <a:gd name="T11" fmla="*/ 14 h 23"/>
                <a:gd name="T12" fmla="*/ 19 w 23"/>
                <a:gd name="T13" fmla="*/ 14 h 23"/>
                <a:gd name="T14" fmla="*/ 17 w 23"/>
                <a:gd name="T15" fmla="*/ 23 h 23"/>
                <a:gd name="T16" fmla="*/ 14 w 23"/>
                <a:gd name="T17" fmla="*/ 23 h 23"/>
                <a:gd name="T18" fmla="*/ 14 w 23"/>
                <a:gd name="T19" fmla="*/ 20 h 23"/>
                <a:gd name="T20" fmla="*/ 8 w 23"/>
                <a:gd name="T21" fmla="*/ 23 h 23"/>
                <a:gd name="T22" fmla="*/ 0 w 23"/>
                <a:gd name="T23" fmla="*/ 14 h 23"/>
                <a:gd name="T24" fmla="*/ 12 w 23"/>
                <a:gd name="T25" fmla="*/ 0 h 23"/>
                <a:gd name="T26" fmla="*/ 18 w 23"/>
                <a:gd name="T27" fmla="*/ 2 h 23"/>
                <a:gd name="T28" fmla="*/ 20 w 23"/>
                <a:gd name="T29" fmla="*/ 0 h 23"/>
                <a:gd name="T30" fmla="*/ 22 w 23"/>
                <a:gd name="T31" fmla="*/ 0 h 23"/>
                <a:gd name="T32" fmla="*/ 20 w 23"/>
                <a:gd name="T33" fmla="*/ 8 h 23"/>
                <a:gd name="T34" fmla="*/ 18 w 23"/>
                <a:gd name="T35" fmla="*/ 8 h 23"/>
                <a:gd name="T36" fmla="*/ 12 w 23"/>
                <a:gd name="T37" fmla="*/ 2 h 23"/>
                <a:gd name="T38" fmla="*/ 4 w 23"/>
                <a:gd name="T39" fmla="*/ 14 h 23"/>
                <a:gd name="T40" fmla="*/ 9 w 23"/>
                <a:gd name="T41" fmla="*/ 20 h 23"/>
                <a:gd name="T42" fmla="*/ 15 w 23"/>
                <a:gd name="T43"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3">
                  <a:moveTo>
                    <a:pt x="15" y="14"/>
                  </a:moveTo>
                  <a:cubicBezTo>
                    <a:pt x="15" y="14"/>
                    <a:pt x="15" y="14"/>
                    <a:pt x="15" y="14"/>
                  </a:cubicBezTo>
                  <a:cubicBezTo>
                    <a:pt x="11" y="14"/>
                    <a:pt x="11" y="14"/>
                    <a:pt x="11" y="14"/>
                  </a:cubicBezTo>
                  <a:cubicBezTo>
                    <a:pt x="12" y="11"/>
                    <a:pt x="12" y="11"/>
                    <a:pt x="12" y="11"/>
                  </a:cubicBezTo>
                  <a:cubicBezTo>
                    <a:pt x="23" y="11"/>
                    <a:pt x="23" y="11"/>
                    <a:pt x="23" y="11"/>
                  </a:cubicBezTo>
                  <a:cubicBezTo>
                    <a:pt x="22" y="14"/>
                    <a:pt x="22" y="14"/>
                    <a:pt x="22" y="14"/>
                  </a:cubicBezTo>
                  <a:cubicBezTo>
                    <a:pt x="19" y="14"/>
                    <a:pt x="19" y="14"/>
                    <a:pt x="19" y="14"/>
                  </a:cubicBezTo>
                  <a:cubicBezTo>
                    <a:pt x="17" y="23"/>
                    <a:pt x="17" y="23"/>
                    <a:pt x="17" y="23"/>
                  </a:cubicBezTo>
                  <a:cubicBezTo>
                    <a:pt x="14" y="23"/>
                    <a:pt x="14" y="23"/>
                    <a:pt x="14" y="23"/>
                  </a:cubicBezTo>
                  <a:cubicBezTo>
                    <a:pt x="14" y="20"/>
                    <a:pt x="14" y="20"/>
                    <a:pt x="14" y="20"/>
                  </a:cubicBezTo>
                  <a:cubicBezTo>
                    <a:pt x="13" y="22"/>
                    <a:pt x="11" y="23"/>
                    <a:pt x="8" y="23"/>
                  </a:cubicBezTo>
                  <a:cubicBezTo>
                    <a:pt x="3" y="23"/>
                    <a:pt x="0" y="19"/>
                    <a:pt x="0" y="14"/>
                  </a:cubicBezTo>
                  <a:cubicBezTo>
                    <a:pt x="0" y="7"/>
                    <a:pt x="5" y="0"/>
                    <a:pt x="12" y="0"/>
                  </a:cubicBezTo>
                  <a:cubicBezTo>
                    <a:pt x="15" y="0"/>
                    <a:pt x="17" y="1"/>
                    <a:pt x="18" y="2"/>
                  </a:cubicBezTo>
                  <a:cubicBezTo>
                    <a:pt x="20" y="0"/>
                    <a:pt x="20" y="0"/>
                    <a:pt x="20" y="0"/>
                  </a:cubicBezTo>
                  <a:cubicBezTo>
                    <a:pt x="22" y="0"/>
                    <a:pt x="22" y="0"/>
                    <a:pt x="22" y="0"/>
                  </a:cubicBezTo>
                  <a:cubicBezTo>
                    <a:pt x="20" y="8"/>
                    <a:pt x="20" y="8"/>
                    <a:pt x="20" y="8"/>
                  </a:cubicBezTo>
                  <a:cubicBezTo>
                    <a:pt x="18" y="8"/>
                    <a:pt x="18" y="8"/>
                    <a:pt x="18" y="8"/>
                  </a:cubicBezTo>
                  <a:cubicBezTo>
                    <a:pt x="17" y="4"/>
                    <a:pt x="15" y="2"/>
                    <a:pt x="12" y="2"/>
                  </a:cubicBezTo>
                  <a:cubicBezTo>
                    <a:pt x="6" y="2"/>
                    <a:pt x="4" y="10"/>
                    <a:pt x="4" y="14"/>
                  </a:cubicBezTo>
                  <a:cubicBezTo>
                    <a:pt x="4" y="19"/>
                    <a:pt x="7" y="20"/>
                    <a:pt x="9" y="20"/>
                  </a:cubicBezTo>
                  <a:cubicBezTo>
                    <a:pt x="12" y="20"/>
                    <a:pt x="14" y="18"/>
                    <a:pt x="15"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8" name="Freeform 11"/>
            <p:cNvSpPr>
              <a:spLocks/>
            </p:cNvSpPr>
            <p:nvPr/>
          </p:nvSpPr>
          <p:spPr bwMode="auto">
            <a:xfrm>
              <a:off x="1946275" y="8140700"/>
              <a:ext cx="60325" cy="60325"/>
            </a:xfrm>
            <a:custGeom>
              <a:avLst/>
              <a:gdLst>
                <a:gd name="T0" fmla="*/ 4 w 16"/>
                <a:gd name="T1" fmla="*/ 5 h 16"/>
                <a:gd name="T2" fmla="*/ 4 w 16"/>
                <a:gd name="T3" fmla="*/ 3 h 16"/>
                <a:gd name="T4" fmla="*/ 1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5 w 16"/>
                <a:gd name="T25" fmla="*/ 16 h 16"/>
                <a:gd name="T26" fmla="*/ 1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2" y="4"/>
                    <a:pt x="1" y="7"/>
                  </a:cubicBezTo>
                  <a:cubicBezTo>
                    <a:pt x="0" y="6"/>
                    <a:pt x="0" y="6"/>
                    <a:pt x="0" y="6"/>
                  </a:cubicBezTo>
                  <a:cubicBezTo>
                    <a:pt x="1" y="2"/>
                    <a:pt x="3" y="0"/>
                    <a:pt x="5" y="0"/>
                  </a:cubicBezTo>
                  <a:cubicBezTo>
                    <a:pt x="7" y="0"/>
                    <a:pt x="8" y="2"/>
                    <a:pt x="8" y="4"/>
                  </a:cubicBezTo>
                  <a:cubicBezTo>
                    <a:pt x="8" y="5"/>
                    <a:pt x="7"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5" y="16"/>
                  </a:cubicBezTo>
                  <a:cubicBezTo>
                    <a:pt x="1" y="16"/>
                    <a:pt x="1" y="16"/>
                    <a:pt x="1"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9" name="Freeform 12"/>
            <p:cNvSpPr>
              <a:spLocks noEditPoints="1"/>
            </p:cNvSpPr>
            <p:nvPr/>
          </p:nvSpPr>
          <p:spPr bwMode="auto">
            <a:xfrm>
              <a:off x="2003425" y="8140700"/>
              <a:ext cx="55563" cy="63500"/>
            </a:xfrm>
            <a:custGeom>
              <a:avLst/>
              <a:gdLst>
                <a:gd name="T0" fmla="*/ 4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4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4"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4" y="10"/>
                  </a:cubicBezTo>
                  <a:moveTo>
                    <a:pt x="5" y="8"/>
                  </a:moveTo>
                  <a:cubicBezTo>
                    <a:pt x="9" y="8"/>
                    <a:pt x="11" y="6"/>
                    <a:pt x="11" y="4"/>
                  </a:cubicBezTo>
                  <a:cubicBezTo>
                    <a:pt x="11" y="3"/>
                    <a:pt x="11" y="2"/>
                    <a:pt x="10" y="2"/>
                  </a:cubicBezTo>
                  <a:cubicBezTo>
                    <a:pt x="7" y="2"/>
                    <a:pt x="5"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0" name="Freeform 13"/>
            <p:cNvSpPr>
              <a:spLocks noEditPoints="1"/>
            </p:cNvSpPr>
            <p:nvPr/>
          </p:nvSpPr>
          <p:spPr bwMode="auto">
            <a:xfrm>
              <a:off x="2062163"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6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3"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8" y="15"/>
                    <a:pt x="7" y="17"/>
                    <a:pt x="5" y="17"/>
                  </a:cubicBezTo>
                  <a:cubicBezTo>
                    <a:pt x="2" y="17"/>
                    <a:pt x="0" y="14"/>
                    <a:pt x="0" y="11"/>
                  </a:cubicBezTo>
                  <a:cubicBezTo>
                    <a:pt x="0" y="8"/>
                    <a:pt x="1" y="5"/>
                    <a:pt x="3" y="3"/>
                  </a:cubicBezTo>
                  <a:cubicBezTo>
                    <a:pt x="5" y="1"/>
                    <a:pt x="7" y="0"/>
                    <a:pt x="9" y="0"/>
                  </a:cubicBezTo>
                  <a:cubicBezTo>
                    <a:pt x="11" y="0"/>
                    <a:pt x="12" y="2"/>
                    <a:pt x="12" y="3"/>
                  </a:cubicBezTo>
                  <a:cubicBezTo>
                    <a:pt x="13" y="1"/>
                    <a:pt x="13" y="1"/>
                    <a:pt x="13" y="1"/>
                  </a:cubicBezTo>
                  <a:cubicBezTo>
                    <a:pt x="16" y="1"/>
                    <a:pt x="16" y="1"/>
                    <a:pt x="16" y="1"/>
                  </a:cubicBezTo>
                  <a:lnTo>
                    <a:pt x="14"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1" name="Freeform 14"/>
            <p:cNvSpPr>
              <a:spLocks/>
            </p:cNvSpPr>
            <p:nvPr/>
          </p:nvSpPr>
          <p:spPr bwMode="auto">
            <a:xfrm>
              <a:off x="2133600" y="8129588"/>
              <a:ext cx="46038" cy="74612"/>
            </a:xfrm>
            <a:custGeom>
              <a:avLst/>
              <a:gdLst>
                <a:gd name="T0" fmla="*/ 7 w 12"/>
                <a:gd name="T1" fmla="*/ 6 h 20"/>
                <a:gd name="T2" fmla="*/ 5 w 12"/>
                <a:gd name="T3" fmla="*/ 14 h 20"/>
                <a:gd name="T4" fmla="*/ 5 w 12"/>
                <a:gd name="T5" fmla="*/ 16 h 20"/>
                <a:gd name="T6" fmla="*/ 6 w 12"/>
                <a:gd name="T7" fmla="*/ 17 h 20"/>
                <a:gd name="T8" fmla="*/ 9 w 12"/>
                <a:gd name="T9" fmla="*/ 13 h 20"/>
                <a:gd name="T10" fmla="*/ 11 w 12"/>
                <a:gd name="T11" fmla="*/ 14 h 20"/>
                <a:gd name="T12" fmla="*/ 5 w 12"/>
                <a:gd name="T13" fmla="*/ 20 h 20"/>
                <a:gd name="T14" fmla="*/ 1 w 12"/>
                <a:gd name="T15" fmla="*/ 16 h 20"/>
                <a:gd name="T16" fmla="*/ 1 w 12"/>
                <a:gd name="T17" fmla="*/ 13 h 20"/>
                <a:gd name="T18" fmla="*/ 3 w 12"/>
                <a:gd name="T19" fmla="*/ 6 h 20"/>
                <a:gd name="T20" fmla="*/ 0 w 12"/>
                <a:gd name="T21" fmla="*/ 6 h 20"/>
                <a:gd name="T22" fmla="*/ 1 w 12"/>
                <a:gd name="T23" fmla="*/ 4 h 20"/>
                <a:gd name="T24" fmla="*/ 4 w 12"/>
                <a:gd name="T25" fmla="*/ 4 h 20"/>
                <a:gd name="T26" fmla="*/ 5 w 12"/>
                <a:gd name="T27" fmla="*/ 0 h 20"/>
                <a:gd name="T28" fmla="*/ 9 w 12"/>
                <a:gd name="T29" fmla="*/ 0 h 20"/>
                <a:gd name="T30" fmla="*/ 8 w 12"/>
                <a:gd name="T31" fmla="*/ 4 h 20"/>
                <a:gd name="T32" fmla="*/ 12 w 12"/>
                <a:gd name="T33" fmla="*/ 4 h 20"/>
                <a:gd name="T34" fmla="*/ 12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6" y="20"/>
                    <a:pt x="5" y="20"/>
                  </a:cubicBezTo>
                  <a:cubicBezTo>
                    <a:pt x="2" y="20"/>
                    <a:pt x="1" y="19"/>
                    <a:pt x="1" y="16"/>
                  </a:cubicBezTo>
                  <a:cubicBezTo>
                    <a:pt x="1" y="15"/>
                    <a:pt x="1" y="14"/>
                    <a:pt x="1"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2" y="4"/>
                    <a:pt x="12" y="4"/>
                    <a:pt x="12"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2" name="Freeform 15"/>
            <p:cNvSpPr>
              <a:spLocks/>
            </p:cNvSpPr>
            <p:nvPr/>
          </p:nvSpPr>
          <p:spPr bwMode="auto">
            <a:xfrm>
              <a:off x="2205038" y="8118475"/>
              <a:ext cx="79375" cy="82550"/>
            </a:xfrm>
            <a:custGeom>
              <a:avLst/>
              <a:gdLst>
                <a:gd name="T0" fmla="*/ 17 w 21"/>
                <a:gd name="T1" fmla="*/ 0 h 22"/>
                <a:gd name="T2" fmla="*/ 17 w 21"/>
                <a:gd name="T3" fmla="*/ 3 h 22"/>
                <a:gd name="T4" fmla="*/ 13 w 21"/>
                <a:gd name="T5" fmla="*/ 3 h 22"/>
                <a:gd name="T6" fmla="*/ 9 w 21"/>
                <a:gd name="T7" fmla="*/ 20 h 22"/>
                <a:gd name="T8" fmla="*/ 13 w 21"/>
                <a:gd name="T9" fmla="*/ 20 h 22"/>
                <a:gd name="T10" fmla="*/ 19 w 21"/>
                <a:gd name="T11" fmla="*/ 14 h 22"/>
                <a:gd name="T12" fmla="*/ 21 w 21"/>
                <a:gd name="T13" fmla="*/ 14 h 22"/>
                <a:gd name="T14" fmla="*/ 19 w 21"/>
                <a:gd name="T15" fmla="*/ 22 h 22"/>
                <a:gd name="T16" fmla="*/ 0 w 21"/>
                <a:gd name="T17" fmla="*/ 22 h 22"/>
                <a:gd name="T18" fmla="*/ 1 w 21"/>
                <a:gd name="T19" fmla="*/ 20 h 22"/>
                <a:gd name="T20" fmla="*/ 4 w 21"/>
                <a:gd name="T21" fmla="*/ 20 h 22"/>
                <a:gd name="T22" fmla="*/ 9 w 21"/>
                <a:gd name="T23" fmla="*/ 3 h 22"/>
                <a:gd name="T24" fmla="*/ 5 w 21"/>
                <a:gd name="T25" fmla="*/ 3 h 22"/>
                <a:gd name="T26" fmla="*/ 6 w 21"/>
                <a:gd name="T27" fmla="*/ 0 h 22"/>
                <a:gd name="T28" fmla="*/ 17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7" y="0"/>
                  </a:moveTo>
                  <a:cubicBezTo>
                    <a:pt x="17" y="3"/>
                    <a:pt x="17" y="3"/>
                    <a:pt x="17" y="3"/>
                  </a:cubicBezTo>
                  <a:cubicBezTo>
                    <a:pt x="13" y="3"/>
                    <a:pt x="13" y="3"/>
                    <a:pt x="13" y="3"/>
                  </a:cubicBezTo>
                  <a:cubicBezTo>
                    <a:pt x="9" y="20"/>
                    <a:pt x="9" y="20"/>
                    <a:pt x="9" y="20"/>
                  </a:cubicBezTo>
                  <a:cubicBezTo>
                    <a:pt x="13" y="20"/>
                    <a:pt x="13" y="20"/>
                    <a:pt x="13" y="20"/>
                  </a:cubicBezTo>
                  <a:cubicBezTo>
                    <a:pt x="16" y="20"/>
                    <a:pt x="17" y="19"/>
                    <a:pt x="19" y="14"/>
                  </a:cubicBezTo>
                  <a:cubicBezTo>
                    <a:pt x="21" y="14"/>
                    <a:pt x="21" y="14"/>
                    <a:pt x="21" y="14"/>
                  </a:cubicBezTo>
                  <a:cubicBezTo>
                    <a:pt x="19" y="22"/>
                    <a:pt x="19" y="22"/>
                    <a:pt x="19" y="22"/>
                  </a:cubicBezTo>
                  <a:cubicBezTo>
                    <a:pt x="0" y="22"/>
                    <a:pt x="0" y="22"/>
                    <a:pt x="0" y="22"/>
                  </a:cubicBezTo>
                  <a:cubicBezTo>
                    <a:pt x="1" y="20"/>
                    <a:pt x="1" y="20"/>
                    <a:pt x="1" y="20"/>
                  </a:cubicBezTo>
                  <a:cubicBezTo>
                    <a:pt x="4" y="20"/>
                    <a:pt x="4" y="20"/>
                    <a:pt x="4" y="20"/>
                  </a:cubicBezTo>
                  <a:cubicBezTo>
                    <a:pt x="9" y="3"/>
                    <a:pt x="9" y="3"/>
                    <a:pt x="9" y="3"/>
                  </a:cubicBezTo>
                  <a:cubicBezTo>
                    <a:pt x="5" y="3"/>
                    <a:pt x="5" y="3"/>
                    <a:pt x="5" y="3"/>
                  </a:cubicBezTo>
                  <a:cubicBezTo>
                    <a:pt x="6" y="0"/>
                    <a:pt x="6" y="0"/>
                    <a:pt x="6" y="0"/>
                  </a:cubicBezTo>
                  <a:lnTo>
                    <a:pt x="17" y="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3" name="Freeform 16"/>
            <p:cNvSpPr>
              <a:spLocks noEditPoints="1"/>
            </p:cNvSpPr>
            <p:nvPr/>
          </p:nvSpPr>
          <p:spPr bwMode="auto">
            <a:xfrm>
              <a:off x="2292350" y="8140700"/>
              <a:ext cx="66675" cy="63500"/>
            </a:xfrm>
            <a:custGeom>
              <a:avLst/>
              <a:gdLst>
                <a:gd name="T0" fmla="*/ 13 w 18"/>
                <a:gd name="T1" fmla="*/ 11 h 17"/>
                <a:gd name="T2" fmla="*/ 13 w 18"/>
                <a:gd name="T3" fmla="*/ 13 h 17"/>
                <a:gd name="T4" fmla="*/ 14 w 18"/>
                <a:gd name="T5" fmla="*/ 14 h 17"/>
                <a:gd name="T6" fmla="*/ 16 w 18"/>
                <a:gd name="T7" fmla="*/ 11 h 17"/>
                <a:gd name="T8" fmla="*/ 18 w 18"/>
                <a:gd name="T9" fmla="*/ 11 h 17"/>
                <a:gd name="T10" fmla="*/ 12 w 18"/>
                <a:gd name="T11" fmla="*/ 17 h 17"/>
                <a:gd name="T12" fmla="*/ 10 w 18"/>
                <a:gd name="T13" fmla="*/ 14 h 17"/>
                <a:gd name="T14" fmla="*/ 10 w 18"/>
                <a:gd name="T15" fmla="*/ 13 h 17"/>
                <a:gd name="T16" fmla="*/ 9 w 18"/>
                <a:gd name="T17" fmla="*/ 13 h 17"/>
                <a:gd name="T18" fmla="*/ 4 w 18"/>
                <a:gd name="T19" fmla="*/ 17 h 17"/>
                <a:gd name="T20" fmla="*/ 0 w 18"/>
                <a:gd name="T21" fmla="*/ 11 h 17"/>
                <a:gd name="T22" fmla="*/ 3 w 18"/>
                <a:gd name="T23" fmla="*/ 3 h 17"/>
                <a:gd name="T24" fmla="*/ 8 w 18"/>
                <a:gd name="T25" fmla="*/ 0 h 17"/>
                <a:gd name="T26" fmla="*/ 12 w 18"/>
                <a:gd name="T27" fmla="*/ 3 h 17"/>
                <a:gd name="T28" fmla="*/ 12 w 18"/>
                <a:gd name="T29" fmla="*/ 1 h 17"/>
                <a:gd name="T30" fmla="*/ 16 w 18"/>
                <a:gd name="T31" fmla="*/ 1 h 17"/>
                <a:gd name="T32" fmla="*/ 13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3" y="11"/>
                  </a:moveTo>
                  <a:cubicBezTo>
                    <a:pt x="13" y="12"/>
                    <a:pt x="13" y="13"/>
                    <a:pt x="13" y="13"/>
                  </a:cubicBezTo>
                  <a:cubicBezTo>
                    <a:pt x="13" y="14"/>
                    <a:pt x="13" y="14"/>
                    <a:pt x="14" y="14"/>
                  </a:cubicBezTo>
                  <a:cubicBezTo>
                    <a:pt x="14" y="14"/>
                    <a:pt x="15" y="13"/>
                    <a:pt x="16" y="11"/>
                  </a:cubicBezTo>
                  <a:cubicBezTo>
                    <a:pt x="18" y="11"/>
                    <a:pt x="18" y="11"/>
                    <a:pt x="18" y="11"/>
                  </a:cubicBezTo>
                  <a:cubicBezTo>
                    <a:pt x="16" y="15"/>
                    <a:pt x="14" y="17"/>
                    <a:pt x="12" y="17"/>
                  </a:cubicBezTo>
                  <a:cubicBezTo>
                    <a:pt x="11" y="17"/>
                    <a:pt x="10" y="16"/>
                    <a:pt x="10" y="14"/>
                  </a:cubicBezTo>
                  <a:cubicBezTo>
                    <a:pt x="10" y="14"/>
                    <a:pt x="10" y="13"/>
                    <a:pt x="10" y="13"/>
                  </a:cubicBezTo>
                  <a:cubicBezTo>
                    <a:pt x="9" y="13"/>
                    <a:pt x="9" y="13"/>
                    <a:pt x="9" y="13"/>
                  </a:cubicBezTo>
                  <a:cubicBezTo>
                    <a:pt x="8" y="15"/>
                    <a:pt x="6" y="17"/>
                    <a:pt x="4" y="17"/>
                  </a:cubicBezTo>
                  <a:cubicBezTo>
                    <a:pt x="1" y="17"/>
                    <a:pt x="0" y="14"/>
                    <a:pt x="0" y="11"/>
                  </a:cubicBezTo>
                  <a:cubicBezTo>
                    <a:pt x="0" y="8"/>
                    <a:pt x="1" y="5"/>
                    <a:pt x="3" y="3"/>
                  </a:cubicBezTo>
                  <a:cubicBezTo>
                    <a:pt x="5" y="1"/>
                    <a:pt x="6" y="0"/>
                    <a:pt x="8" y="0"/>
                  </a:cubicBezTo>
                  <a:cubicBezTo>
                    <a:pt x="10" y="0"/>
                    <a:pt x="11" y="2"/>
                    <a:pt x="12" y="3"/>
                  </a:cubicBezTo>
                  <a:cubicBezTo>
                    <a:pt x="12" y="1"/>
                    <a:pt x="12" y="1"/>
                    <a:pt x="12" y="1"/>
                  </a:cubicBezTo>
                  <a:cubicBezTo>
                    <a:pt x="16" y="1"/>
                    <a:pt x="16" y="1"/>
                    <a:pt x="16" y="1"/>
                  </a:cubicBezTo>
                  <a:lnTo>
                    <a:pt x="13"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4" name="Freeform 17"/>
            <p:cNvSpPr>
              <a:spLocks/>
            </p:cNvSpPr>
            <p:nvPr/>
          </p:nvSpPr>
          <p:spPr bwMode="auto">
            <a:xfrm>
              <a:off x="2359025" y="8113713"/>
              <a:ext cx="68263" cy="90487"/>
            </a:xfrm>
            <a:custGeom>
              <a:avLst/>
              <a:gdLst>
                <a:gd name="T0" fmla="*/ 13 w 18"/>
                <a:gd name="T1" fmla="*/ 21 h 24"/>
                <a:gd name="T2" fmla="*/ 15 w 18"/>
                <a:gd name="T3" fmla="*/ 18 h 24"/>
                <a:gd name="T4" fmla="*/ 17 w 18"/>
                <a:gd name="T5" fmla="*/ 18 h 24"/>
                <a:gd name="T6" fmla="*/ 12 w 18"/>
                <a:gd name="T7" fmla="*/ 24 h 24"/>
                <a:gd name="T8" fmla="*/ 9 w 18"/>
                <a:gd name="T9" fmla="*/ 20 h 24"/>
                <a:gd name="T10" fmla="*/ 9 w 18"/>
                <a:gd name="T11" fmla="*/ 17 h 24"/>
                <a:gd name="T12" fmla="*/ 6 w 18"/>
                <a:gd name="T13" fmla="*/ 16 h 24"/>
                <a:gd name="T14" fmla="*/ 6 w 18"/>
                <a:gd name="T15" fmla="*/ 16 h 24"/>
                <a:gd name="T16" fmla="*/ 4 w 18"/>
                <a:gd name="T17" fmla="*/ 23 h 24"/>
                <a:gd name="T18" fmla="*/ 0 w 18"/>
                <a:gd name="T19" fmla="*/ 23 h 24"/>
                <a:gd name="T20" fmla="*/ 6 w 18"/>
                <a:gd name="T21" fmla="*/ 3 h 24"/>
                <a:gd name="T22" fmla="*/ 3 w 18"/>
                <a:gd name="T23" fmla="*/ 3 h 24"/>
                <a:gd name="T24" fmla="*/ 4 w 18"/>
                <a:gd name="T25" fmla="*/ 0 h 24"/>
                <a:gd name="T26" fmla="*/ 10 w 18"/>
                <a:gd name="T27" fmla="*/ 0 h 24"/>
                <a:gd name="T28" fmla="*/ 7 w 18"/>
                <a:gd name="T29" fmla="*/ 14 h 24"/>
                <a:gd name="T30" fmla="*/ 7 w 18"/>
                <a:gd name="T31" fmla="*/ 14 h 24"/>
                <a:gd name="T32" fmla="*/ 11 w 18"/>
                <a:gd name="T33" fmla="*/ 11 h 24"/>
                <a:gd name="T34" fmla="*/ 15 w 18"/>
                <a:gd name="T35" fmla="*/ 7 h 24"/>
                <a:gd name="T36" fmla="*/ 18 w 18"/>
                <a:gd name="T37" fmla="*/ 10 h 24"/>
                <a:gd name="T38" fmla="*/ 15 w 18"/>
                <a:gd name="T39" fmla="*/ 13 h 24"/>
                <a:gd name="T40" fmla="*/ 14 w 18"/>
                <a:gd name="T41" fmla="*/ 10 h 24"/>
                <a:gd name="T42" fmla="*/ 12 w 18"/>
                <a:gd name="T43" fmla="*/ 12 h 24"/>
                <a:gd name="T44" fmla="*/ 10 w 18"/>
                <a:gd name="T45" fmla="*/ 15 h 24"/>
                <a:gd name="T46" fmla="*/ 13 w 18"/>
                <a:gd name="T47" fmla="*/ 18 h 24"/>
                <a:gd name="T48" fmla="*/ 13 w 18"/>
                <a:gd name="T49" fmla="*/ 20 h 24"/>
                <a:gd name="T50" fmla="*/ 13 w 18"/>
                <a:gd name="T51"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4">
                  <a:moveTo>
                    <a:pt x="13" y="21"/>
                  </a:moveTo>
                  <a:cubicBezTo>
                    <a:pt x="14" y="21"/>
                    <a:pt x="15" y="20"/>
                    <a:pt x="15" y="18"/>
                  </a:cubicBezTo>
                  <a:cubicBezTo>
                    <a:pt x="17" y="18"/>
                    <a:pt x="17" y="18"/>
                    <a:pt x="17" y="18"/>
                  </a:cubicBezTo>
                  <a:cubicBezTo>
                    <a:pt x="16" y="22"/>
                    <a:pt x="14" y="24"/>
                    <a:pt x="12" y="24"/>
                  </a:cubicBezTo>
                  <a:cubicBezTo>
                    <a:pt x="10" y="24"/>
                    <a:pt x="9" y="23"/>
                    <a:pt x="9" y="20"/>
                  </a:cubicBezTo>
                  <a:cubicBezTo>
                    <a:pt x="9" y="19"/>
                    <a:pt x="9" y="18"/>
                    <a:pt x="9" y="17"/>
                  </a:cubicBezTo>
                  <a:cubicBezTo>
                    <a:pt x="9" y="16"/>
                    <a:pt x="9" y="16"/>
                    <a:pt x="6" y="16"/>
                  </a:cubicBezTo>
                  <a:cubicBezTo>
                    <a:pt x="6" y="16"/>
                    <a:pt x="6" y="16"/>
                    <a:pt x="6" y="16"/>
                  </a:cubicBezTo>
                  <a:cubicBezTo>
                    <a:pt x="4" y="23"/>
                    <a:pt x="4" y="23"/>
                    <a:pt x="4" y="23"/>
                  </a:cubicBezTo>
                  <a:cubicBezTo>
                    <a:pt x="0" y="23"/>
                    <a:pt x="0" y="23"/>
                    <a:pt x="0" y="23"/>
                  </a:cubicBezTo>
                  <a:cubicBezTo>
                    <a:pt x="6" y="3"/>
                    <a:pt x="6" y="3"/>
                    <a:pt x="6" y="3"/>
                  </a:cubicBezTo>
                  <a:cubicBezTo>
                    <a:pt x="3" y="3"/>
                    <a:pt x="3" y="3"/>
                    <a:pt x="3" y="3"/>
                  </a:cubicBezTo>
                  <a:cubicBezTo>
                    <a:pt x="4" y="0"/>
                    <a:pt x="4" y="0"/>
                    <a:pt x="4" y="0"/>
                  </a:cubicBezTo>
                  <a:cubicBezTo>
                    <a:pt x="10" y="0"/>
                    <a:pt x="10" y="0"/>
                    <a:pt x="10" y="0"/>
                  </a:cubicBezTo>
                  <a:cubicBezTo>
                    <a:pt x="7" y="14"/>
                    <a:pt x="7" y="14"/>
                    <a:pt x="7" y="14"/>
                  </a:cubicBezTo>
                  <a:cubicBezTo>
                    <a:pt x="7" y="14"/>
                    <a:pt x="7" y="14"/>
                    <a:pt x="7" y="14"/>
                  </a:cubicBezTo>
                  <a:cubicBezTo>
                    <a:pt x="9" y="14"/>
                    <a:pt x="9" y="13"/>
                    <a:pt x="11" y="11"/>
                  </a:cubicBezTo>
                  <a:cubicBezTo>
                    <a:pt x="12" y="9"/>
                    <a:pt x="13" y="7"/>
                    <a:pt x="15" y="7"/>
                  </a:cubicBezTo>
                  <a:cubicBezTo>
                    <a:pt x="17" y="7"/>
                    <a:pt x="18" y="8"/>
                    <a:pt x="18" y="10"/>
                  </a:cubicBezTo>
                  <a:cubicBezTo>
                    <a:pt x="18" y="11"/>
                    <a:pt x="17" y="13"/>
                    <a:pt x="15" y="13"/>
                  </a:cubicBezTo>
                  <a:cubicBezTo>
                    <a:pt x="14" y="13"/>
                    <a:pt x="13" y="12"/>
                    <a:pt x="14" y="10"/>
                  </a:cubicBezTo>
                  <a:cubicBezTo>
                    <a:pt x="13" y="10"/>
                    <a:pt x="13" y="11"/>
                    <a:pt x="12" y="12"/>
                  </a:cubicBezTo>
                  <a:cubicBezTo>
                    <a:pt x="11" y="13"/>
                    <a:pt x="11" y="14"/>
                    <a:pt x="10" y="15"/>
                  </a:cubicBezTo>
                  <a:cubicBezTo>
                    <a:pt x="12" y="15"/>
                    <a:pt x="13" y="16"/>
                    <a:pt x="13" y="18"/>
                  </a:cubicBezTo>
                  <a:cubicBezTo>
                    <a:pt x="13" y="19"/>
                    <a:pt x="13" y="20"/>
                    <a:pt x="13" y="20"/>
                  </a:cubicBezTo>
                  <a:cubicBezTo>
                    <a:pt x="13" y="21"/>
                    <a:pt x="13" y="21"/>
                    <a:pt x="13"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5" name="Freeform 18"/>
            <p:cNvSpPr>
              <a:spLocks noEditPoints="1"/>
            </p:cNvSpPr>
            <p:nvPr/>
          </p:nvSpPr>
          <p:spPr bwMode="auto">
            <a:xfrm>
              <a:off x="2427288" y="8140700"/>
              <a:ext cx="55563" cy="63500"/>
            </a:xfrm>
            <a:custGeom>
              <a:avLst/>
              <a:gdLst>
                <a:gd name="T0" fmla="*/ 5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5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5"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5" y="10"/>
                  </a:cubicBezTo>
                  <a:moveTo>
                    <a:pt x="5" y="8"/>
                  </a:moveTo>
                  <a:cubicBezTo>
                    <a:pt x="10" y="8"/>
                    <a:pt x="11" y="6"/>
                    <a:pt x="11" y="4"/>
                  </a:cubicBezTo>
                  <a:cubicBezTo>
                    <a:pt x="11" y="3"/>
                    <a:pt x="11" y="2"/>
                    <a:pt x="10" y="2"/>
                  </a:cubicBezTo>
                  <a:cubicBezTo>
                    <a:pt x="7" y="2"/>
                    <a:pt x="6"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6" name="Freeform 19"/>
            <p:cNvSpPr>
              <a:spLocks/>
            </p:cNvSpPr>
            <p:nvPr/>
          </p:nvSpPr>
          <p:spPr bwMode="auto">
            <a:xfrm>
              <a:off x="2486025" y="8140700"/>
              <a:ext cx="52388" cy="63500"/>
            </a:xfrm>
            <a:custGeom>
              <a:avLst/>
              <a:gdLst>
                <a:gd name="T0" fmla="*/ 6 w 14"/>
                <a:gd name="T1" fmla="*/ 17 h 17"/>
                <a:gd name="T2" fmla="*/ 0 w 14"/>
                <a:gd name="T3" fmla="*/ 13 h 17"/>
                <a:gd name="T4" fmla="*/ 2 w 14"/>
                <a:gd name="T5" fmla="*/ 10 h 17"/>
                <a:gd name="T6" fmla="*/ 4 w 14"/>
                <a:gd name="T7" fmla="*/ 12 h 17"/>
                <a:gd name="T8" fmla="*/ 3 w 14"/>
                <a:gd name="T9" fmla="*/ 14 h 17"/>
                <a:gd name="T10" fmla="*/ 6 w 14"/>
                <a:gd name="T11" fmla="*/ 15 h 17"/>
                <a:gd name="T12" fmla="*/ 9 w 14"/>
                <a:gd name="T13" fmla="*/ 13 h 17"/>
                <a:gd name="T14" fmla="*/ 6 w 14"/>
                <a:gd name="T15" fmla="*/ 10 h 17"/>
                <a:gd name="T16" fmla="*/ 2 w 14"/>
                <a:gd name="T17" fmla="*/ 6 h 17"/>
                <a:gd name="T18" fmla="*/ 8 w 14"/>
                <a:gd name="T19" fmla="*/ 0 h 17"/>
                <a:gd name="T20" fmla="*/ 14 w 14"/>
                <a:gd name="T21" fmla="*/ 4 h 17"/>
                <a:gd name="T22" fmla="*/ 12 w 14"/>
                <a:gd name="T23" fmla="*/ 6 h 17"/>
                <a:gd name="T24" fmla="*/ 10 w 14"/>
                <a:gd name="T25" fmla="*/ 5 h 17"/>
                <a:gd name="T26" fmla="*/ 10 w 14"/>
                <a:gd name="T27" fmla="*/ 3 h 17"/>
                <a:gd name="T28" fmla="*/ 8 w 14"/>
                <a:gd name="T29" fmla="*/ 2 h 17"/>
                <a:gd name="T30" fmla="*/ 5 w 14"/>
                <a:gd name="T31" fmla="*/ 4 h 17"/>
                <a:gd name="T32" fmla="*/ 9 w 14"/>
                <a:gd name="T33" fmla="*/ 7 h 17"/>
                <a:gd name="T34" fmla="*/ 12 w 14"/>
                <a:gd name="T35" fmla="*/ 11 h 17"/>
                <a:gd name="T36" fmla="*/ 6 w 14"/>
                <a:gd name="T3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7">
                  <a:moveTo>
                    <a:pt x="6" y="17"/>
                  </a:moveTo>
                  <a:cubicBezTo>
                    <a:pt x="3" y="17"/>
                    <a:pt x="0" y="15"/>
                    <a:pt x="0" y="13"/>
                  </a:cubicBezTo>
                  <a:cubicBezTo>
                    <a:pt x="0" y="12"/>
                    <a:pt x="0" y="10"/>
                    <a:pt x="2" y="10"/>
                  </a:cubicBezTo>
                  <a:cubicBezTo>
                    <a:pt x="3" y="10"/>
                    <a:pt x="4" y="11"/>
                    <a:pt x="4" y="12"/>
                  </a:cubicBezTo>
                  <a:cubicBezTo>
                    <a:pt x="4" y="13"/>
                    <a:pt x="3" y="14"/>
                    <a:pt x="3" y="14"/>
                  </a:cubicBezTo>
                  <a:cubicBezTo>
                    <a:pt x="4" y="15"/>
                    <a:pt x="5" y="15"/>
                    <a:pt x="6" y="15"/>
                  </a:cubicBezTo>
                  <a:cubicBezTo>
                    <a:pt x="8" y="15"/>
                    <a:pt x="9" y="14"/>
                    <a:pt x="9" y="13"/>
                  </a:cubicBezTo>
                  <a:cubicBezTo>
                    <a:pt x="9" y="11"/>
                    <a:pt x="7" y="11"/>
                    <a:pt x="6" y="10"/>
                  </a:cubicBezTo>
                  <a:cubicBezTo>
                    <a:pt x="4" y="9"/>
                    <a:pt x="2" y="8"/>
                    <a:pt x="2" y="6"/>
                  </a:cubicBezTo>
                  <a:cubicBezTo>
                    <a:pt x="2" y="2"/>
                    <a:pt x="5" y="0"/>
                    <a:pt x="8" y="0"/>
                  </a:cubicBezTo>
                  <a:cubicBezTo>
                    <a:pt x="11" y="0"/>
                    <a:pt x="14" y="2"/>
                    <a:pt x="14" y="4"/>
                  </a:cubicBezTo>
                  <a:cubicBezTo>
                    <a:pt x="14" y="5"/>
                    <a:pt x="13" y="6"/>
                    <a:pt x="12" y="6"/>
                  </a:cubicBezTo>
                  <a:cubicBezTo>
                    <a:pt x="10" y="6"/>
                    <a:pt x="10" y="6"/>
                    <a:pt x="10" y="5"/>
                  </a:cubicBezTo>
                  <a:cubicBezTo>
                    <a:pt x="10" y="4"/>
                    <a:pt x="10" y="3"/>
                    <a:pt x="10" y="3"/>
                  </a:cubicBezTo>
                  <a:cubicBezTo>
                    <a:pt x="10" y="2"/>
                    <a:pt x="9" y="2"/>
                    <a:pt x="8" y="2"/>
                  </a:cubicBezTo>
                  <a:cubicBezTo>
                    <a:pt x="7" y="2"/>
                    <a:pt x="5" y="3"/>
                    <a:pt x="5" y="4"/>
                  </a:cubicBezTo>
                  <a:cubicBezTo>
                    <a:pt x="5" y="6"/>
                    <a:pt x="7" y="6"/>
                    <a:pt x="9" y="7"/>
                  </a:cubicBezTo>
                  <a:cubicBezTo>
                    <a:pt x="11" y="8"/>
                    <a:pt x="12" y="9"/>
                    <a:pt x="12" y="11"/>
                  </a:cubicBezTo>
                  <a:cubicBezTo>
                    <a:pt x="12" y="15"/>
                    <a:pt x="9" y="17"/>
                    <a:pt x="6" y="17"/>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7" name="Freeform 20"/>
            <p:cNvSpPr>
              <a:spLocks/>
            </p:cNvSpPr>
            <p:nvPr/>
          </p:nvSpPr>
          <p:spPr bwMode="auto">
            <a:xfrm>
              <a:off x="2562225" y="8118475"/>
              <a:ext cx="130175" cy="85725"/>
            </a:xfrm>
            <a:custGeom>
              <a:avLst/>
              <a:gdLst>
                <a:gd name="T0" fmla="*/ 37 w 82"/>
                <a:gd name="T1" fmla="*/ 21 h 54"/>
                <a:gd name="T2" fmla="*/ 19 w 82"/>
                <a:gd name="T3" fmla="*/ 54 h 54"/>
                <a:gd name="T4" fmla="*/ 11 w 82"/>
                <a:gd name="T5" fmla="*/ 54 h 54"/>
                <a:gd name="T6" fmla="*/ 7 w 82"/>
                <a:gd name="T7" fmla="*/ 7 h 54"/>
                <a:gd name="T8" fmla="*/ 0 w 82"/>
                <a:gd name="T9" fmla="*/ 7 h 54"/>
                <a:gd name="T10" fmla="*/ 2 w 82"/>
                <a:gd name="T11" fmla="*/ 0 h 54"/>
                <a:gd name="T12" fmla="*/ 26 w 82"/>
                <a:gd name="T13" fmla="*/ 0 h 54"/>
                <a:gd name="T14" fmla="*/ 23 w 82"/>
                <a:gd name="T15" fmla="*/ 7 h 54"/>
                <a:gd name="T16" fmla="*/ 19 w 82"/>
                <a:gd name="T17" fmla="*/ 7 h 54"/>
                <a:gd name="T18" fmla="*/ 19 w 82"/>
                <a:gd name="T19" fmla="*/ 42 h 54"/>
                <a:gd name="T20" fmla="*/ 19 w 82"/>
                <a:gd name="T21" fmla="*/ 42 h 54"/>
                <a:gd name="T22" fmla="*/ 37 w 82"/>
                <a:gd name="T23" fmla="*/ 11 h 54"/>
                <a:gd name="T24" fmla="*/ 37 w 82"/>
                <a:gd name="T25" fmla="*/ 7 h 54"/>
                <a:gd name="T26" fmla="*/ 30 w 82"/>
                <a:gd name="T27" fmla="*/ 7 h 54"/>
                <a:gd name="T28" fmla="*/ 33 w 82"/>
                <a:gd name="T29" fmla="*/ 0 h 54"/>
                <a:gd name="T30" fmla="*/ 56 w 82"/>
                <a:gd name="T31" fmla="*/ 0 h 54"/>
                <a:gd name="T32" fmla="*/ 54 w 82"/>
                <a:gd name="T33" fmla="*/ 7 h 54"/>
                <a:gd name="T34" fmla="*/ 47 w 82"/>
                <a:gd name="T35" fmla="*/ 7 h 54"/>
                <a:gd name="T36" fmla="*/ 49 w 82"/>
                <a:gd name="T37" fmla="*/ 42 h 54"/>
                <a:gd name="T38" fmla="*/ 49 w 82"/>
                <a:gd name="T39" fmla="*/ 42 h 54"/>
                <a:gd name="T40" fmla="*/ 68 w 82"/>
                <a:gd name="T41" fmla="*/ 7 h 54"/>
                <a:gd name="T42" fmla="*/ 61 w 82"/>
                <a:gd name="T43" fmla="*/ 7 h 54"/>
                <a:gd name="T44" fmla="*/ 63 w 82"/>
                <a:gd name="T45" fmla="*/ 0 h 54"/>
                <a:gd name="T46" fmla="*/ 82 w 82"/>
                <a:gd name="T47" fmla="*/ 0 h 54"/>
                <a:gd name="T48" fmla="*/ 80 w 82"/>
                <a:gd name="T49" fmla="*/ 7 h 54"/>
                <a:gd name="T50" fmla="*/ 75 w 82"/>
                <a:gd name="T51" fmla="*/ 7 h 54"/>
                <a:gd name="T52" fmla="*/ 49 w 82"/>
                <a:gd name="T53" fmla="*/ 54 h 54"/>
                <a:gd name="T54" fmla="*/ 40 w 82"/>
                <a:gd name="T55" fmla="*/ 54 h 54"/>
                <a:gd name="T56" fmla="*/ 37 w 82"/>
                <a:gd name="T5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54">
                  <a:moveTo>
                    <a:pt x="37" y="21"/>
                  </a:moveTo>
                  <a:lnTo>
                    <a:pt x="19" y="54"/>
                  </a:lnTo>
                  <a:lnTo>
                    <a:pt x="11" y="54"/>
                  </a:lnTo>
                  <a:lnTo>
                    <a:pt x="7" y="7"/>
                  </a:lnTo>
                  <a:lnTo>
                    <a:pt x="0" y="7"/>
                  </a:lnTo>
                  <a:lnTo>
                    <a:pt x="2" y="0"/>
                  </a:lnTo>
                  <a:lnTo>
                    <a:pt x="26" y="0"/>
                  </a:lnTo>
                  <a:lnTo>
                    <a:pt x="23" y="7"/>
                  </a:lnTo>
                  <a:lnTo>
                    <a:pt x="19" y="7"/>
                  </a:lnTo>
                  <a:lnTo>
                    <a:pt x="19" y="42"/>
                  </a:lnTo>
                  <a:lnTo>
                    <a:pt x="19" y="42"/>
                  </a:lnTo>
                  <a:lnTo>
                    <a:pt x="37" y="11"/>
                  </a:lnTo>
                  <a:lnTo>
                    <a:pt x="37" y="7"/>
                  </a:lnTo>
                  <a:lnTo>
                    <a:pt x="30" y="7"/>
                  </a:lnTo>
                  <a:lnTo>
                    <a:pt x="33" y="0"/>
                  </a:lnTo>
                  <a:lnTo>
                    <a:pt x="56" y="0"/>
                  </a:lnTo>
                  <a:lnTo>
                    <a:pt x="54" y="7"/>
                  </a:lnTo>
                  <a:lnTo>
                    <a:pt x="47" y="7"/>
                  </a:lnTo>
                  <a:lnTo>
                    <a:pt x="49" y="42"/>
                  </a:lnTo>
                  <a:lnTo>
                    <a:pt x="49" y="42"/>
                  </a:lnTo>
                  <a:lnTo>
                    <a:pt x="68" y="7"/>
                  </a:lnTo>
                  <a:lnTo>
                    <a:pt x="61" y="7"/>
                  </a:lnTo>
                  <a:lnTo>
                    <a:pt x="63" y="0"/>
                  </a:lnTo>
                  <a:lnTo>
                    <a:pt x="82" y="0"/>
                  </a:lnTo>
                  <a:lnTo>
                    <a:pt x="80" y="7"/>
                  </a:lnTo>
                  <a:lnTo>
                    <a:pt x="75" y="7"/>
                  </a:lnTo>
                  <a:lnTo>
                    <a:pt x="49" y="54"/>
                  </a:lnTo>
                  <a:lnTo>
                    <a:pt x="40" y="54"/>
                  </a:lnTo>
                  <a:lnTo>
                    <a:pt x="37" y="21"/>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8" name="Freeform 21"/>
            <p:cNvSpPr>
              <a:spLocks noEditPoints="1"/>
            </p:cNvSpPr>
            <p:nvPr/>
          </p:nvSpPr>
          <p:spPr bwMode="auto">
            <a:xfrm>
              <a:off x="2670175"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7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4"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9" y="15"/>
                    <a:pt x="7" y="17"/>
                    <a:pt x="5" y="17"/>
                  </a:cubicBezTo>
                  <a:cubicBezTo>
                    <a:pt x="2" y="17"/>
                    <a:pt x="0" y="14"/>
                    <a:pt x="0" y="11"/>
                  </a:cubicBezTo>
                  <a:cubicBezTo>
                    <a:pt x="0" y="8"/>
                    <a:pt x="2" y="5"/>
                    <a:pt x="3" y="3"/>
                  </a:cubicBezTo>
                  <a:cubicBezTo>
                    <a:pt x="5" y="1"/>
                    <a:pt x="7" y="0"/>
                    <a:pt x="9" y="0"/>
                  </a:cubicBezTo>
                  <a:cubicBezTo>
                    <a:pt x="11" y="0"/>
                    <a:pt x="12" y="2"/>
                    <a:pt x="12" y="3"/>
                  </a:cubicBezTo>
                  <a:cubicBezTo>
                    <a:pt x="13" y="1"/>
                    <a:pt x="13" y="1"/>
                    <a:pt x="13" y="1"/>
                  </a:cubicBezTo>
                  <a:cubicBezTo>
                    <a:pt x="17" y="1"/>
                    <a:pt x="17" y="1"/>
                    <a:pt x="17" y="1"/>
                  </a:cubicBezTo>
                  <a:lnTo>
                    <a:pt x="14" y="11"/>
                  </a:lnTo>
                  <a:close/>
                  <a:moveTo>
                    <a:pt x="11" y="5"/>
                  </a:moveTo>
                  <a:cubicBezTo>
                    <a:pt x="11" y="4"/>
                    <a:pt x="11"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9" name="Freeform 22"/>
            <p:cNvSpPr>
              <a:spLocks/>
            </p:cNvSpPr>
            <p:nvPr/>
          </p:nvSpPr>
          <p:spPr bwMode="auto">
            <a:xfrm>
              <a:off x="2741613" y="8129588"/>
              <a:ext cx="49213" cy="74612"/>
            </a:xfrm>
            <a:custGeom>
              <a:avLst/>
              <a:gdLst>
                <a:gd name="T0" fmla="*/ 7 w 13"/>
                <a:gd name="T1" fmla="*/ 6 h 20"/>
                <a:gd name="T2" fmla="*/ 5 w 13"/>
                <a:gd name="T3" fmla="*/ 14 h 20"/>
                <a:gd name="T4" fmla="*/ 5 w 13"/>
                <a:gd name="T5" fmla="*/ 16 h 20"/>
                <a:gd name="T6" fmla="*/ 6 w 13"/>
                <a:gd name="T7" fmla="*/ 17 h 20"/>
                <a:gd name="T8" fmla="*/ 9 w 13"/>
                <a:gd name="T9" fmla="*/ 13 h 20"/>
                <a:gd name="T10" fmla="*/ 11 w 13"/>
                <a:gd name="T11" fmla="*/ 14 h 20"/>
                <a:gd name="T12" fmla="*/ 5 w 13"/>
                <a:gd name="T13" fmla="*/ 20 h 20"/>
                <a:gd name="T14" fmla="*/ 1 w 13"/>
                <a:gd name="T15" fmla="*/ 16 h 20"/>
                <a:gd name="T16" fmla="*/ 2 w 13"/>
                <a:gd name="T17" fmla="*/ 13 h 20"/>
                <a:gd name="T18" fmla="*/ 3 w 13"/>
                <a:gd name="T19" fmla="*/ 6 h 20"/>
                <a:gd name="T20" fmla="*/ 0 w 13"/>
                <a:gd name="T21" fmla="*/ 6 h 20"/>
                <a:gd name="T22" fmla="*/ 1 w 13"/>
                <a:gd name="T23" fmla="*/ 4 h 20"/>
                <a:gd name="T24" fmla="*/ 4 w 13"/>
                <a:gd name="T25" fmla="*/ 4 h 20"/>
                <a:gd name="T26" fmla="*/ 5 w 13"/>
                <a:gd name="T27" fmla="*/ 0 h 20"/>
                <a:gd name="T28" fmla="*/ 9 w 13"/>
                <a:gd name="T29" fmla="*/ 0 h 20"/>
                <a:gd name="T30" fmla="*/ 8 w 13"/>
                <a:gd name="T31" fmla="*/ 4 h 20"/>
                <a:gd name="T32" fmla="*/ 13 w 13"/>
                <a:gd name="T33" fmla="*/ 4 h 20"/>
                <a:gd name="T34" fmla="*/ 12 w 13"/>
                <a:gd name="T35" fmla="*/ 6 h 20"/>
                <a:gd name="T36" fmla="*/ 7 w 13"/>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7" y="20"/>
                    <a:pt x="5" y="20"/>
                  </a:cubicBezTo>
                  <a:cubicBezTo>
                    <a:pt x="3" y="20"/>
                    <a:pt x="1" y="19"/>
                    <a:pt x="1" y="16"/>
                  </a:cubicBezTo>
                  <a:cubicBezTo>
                    <a:pt x="1" y="15"/>
                    <a:pt x="1" y="14"/>
                    <a:pt x="2"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3" y="4"/>
                    <a:pt x="13" y="4"/>
                    <a:pt x="13"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0" name="Freeform 23"/>
            <p:cNvSpPr>
              <a:spLocks noEditPoints="1"/>
            </p:cNvSpPr>
            <p:nvPr/>
          </p:nvSpPr>
          <p:spPr bwMode="auto">
            <a:xfrm>
              <a:off x="2790825" y="8140700"/>
              <a:ext cx="52388" cy="63500"/>
            </a:xfrm>
            <a:custGeom>
              <a:avLst/>
              <a:gdLst>
                <a:gd name="T0" fmla="*/ 4 w 14"/>
                <a:gd name="T1" fmla="*/ 10 h 17"/>
                <a:gd name="T2" fmla="*/ 4 w 14"/>
                <a:gd name="T3" fmla="*/ 11 h 17"/>
                <a:gd name="T4" fmla="*/ 7 w 14"/>
                <a:gd name="T5" fmla="*/ 15 h 17"/>
                <a:gd name="T6" fmla="*/ 12 w 14"/>
                <a:gd name="T7" fmla="*/ 11 h 17"/>
                <a:gd name="T8" fmla="*/ 13 w 14"/>
                <a:gd name="T9" fmla="*/ 12 h 17"/>
                <a:gd name="T10" fmla="*/ 6 w 14"/>
                <a:gd name="T11" fmla="*/ 17 h 17"/>
                <a:gd name="T12" fmla="*/ 0 w 14"/>
                <a:gd name="T13" fmla="*/ 11 h 17"/>
                <a:gd name="T14" fmla="*/ 10 w 14"/>
                <a:gd name="T15" fmla="*/ 0 h 17"/>
                <a:gd name="T16" fmla="*/ 14 w 14"/>
                <a:gd name="T17" fmla="*/ 4 h 17"/>
                <a:gd name="T18" fmla="*/ 4 w 14"/>
                <a:gd name="T19" fmla="*/ 10 h 17"/>
                <a:gd name="T20" fmla="*/ 4 w 14"/>
                <a:gd name="T21" fmla="*/ 8 h 17"/>
                <a:gd name="T22" fmla="*/ 11 w 14"/>
                <a:gd name="T23" fmla="*/ 4 h 17"/>
                <a:gd name="T24" fmla="*/ 9 w 14"/>
                <a:gd name="T25" fmla="*/ 2 h 17"/>
                <a:gd name="T26" fmla="*/ 4 w 14"/>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7">
                  <a:moveTo>
                    <a:pt x="4" y="10"/>
                  </a:moveTo>
                  <a:cubicBezTo>
                    <a:pt x="4" y="10"/>
                    <a:pt x="4" y="11"/>
                    <a:pt x="4" y="11"/>
                  </a:cubicBezTo>
                  <a:cubicBezTo>
                    <a:pt x="4" y="14"/>
                    <a:pt x="5" y="15"/>
                    <a:pt x="7" y="15"/>
                  </a:cubicBezTo>
                  <a:cubicBezTo>
                    <a:pt x="9" y="15"/>
                    <a:pt x="10" y="13"/>
                    <a:pt x="12" y="11"/>
                  </a:cubicBezTo>
                  <a:cubicBezTo>
                    <a:pt x="13" y="12"/>
                    <a:pt x="13" y="12"/>
                    <a:pt x="13" y="12"/>
                  </a:cubicBezTo>
                  <a:cubicBezTo>
                    <a:pt x="11" y="15"/>
                    <a:pt x="9" y="17"/>
                    <a:pt x="6" y="17"/>
                  </a:cubicBezTo>
                  <a:cubicBezTo>
                    <a:pt x="2" y="17"/>
                    <a:pt x="0" y="14"/>
                    <a:pt x="0" y="11"/>
                  </a:cubicBezTo>
                  <a:cubicBezTo>
                    <a:pt x="0" y="5"/>
                    <a:pt x="4" y="0"/>
                    <a:pt x="10" y="0"/>
                  </a:cubicBezTo>
                  <a:cubicBezTo>
                    <a:pt x="13" y="0"/>
                    <a:pt x="14" y="2"/>
                    <a:pt x="14" y="4"/>
                  </a:cubicBezTo>
                  <a:cubicBezTo>
                    <a:pt x="14" y="7"/>
                    <a:pt x="11" y="10"/>
                    <a:pt x="4" y="10"/>
                  </a:cubicBezTo>
                  <a:moveTo>
                    <a:pt x="4" y="8"/>
                  </a:moveTo>
                  <a:cubicBezTo>
                    <a:pt x="9" y="8"/>
                    <a:pt x="11" y="6"/>
                    <a:pt x="11" y="4"/>
                  </a:cubicBezTo>
                  <a:cubicBezTo>
                    <a:pt x="11" y="3"/>
                    <a:pt x="10" y="2"/>
                    <a:pt x="9" y="2"/>
                  </a:cubicBezTo>
                  <a:cubicBezTo>
                    <a:pt x="7" y="2"/>
                    <a:pt x="5" y="6"/>
                    <a:pt x="4"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1" name="Freeform 24"/>
            <p:cNvSpPr>
              <a:spLocks/>
            </p:cNvSpPr>
            <p:nvPr/>
          </p:nvSpPr>
          <p:spPr bwMode="auto">
            <a:xfrm>
              <a:off x="2846388" y="8140700"/>
              <a:ext cx="60325" cy="60325"/>
            </a:xfrm>
            <a:custGeom>
              <a:avLst/>
              <a:gdLst>
                <a:gd name="T0" fmla="*/ 5 w 16"/>
                <a:gd name="T1" fmla="*/ 5 h 16"/>
                <a:gd name="T2" fmla="*/ 5 w 16"/>
                <a:gd name="T3" fmla="*/ 3 h 16"/>
                <a:gd name="T4" fmla="*/ 2 w 16"/>
                <a:gd name="T5" fmla="*/ 7 h 16"/>
                <a:gd name="T6" fmla="*/ 0 w 16"/>
                <a:gd name="T7" fmla="*/ 6 h 16"/>
                <a:gd name="T8" fmla="*/ 6 w 16"/>
                <a:gd name="T9" fmla="*/ 0 h 16"/>
                <a:gd name="T10" fmla="*/ 8 w 16"/>
                <a:gd name="T11" fmla="*/ 4 h 16"/>
                <a:gd name="T12" fmla="*/ 8 w 16"/>
                <a:gd name="T13" fmla="*/ 7 h 16"/>
                <a:gd name="T14" fmla="*/ 8 w 16"/>
                <a:gd name="T15" fmla="*/ 7 h 16"/>
                <a:gd name="T16" fmla="*/ 14 w 16"/>
                <a:gd name="T17" fmla="*/ 0 h 16"/>
                <a:gd name="T18" fmla="*/ 16 w 16"/>
                <a:gd name="T19" fmla="*/ 3 h 16"/>
                <a:gd name="T20" fmla="*/ 14 w 16"/>
                <a:gd name="T21" fmla="*/ 6 h 16"/>
                <a:gd name="T22" fmla="*/ 12 w 16"/>
                <a:gd name="T23" fmla="*/ 4 h 16"/>
                <a:gd name="T24" fmla="*/ 6 w 16"/>
                <a:gd name="T25" fmla="*/ 16 h 16"/>
                <a:gd name="T26" fmla="*/ 2 w 16"/>
                <a:gd name="T27" fmla="*/ 16 h 16"/>
                <a:gd name="T28" fmla="*/ 5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5" y="5"/>
                  </a:moveTo>
                  <a:cubicBezTo>
                    <a:pt x="5" y="4"/>
                    <a:pt x="5" y="3"/>
                    <a:pt x="5" y="3"/>
                  </a:cubicBezTo>
                  <a:cubicBezTo>
                    <a:pt x="4" y="3"/>
                    <a:pt x="3" y="4"/>
                    <a:pt x="2" y="7"/>
                  </a:cubicBezTo>
                  <a:cubicBezTo>
                    <a:pt x="0" y="6"/>
                    <a:pt x="0" y="6"/>
                    <a:pt x="0" y="6"/>
                  </a:cubicBezTo>
                  <a:cubicBezTo>
                    <a:pt x="2" y="2"/>
                    <a:pt x="3" y="0"/>
                    <a:pt x="6" y="0"/>
                  </a:cubicBezTo>
                  <a:cubicBezTo>
                    <a:pt x="7" y="0"/>
                    <a:pt x="8" y="2"/>
                    <a:pt x="8" y="4"/>
                  </a:cubicBezTo>
                  <a:cubicBezTo>
                    <a:pt x="8" y="5"/>
                    <a:pt x="8" y="6"/>
                    <a:pt x="8" y="7"/>
                  </a:cubicBezTo>
                  <a:cubicBezTo>
                    <a:pt x="8" y="7"/>
                    <a:pt x="8" y="7"/>
                    <a:pt x="8" y="7"/>
                  </a:cubicBezTo>
                  <a:cubicBezTo>
                    <a:pt x="10" y="3"/>
                    <a:pt x="11" y="0"/>
                    <a:pt x="14" y="0"/>
                  </a:cubicBezTo>
                  <a:cubicBezTo>
                    <a:pt x="15" y="0"/>
                    <a:pt x="16" y="1"/>
                    <a:pt x="16" y="3"/>
                  </a:cubicBezTo>
                  <a:cubicBezTo>
                    <a:pt x="16" y="5"/>
                    <a:pt x="15" y="6"/>
                    <a:pt x="14" y="6"/>
                  </a:cubicBezTo>
                  <a:cubicBezTo>
                    <a:pt x="13" y="6"/>
                    <a:pt x="12" y="5"/>
                    <a:pt x="12" y="4"/>
                  </a:cubicBezTo>
                  <a:cubicBezTo>
                    <a:pt x="11" y="4"/>
                    <a:pt x="8" y="7"/>
                    <a:pt x="6" y="16"/>
                  </a:cubicBezTo>
                  <a:cubicBezTo>
                    <a:pt x="2" y="16"/>
                    <a:pt x="2" y="16"/>
                    <a:pt x="2" y="16"/>
                  </a:cubicBezTo>
                  <a:lnTo>
                    <a:pt x="5"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2" name="Freeform 25"/>
            <p:cNvSpPr>
              <a:spLocks noEditPoints="1"/>
            </p:cNvSpPr>
            <p:nvPr/>
          </p:nvSpPr>
          <p:spPr bwMode="auto">
            <a:xfrm>
              <a:off x="2917825" y="8118475"/>
              <a:ext cx="90488" cy="82550"/>
            </a:xfrm>
            <a:custGeom>
              <a:avLst/>
              <a:gdLst>
                <a:gd name="T0" fmla="*/ 38 w 57"/>
                <a:gd name="T1" fmla="*/ 47 h 52"/>
                <a:gd name="T2" fmla="*/ 38 w 57"/>
                <a:gd name="T3" fmla="*/ 35 h 52"/>
                <a:gd name="T4" fmla="*/ 21 w 57"/>
                <a:gd name="T5" fmla="*/ 35 h 52"/>
                <a:gd name="T6" fmla="*/ 14 w 57"/>
                <a:gd name="T7" fmla="*/ 47 h 52"/>
                <a:gd name="T8" fmla="*/ 19 w 57"/>
                <a:gd name="T9" fmla="*/ 47 h 52"/>
                <a:gd name="T10" fmla="*/ 19 w 57"/>
                <a:gd name="T11" fmla="*/ 52 h 52"/>
                <a:gd name="T12" fmla="*/ 0 w 57"/>
                <a:gd name="T13" fmla="*/ 52 h 52"/>
                <a:gd name="T14" fmla="*/ 0 w 57"/>
                <a:gd name="T15" fmla="*/ 47 h 52"/>
                <a:gd name="T16" fmla="*/ 7 w 57"/>
                <a:gd name="T17" fmla="*/ 47 h 52"/>
                <a:gd name="T18" fmla="*/ 36 w 57"/>
                <a:gd name="T19" fmla="*/ 0 h 52"/>
                <a:gd name="T20" fmla="*/ 45 w 57"/>
                <a:gd name="T21" fmla="*/ 0 h 52"/>
                <a:gd name="T22" fmla="*/ 50 w 57"/>
                <a:gd name="T23" fmla="*/ 47 h 52"/>
                <a:gd name="T24" fmla="*/ 57 w 57"/>
                <a:gd name="T25" fmla="*/ 47 h 52"/>
                <a:gd name="T26" fmla="*/ 54 w 57"/>
                <a:gd name="T27" fmla="*/ 52 h 52"/>
                <a:gd name="T28" fmla="*/ 31 w 57"/>
                <a:gd name="T29" fmla="*/ 52 h 52"/>
                <a:gd name="T30" fmla="*/ 31 w 57"/>
                <a:gd name="T31" fmla="*/ 47 h 52"/>
                <a:gd name="T32" fmla="*/ 38 w 57"/>
                <a:gd name="T33" fmla="*/ 47 h 52"/>
                <a:gd name="T34" fmla="*/ 38 w 57"/>
                <a:gd name="T35" fmla="*/ 30 h 52"/>
                <a:gd name="T36" fmla="*/ 36 w 57"/>
                <a:gd name="T37" fmla="*/ 9 h 52"/>
                <a:gd name="T38" fmla="*/ 36 w 57"/>
                <a:gd name="T39" fmla="*/ 9 h 52"/>
                <a:gd name="T40" fmla="*/ 24 w 57"/>
                <a:gd name="T41" fmla="*/ 30 h 52"/>
                <a:gd name="T42" fmla="*/ 38 w 57"/>
                <a:gd name="T43"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52">
                  <a:moveTo>
                    <a:pt x="38" y="47"/>
                  </a:moveTo>
                  <a:lnTo>
                    <a:pt x="38" y="35"/>
                  </a:lnTo>
                  <a:lnTo>
                    <a:pt x="21" y="35"/>
                  </a:lnTo>
                  <a:lnTo>
                    <a:pt x="14" y="47"/>
                  </a:lnTo>
                  <a:lnTo>
                    <a:pt x="19" y="47"/>
                  </a:lnTo>
                  <a:lnTo>
                    <a:pt x="19" y="52"/>
                  </a:lnTo>
                  <a:lnTo>
                    <a:pt x="0" y="52"/>
                  </a:lnTo>
                  <a:lnTo>
                    <a:pt x="0" y="47"/>
                  </a:lnTo>
                  <a:lnTo>
                    <a:pt x="7" y="47"/>
                  </a:lnTo>
                  <a:lnTo>
                    <a:pt x="36" y="0"/>
                  </a:lnTo>
                  <a:lnTo>
                    <a:pt x="45" y="0"/>
                  </a:lnTo>
                  <a:lnTo>
                    <a:pt x="50" y="47"/>
                  </a:lnTo>
                  <a:lnTo>
                    <a:pt x="57" y="47"/>
                  </a:lnTo>
                  <a:lnTo>
                    <a:pt x="54" y="52"/>
                  </a:lnTo>
                  <a:lnTo>
                    <a:pt x="31" y="52"/>
                  </a:lnTo>
                  <a:lnTo>
                    <a:pt x="31" y="47"/>
                  </a:lnTo>
                  <a:lnTo>
                    <a:pt x="38" y="47"/>
                  </a:lnTo>
                  <a:close/>
                  <a:moveTo>
                    <a:pt x="38" y="30"/>
                  </a:moveTo>
                  <a:lnTo>
                    <a:pt x="36" y="9"/>
                  </a:lnTo>
                  <a:lnTo>
                    <a:pt x="36" y="9"/>
                  </a:lnTo>
                  <a:lnTo>
                    <a:pt x="24" y="30"/>
                  </a:lnTo>
                  <a:lnTo>
                    <a:pt x="38" y="3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3" name="Freeform 26"/>
            <p:cNvSpPr>
              <a:spLocks/>
            </p:cNvSpPr>
            <p:nvPr/>
          </p:nvSpPr>
          <p:spPr bwMode="auto">
            <a:xfrm>
              <a:off x="3008313" y="8140700"/>
              <a:ext cx="74613" cy="63500"/>
            </a:xfrm>
            <a:custGeom>
              <a:avLst/>
              <a:gdLst>
                <a:gd name="T0" fmla="*/ 12 w 20"/>
                <a:gd name="T1" fmla="*/ 14 h 17"/>
                <a:gd name="T2" fmla="*/ 13 w 20"/>
                <a:gd name="T3" fmla="*/ 10 h 17"/>
                <a:gd name="T4" fmla="*/ 13 w 20"/>
                <a:gd name="T5" fmla="*/ 10 h 17"/>
                <a:gd name="T6" fmla="*/ 5 w 20"/>
                <a:gd name="T7" fmla="*/ 17 h 17"/>
                <a:gd name="T8" fmla="*/ 2 w 20"/>
                <a:gd name="T9" fmla="*/ 13 h 17"/>
                <a:gd name="T10" fmla="*/ 5 w 20"/>
                <a:gd name="T11" fmla="*/ 4 h 17"/>
                <a:gd name="T12" fmla="*/ 4 w 20"/>
                <a:gd name="T13" fmla="*/ 3 h 17"/>
                <a:gd name="T14" fmla="*/ 2 w 20"/>
                <a:gd name="T15" fmla="*/ 6 h 17"/>
                <a:gd name="T16" fmla="*/ 0 w 20"/>
                <a:gd name="T17" fmla="*/ 6 h 17"/>
                <a:gd name="T18" fmla="*/ 6 w 20"/>
                <a:gd name="T19" fmla="*/ 0 h 17"/>
                <a:gd name="T20" fmla="*/ 9 w 20"/>
                <a:gd name="T21" fmla="*/ 4 h 17"/>
                <a:gd name="T22" fmla="*/ 6 w 20"/>
                <a:gd name="T23" fmla="*/ 12 h 17"/>
                <a:gd name="T24" fmla="*/ 7 w 20"/>
                <a:gd name="T25" fmla="*/ 14 h 17"/>
                <a:gd name="T26" fmla="*/ 14 w 20"/>
                <a:gd name="T27" fmla="*/ 1 h 17"/>
                <a:gd name="T28" fmla="*/ 18 w 20"/>
                <a:gd name="T29" fmla="*/ 1 h 17"/>
                <a:gd name="T30" fmla="*/ 16 w 20"/>
                <a:gd name="T31" fmla="*/ 11 h 17"/>
                <a:gd name="T32" fmla="*/ 15 w 20"/>
                <a:gd name="T33" fmla="*/ 13 h 17"/>
                <a:gd name="T34" fmla="*/ 16 w 20"/>
                <a:gd name="T35" fmla="*/ 14 h 17"/>
                <a:gd name="T36" fmla="*/ 18 w 20"/>
                <a:gd name="T37" fmla="*/ 11 h 17"/>
                <a:gd name="T38" fmla="*/ 20 w 20"/>
                <a:gd name="T39" fmla="*/ 11 h 17"/>
                <a:gd name="T40" fmla="*/ 15 w 20"/>
                <a:gd name="T41" fmla="*/ 17 h 17"/>
                <a:gd name="T42" fmla="*/ 12 w 20"/>
                <a:gd name="T43"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7">
                  <a:moveTo>
                    <a:pt x="12" y="14"/>
                  </a:moveTo>
                  <a:cubicBezTo>
                    <a:pt x="12" y="13"/>
                    <a:pt x="12" y="11"/>
                    <a:pt x="13" y="10"/>
                  </a:cubicBezTo>
                  <a:cubicBezTo>
                    <a:pt x="13" y="10"/>
                    <a:pt x="13" y="10"/>
                    <a:pt x="13" y="10"/>
                  </a:cubicBezTo>
                  <a:cubicBezTo>
                    <a:pt x="10" y="15"/>
                    <a:pt x="8" y="17"/>
                    <a:pt x="5" y="17"/>
                  </a:cubicBezTo>
                  <a:cubicBezTo>
                    <a:pt x="4" y="17"/>
                    <a:pt x="2" y="15"/>
                    <a:pt x="2" y="13"/>
                  </a:cubicBezTo>
                  <a:cubicBezTo>
                    <a:pt x="2" y="10"/>
                    <a:pt x="5" y="6"/>
                    <a:pt x="5" y="4"/>
                  </a:cubicBezTo>
                  <a:cubicBezTo>
                    <a:pt x="5" y="3"/>
                    <a:pt x="5" y="3"/>
                    <a:pt x="4" y="3"/>
                  </a:cubicBezTo>
                  <a:cubicBezTo>
                    <a:pt x="4" y="3"/>
                    <a:pt x="3" y="4"/>
                    <a:pt x="2" y="6"/>
                  </a:cubicBezTo>
                  <a:cubicBezTo>
                    <a:pt x="0" y="6"/>
                    <a:pt x="0" y="6"/>
                    <a:pt x="0" y="6"/>
                  </a:cubicBezTo>
                  <a:cubicBezTo>
                    <a:pt x="2" y="2"/>
                    <a:pt x="3" y="0"/>
                    <a:pt x="6" y="0"/>
                  </a:cubicBezTo>
                  <a:cubicBezTo>
                    <a:pt x="8" y="0"/>
                    <a:pt x="9" y="2"/>
                    <a:pt x="9" y="4"/>
                  </a:cubicBezTo>
                  <a:cubicBezTo>
                    <a:pt x="9" y="7"/>
                    <a:pt x="6" y="10"/>
                    <a:pt x="6" y="12"/>
                  </a:cubicBezTo>
                  <a:cubicBezTo>
                    <a:pt x="6" y="13"/>
                    <a:pt x="7" y="14"/>
                    <a:pt x="7" y="14"/>
                  </a:cubicBezTo>
                  <a:cubicBezTo>
                    <a:pt x="9" y="14"/>
                    <a:pt x="12" y="11"/>
                    <a:pt x="14" y="1"/>
                  </a:cubicBezTo>
                  <a:cubicBezTo>
                    <a:pt x="18" y="1"/>
                    <a:pt x="18" y="1"/>
                    <a:pt x="18" y="1"/>
                  </a:cubicBezTo>
                  <a:cubicBezTo>
                    <a:pt x="16" y="11"/>
                    <a:pt x="16" y="11"/>
                    <a:pt x="16" y="11"/>
                  </a:cubicBezTo>
                  <a:cubicBezTo>
                    <a:pt x="15" y="12"/>
                    <a:pt x="15" y="13"/>
                    <a:pt x="15" y="13"/>
                  </a:cubicBezTo>
                  <a:cubicBezTo>
                    <a:pt x="15" y="14"/>
                    <a:pt x="16" y="14"/>
                    <a:pt x="16" y="14"/>
                  </a:cubicBezTo>
                  <a:cubicBezTo>
                    <a:pt x="17" y="14"/>
                    <a:pt x="18" y="13"/>
                    <a:pt x="18" y="11"/>
                  </a:cubicBezTo>
                  <a:cubicBezTo>
                    <a:pt x="20" y="11"/>
                    <a:pt x="20" y="11"/>
                    <a:pt x="20" y="11"/>
                  </a:cubicBezTo>
                  <a:cubicBezTo>
                    <a:pt x="19" y="15"/>
                    <a:pt x="17" y="17"/>
                    <a:pt x="15" y="17"/>
                  </a:cubicBezTo>
                  <a:cubicBezTo>
                    <a:pt x="13" y="17"/>
                    <a:pt x="12" y="16"/>
                    <a:pt x="12"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4" name="Freeform 27"/>
            <p:cNvSpPr>
              <a:spLocks/>
            </p:cNvSpPr>
            <p:nvPr/>
          </p:nvSpPr>
          <p:spPr bwMode="auto">
            <a:xfrm>
              <a:off x="3090863" y="8129588"/>
              <a:ext cx="44450" cy="74612"/>
            </a:xfrm>
            <a:custGeom>
              <a:avLst/>
              <a:gdLst>
                <a:gd name="T0" fmla="*/ 7 w 12"/>
                <a:gd name="T1" fmla="*/ 6 h 20"/>
                <a:gd name="T2" fmla="*/ 5 w 12"/>
                <a:gd name="T3" fmla="*/ 14 h 20"/>
                <a:gd name="T4" fmla="*/ 4 w 12"/>
                <a:gd name="T5" fmla="*/ 16 h 20"/>
                <a:gd name="T6" fmla="*/ 5 w 12"/>
                <a:gd name="T7" fmla="*/ 17 h 20"/>
                <a:gd name="T8" fmla="*/ 8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8" y="13"/>
                  </a:cubicBezTo>
                  <a:cubicBezTo>
                    <a:pt x="10" y="14"/>
                    <a:pt x="10" y="14"/>
                    <a:pt x="10" y="14"/>
                  </a:cubicBezTo>
                  <a:cubicBezTo>
                    <a:pt x="8"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5" name="Freeform 28"/>
            <p:cNvSpPr>
              <a:spLocks/>
            </p:cNvSpPr>
            <p:nvPr/>
          </p:nvSpPr>
          <p:spPr bwMode="auto">
            <a:xfrm>
              <a:off x="3132138" y="8113713"/>
              <a:ext cx="71438" cy="90487"/>
            </a:xfrm>
            <a:custGeom>
              <a:avLst/>
              <a:gdLst>
                <a:gd name="T0" fmla="*/ 11 w 19"/>
                <a:gd name="T1" fmla="*/ 21 h 24"/>
                <a:gd name="T2" fmla="*/ 13 w 19"/>
                <a:gd name="T3" fmla="*/ 12 h 24"/>
                <a:gd name="T4" fmla="*/ 12 w 19"/>
                <a:gd name="T5" fmla="*/ 10 h 24"/>
                <a:gd name="T6" fmla="*/ 5 w 19"/>
                <a:gd name="T7" fmla="*/ 23 h 24"/>
                <a:gd name="T8" fmla="*/ 0 w 19"/>
                <a:gd name="T9" fmla="*/ 23 h 24"/>
                <a:gd name="T10" fmla="*/ 6 w 19"/>
                <a:gd name="T11" fmla="*/ 3 h 24"/>
                <a:gd name="T12" fmla="*/ 3 w 19"/>
                <a:gd name="T13" fmla="*/ 3 h 24"/>
                <a:gd name="T14" fmla="*/ 4 w 19"/>
                <a:gd name="T15" fmla="*/ 0 h 24"/>
                <a:gd name="T16" fmla="*/ 11 w 19"/>
                <a:gd name="T17" fmla="*/ 0 h 24"/>
                <a:gd name="T18" fmla="*/ 6 w 19"/>
                <a:gd name="T19" fmla="*/ 15 h 24"/>
                <a:gd name="T20" fmla="*/ 7 w 19"/>
                <a:gd name="T21" fmla="*/ 15 h 24"/>
                <a:gd name="T22" fmla="*/ 14 w 19"/>
                <a:gd name="T23" fmla="*/ 7 h 24"/>
                <a:gd name="T24" fmla="*/ 17 w 19"/>
                <a:gd name="T25" fmla="*/ 11 h 24"/>
                <a:gd name="T26" fmla="*/ 14 w 19"/>
                <a:gd name="T27" fmla="*/ 20 h 24"/>
                <a:gd name="T28" fmla="*/ 15 w 19"/>
                <a:gd name="T29" fmla="*/ 21 h 24"/>
                <a:gd name="T30" fmla="*/ 17 w 19"/>
                <a:gd name="T31" fmla="*/ 18 h 24"/>
                <a:gd name="T32" fmla="*/ 19 w 19"/>
                <a:gd name="T33" fmla="*/ 18 h 24"/>
                <a:gd name="T34" fmla="*/ 14 w 19"/>
                <a:gd name="T35" fmla="*/ 24 h 24"/>
                <a:gd name="T36" fmla="*/ 11 w 19"/>
                <a:gd name="T3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4">
                  <a:moveTo>
                    <a:pt x="11" y="21"/>
                  </a:moveTo>
                  <a:cubicBezTo>
                    <a:pt x="11" y="17"/>
                    <a:pt x="13" y="14"/>
                    <a:pt x="13" y="12"/>
                  </a:cubicBezTo>
                  <a:cubicBezTo>
                    <a:pt x="13" y="11"/>
                    <a:pt x="13" y="10"/>
                    <a:pt x="12" y="10"/>
                  </a:cubicBezTo>
                  <a:cubicBezTo>
                    <a:pt x="10" y="10"/>
                    <a:pt x="7" y="13"/>
                    <a:pt x="5" y="23"/>
                  </a:cubicBezTo>
                  <a:cubicBezTo>
                    <a:pt x="0" y="23"/>
                    <a:pt x="0" y="23"/>
                    <a:pt x="0" y="23"/>
                  </a:cubicBezTo>
                  <a:cubicBezTo>
                    <a:pt x="6" y="3"/>
                    <a:pt x="6" y="3"/>
                    <a:pt x="6" y="3"/>
                  </a:cubicBezTo>
                  <a:cubicBezTo>
                    <a:pt x="3" y="3"/>
                    <a:pt x="3" y="3"/>
                    <a:pt x="3" y="3"/>
                  </a:cubicBezTo>
                  <a:cubicBezTo>
                    <a:pt x="4" y="0"/>
                    <a:pt x="4" y="0"/>
                    <a:pt x="4" y="0"/>
                  </a:cubicBezTo>
                  <a:cubicBezTo>
                    <a:pt x="11" y="0"/>
                    <a:pt x="11" y="0"/>
                    <a:pt x="11" y="0"/>
                  </a:cubicBezTo>
                  <a:cubicBezTo>
                    <a:pt x="6" y="15"/>
                    <a:pt x="6" y="15"/>
                    <a:pt x="6" y="15"/>
                  </a:cubicBezTo>
                  <a:cubicBezTo>
                    <a:pt x="7" y="15"/>
                    <a:pt x="7" y="15"/>
                    <a:pt x="7" y="15"/>
                  </a:cubicBezTo>
                  <a:cubicBezTo>
                    <a:pt x="9" y="10"/>
                    <a:pt x="11" y="7"/>
                    <a:pt x="14" y="7"/>
                  </a:cubicBezTo>
                  <a:cubicBezTo>
                    <a:pt x="16" y="7"/>
                    <a:pt x="17" y="9"/>
                    <a:pt x="17" y="11"/>
                  </a:cubicBezTo>
                  <a:cubicBezTo>
                    <a:pt x="17" y="14"/>
                    <a:pt x="14" y="18"/>
                    <a:pt x="14" y="20"/>
                  </a:cubicBezTo>
                  <a:cubicBezTo>
                    <a:pt x="14" y="21"/>
                    <a:pt x="15" y="21"/>
                    <a:pt x="15" y="21"/>
                  </a:cubicBezTo>
                  <a:cubicBezTo>
                    <a:pt x="16" y="21"/>
                    <a:pt x="16" y="20"/>
                    <a:pt x="17" y="18"/>
                  </a:cubicBezTo>
                  <a:cubicBezTo>
                    <a:pt x="19" y="18"/>
                    <a:pt x="19" y="18"/>
                    <a:pt x="19" y="18"/>
                  </a:cubicBezTo>
                  <a:cubicBezTo>
                    <a:pt x="18" y="22"/>
                    <a:pt x="16" y="24"/>
                    <a:pt x="14" y="24"/>
                  </a:cubicBezTo>
                  <a:cubicBezTo>
                    <a:pt x="12" y="24"/>
                    <a:pt x="11" y="23"/>
                    <a:pt x="11"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6" name="Freeform 29"/>
            <p:cNvSpPr>
              <a:spLocks noEditPoints="1"/>
            </p:cNvSpPr>
            <p:nvPr/>
          </p:nvSpPr>
          <p:spPr bwMode="auto">
            <a:xfrm>
              <a:off x="3206750" y="8140700"/>
              <a:ext cx="60325" cy="63500"/>
            </a:xfrm>
            <a:custGeom>
              <a:avLst/>
              <a:gdLst>
                <a:gd name="T0" fmla="*/ 16 w 16"/>
                <a:gd name="T1" fmla="*/ 7 h 17"/>
                <a:gd name="T2" fmla="*/ 7 w 16"/>
                <a:gd name="T3" fmla="*/ 17 h 17"/>
                <a:gd name="T4" fmla="*/ 0 w 16"/>
                <a:gd name="T5" fmla="*/ 10 h 17"/>
                <a:gd name="T6" fmla="*/ 9 w 16"/>
                <a:gd name="T7" fmla="*/ 0 h 17"/>
                <a:gd name="T8" fmla="*/ 16 w 16"/>
                <a:gd name="T9" fmla="*/ 7 h 17"/>
                <a:gd name="T10" fmla="*/ 9 w 16"/>
                <a:gd name="T11" fmla="*/ 2 h 17"/>
                <a:gd name="T12" fmla="*/ 4 w 16"/>
                <a:gd name="T13" fmla="*/ 12 h 17"/>
                <a:gd name="T14" fmla="*/ 7 w 16"/>
                <a:gd name="T15" fmla="*/ 15 h 17"/>
                <a:gd name="T16" fmla="*/ 12 w 16"/>
                <a:gd name="T17" fmla="*/ 5 h 17"/>
                <a:gd name="T18" fmla="*/ 9 w 16"/>
                <a:gd name="T1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7">
                  <a:moveTo>
                    <a:pt x="16" y="7"/>
                  </a:moveTo>
                  <a:cubicBezTo>
                    <a:pt x="16" y="12"/>
                    <a:pt x="11" y="17"/>
                    <a:pt x="7" y="17"/>
                  </a:cubicBezTo>
                  <a:cubicBezTo>
                    <a:pt x="3" y="17"/>
                    <a:pt x="0" y="14"/>
                    <a:pt x="0" y="10"/>
                  </a:cubicBezTo>
                  <a:cubicBezTo>
                    <a:pt x="0" y="5"/>
                    <a:pt x="5" y="0"/>
                    <a:pt x="9" y="0"/>
                  </a:cubicBezTo>
                  <a:cubicBezTo>
                    <a:pt x="13" y="0"/>
                    <a:pt x="16" y="3"/>
                    <a:pt x="16" y="7"/>
                  </a:cubicBezTo>
                  <a:moveTo>
                    <a:pt x="9" y="2"/>
                  </a:moveTo>
                  <a:cubicBezTo>
                    <a:pt x="6" y="2"/>
                    <a:pt x="4" y="8"/>
                    <a:pt x="4" y="12"/>
                  </a:cubicBezTo>
                  <a:cubicBezTo>
                    <a:pt x="4" y="14"/>
                    <a:pt x="5" y="15"/>
                    <a:pt x="7" y="15"/>
                  </a:cubicBezTo>
                  <a:cubicBezTo>
                    <a:pt x="10" y="15"/>
                    <a:pt x="12" y="9"/>
                    <a:pt x="12" y="5"/>
                  </a:cubicBezTo>
                  <a:cubicBezTo>
                    <a:pt x="12" y="3"/>
                    <a:pt x="11" y="2"/>
                    <a:pt x="9" y="2"/>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7" name="Freeform 30"/>
            <p:cNvSpPr>
              <a:spLocks/>
            </p:cNvSpPr>
            <p:nvPr/>
          </p:nvSpPr>
          <p:spPr bwMode="auto">
            <a:xfrm>
              <a:off x="3270250" y="8140700"/>
              <a:ext cx="60325" cy="60325"/>
            </a:xfrm>
            <a:custGeom>
              <a:avLst/>
              <a:gdLst>
                <a:gd name="T0" fmla="*/ 4 w 16"/>
                <a:gd name="T1" fmla="*/ 5 h 16"/>
                <a:gd name="T2" fmla="*/ 4 w 16"/>
                <a:gd name="T3" fmla="*/ 3 h 16"/>
                <a:gd name="T4" fmla="*/ 2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6 w 16"/>
                <a:gd name="T25" fmla="*/ 16 h 16"/>
                <a:gd name="T26" fmla="*/ 2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3" y="4"/>
                    <a:pt x="2" y="7"/>
                  </a:cubicBezTo>
                  <a:cubicBezTo>
                    <a:pt x="0" y="6"/>
                    <a:pt x="0" y="6"/>
                    <a:pt x="0" y="6"/>
                  </a:cubicBezTo>
                  <a:cubicBezTo>
                    <a:pt x="1" y="2"/>
                    <a:pt x="3" y="0"/>
                    <a:pt x="5" y="0"/>
                  </a:cubicBezTo>
                  <a:cubicBezTo>
                    <a:pt x="7" y="0"/>
                    <a:pt x="8" y="2"/>
                    <a:pt x="8" y="4"/>
                  </a:cubicBezTo>
                  <a:cubicBezTo>
                    <a:pt x="8" y="5"/>
                    <a:pt x="8"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6" y="16"/>
                  </a:cubicBezTo>
                  <a:cubicBezTo>
                    <a:pt x="2" y="16"/>
                    <a:pt x="2" y="16"/>
                    <a:pt x="2"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8" name="Freeform 31"/>
            <p:cNvSpPr>
              <a:spLocks noEditPoints="1"/>
            </p:cNvSpPr>
            <p:nvPr/>
          </p:nvSpPr>
          <p:spPr bwMode="auto">
            <a:xfrm>
              <a:off x="3330575" y="8113713"/>
              <a:ext cx="41275" cy="90487"/>
            </a:xfrm>
            <a:custGeom>
              <a:avLst/>
              <a:gdLst>
                <a:gd name="T0" fmla="*/ 6 w 11"/>
                <a:gd name="T1" fmla="*/ 20 h 24"/>
                <a:gd name="T2" fmla="*/ 7 w 11"/>
                <a:gd name="T3" fmla="*/ 21 h 24"/>
                <a:gd name="T4" fmla="*/ 9 w 11"/>
                <a:gd name="T5" fmla="*/ 18 h 24"/>
                <a:gd name="T6" fmla="*/ 11 w 11"/>
                <a:gd name="T7" fmla="*/ 18 h 24"/>
                <a:gd name="T8" fmla="*/ 5 w 11"/>
                <a:gd name="T9" fmla="*/ 24 h 24"/>
                <a:gd name="T10" fmla="*/ 2 w 11"/>
                <a:gd name="T11" fmla="*/ 21 h 24"/>
                <a:gd name="T12" fmla="*/ 5 w 11"/>
                <a:gd name="T13" fmla="*/ 11 h 24"/>
                <a:gd name="T14" fmla="*/ 5 w 11"/>
                <a:gd name="T15" fmla="*/ 10 h 24"/>
                <a:gd name="T16" fmla="*/ 2 w 11"/>
                <a:gd name="T17" fmla="*/ 14 h 24"/>
                <a:gd name="T18" fmla="*/ 0 w 11"/>
                <a:gd name="T19" fmla="*/ 13 h 24"/>
                <a:gd name="T20" fmla="*/ 6 w 11"/>
                <a:gd name="T21" fmla="*/ 7 h 24"/>
                <a:gd name="T22" fmla="*/ 9 w 11"/>
                <a:gd name="T23" fmla="*/ 11 h 24"/>
                <a:gd name="T24" fmla="*/ 6 w 11"/>
                <a:gd name="T25" fmla="*/ 20 h 24"/>
                <a:gd name="T26" fmla="*/ 8 w 11"/>
                <a:gd name="T27" fmla="*/ 5 h 24"/>
                <a:gd name="T28" fmla="*/ 6 w 11"/>
                <a:gd name="T29" fmla="*/ 3 h 24"/>
                <a:gd name="T30" fmla="*/ 8 w 11"/>
                <a:gd name="T31" fmla="*/ 0 h 24"/>
                <a:gd name="T32" fmla="*/ 11 w 11"/>
                <a:gd name="T33" fmla="*/ 2 h 24"/>
                <a:gd name="T34" fmla="*/ 8 w 11"/>
                <a:gd name="T35"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24">
                  <a:moveTo>
                    <a:pt x="6" y="20"/>
                  </a:moveTo>
                  <a:cubicBezTo>
                    <a:pt x="6" y="21"/>
                    <a:pt x="6" y="21"/>
                    <a:pt x="7" y="21"/>
                  </a:cubicBezTo>
                  <a:cubicBezTo>
                    <a:pt x="7" y="21"/>
                    <a:pt x="8" y="20"/>
                    <a:pt x="9" y="18"/>
                  </a:cubicBezTo>
                  <a:cubicBezTo>
                    <a:pt x="11" y="18"/>
                    <a:pt x="11" y="18"/>
                    <a:pt x="11" y="18"/>
                  </a:cubicBezTo>
                  <a:cubicBezTo>
                    <a:pt x="9" y="22"/>
                    <a:pt x="7" y="24"/>
                    <a:pt x="5" y="24"/>
                  </a:cubicBezTo>
                  <a:cubicBezTo>
                    <a:pt x="4" y="24"/>
                    <a:pt x="2" y="23"/>
                    <a:pt x="2" y="21"/>
                  </a:cubicBezTo>
                  <a:cubicBezTo>
                    <a:pt x="2" y="17"/>
                    <a:pt x="5" y="13"/>
                    <a:pt x="5" y="11"/>
                  </a:cubicBezTo>
                  <a:cubicBezTo>
                    <a:pt x="5" y="10"/>
                    <a:pt x="5" y="10"/>
                    <a:pt x="5" y="10"/>
                  </a:cubicBezTo>
                  <a:cubicBezTo>
                    <a:pt x="4" y="10"/>
                    <a:pt x="3" y="11"/>
                    <a:pt x="2" y="14"/>
                  </a:cubicBezTo>
                  <a:cubicBezTo>
                    <a:pt x="0" y="13"/>
                    <a:pt x="0" y="13"/>
                    <a:pt x="0" y="13"/>
                  </a:cubicBezTo>
                  <a:cubicBezTo>
                    <a:pt x="2" y="9"/>
                    <a:pt x="3" y="7"/>
                    <a:pt x="6" y="7"/>
                  </a:cubicBezTo>
                  <a:cubicBezTo>
                    <a:pt x="7" y="7"/>
                    <a:pt x="9" y="9"/>
                    <a:pt x="9" y="11"/>
                  </a:cubicBezTo>
                  <a:cubicBezTo>
                    <a:pt x="9" y="14"/>
                    <a:pt x="6" y="18"/>
                    <a:pt x="6" y="20"/>
                  </a:cubicBezTo>
                  <a:moveTo>
                    <a:pt x="8" y="5"/>
                  </a:moveTo>
                  <a:cubicBezTo>
                    <a:pt x="6" y="5"/>
                    <a:pt x="6" y="4"/>
                    <a:pt x="6" y="3"/>
                  </a:cubicBezTo>
                  <a:cubicBezTo>
                    <a:pt x="6" y="2"/>
                    <a:pt x="7" y="0"/>
                    <a:pt x="8" y="0"/>
                  </a:cubicBezTo>
                  <a:cubicBezTo>
                    <a:pt x="10" y="0"/>
                    <a:pt x="11" y="1"/>
                    <a:pt x="11" y="2"/>
                  </a:cubicBezTo>
                  <a:cubicBezTo>
                    <a:pt x="11" y="3"/>
                    <a:pt x="9" y="5"/>
                    <a:pt x="8"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9" name="Freeform 32"/>
            <p:cNvSpPr>
              <a:spLocks/>
            </p:cNvSpPr>
            <p:nvPr/>
          </p:nvSpPr>
          <p:spPr bwMode="auto">
            <a:xfrm>
              <a:off x="3379788" y="8129588"/>
              <a:ext cx="44450" cy="74612"/>
            </a:xfrm>
            <a:custGeom>
              <a:avLst/>
              <a:gdLst>
                <a:gd name="T0" fmla="*/ 7 w 12"/>
                <a:gd name="T1" fmla="*/ 6 h 20"/>
                <a:gd name="T2" fmla="*/ 5 w 12"/>
                <a:gd name="T3" fmla="*/ 14 h 20"/>
                <a:gd name="T4" fmla="*/ 4 w 12"/>
                <a:gd name="T5" fmla="*/ 16 h 20"/>
                <a:gd name="T6" fmla="*/ 5 w 12"/>
                <a:gd name="T7" fmla="*/ 17 h 20"/>
                <a:gd name="T8" fmla="*/ 9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9" y="13"/>
                  </a:cubicBezTo>
                  <a:cubicBezTo>
                    <a:pt x="10" y="14"/>
                    <a:pt x="10" y="14"/>
                    <a:pt x="10" y="14"/>
                  </a:cubicBezTo>
                  <a:cubicBezTo>
                    <a:pt x="9"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0" name="Freeform 33"/>
            <p:cNvSpPr>
              <a:spLocks/>
            </p:cNvSpPr>
            <p:nvPr/>
          </p:nvSpPr>
          <p:spPr bwMode="auto">
            <a:xfrm>
              <a:off x="3424238" y="8140700"/>
              <a:ext cx="68263" cy="82550"/>
            </a:xfrm>
            <a:custGeom>
              <a:avLst/>
              <a:gdLst>
                <a:gd name="T0" fmla="*/ 8 w 18"/>
                <a:gd name="T1" fmla="*/ 3 h 22"/>
                <a:gd name="T2" fmla="*/ 6 w 18"/>
                <a:gd name="T3" fmla="*/ 12 h 22"/>
                <a:gd name="T4" fmla="*/ 7 w 18"/>
                <a:gd name="T5" fmla="*/ 13 h 22"/>
                <a:gd name="T6" fmla="*/ 14 w 18"/>
                <a:gd name="T7" fmla="*/ 1 h 22"/>
                <a:gd name="T8" fmla="*/ 18 w 18"/>
                <a:gd name="T9" fmla="*/ 1 h 22"/>
                <a:gd name="T10" fmla="*/ 15 w 18"/>
                <a:gd name="T11" fmla="*/ 14 h 22"/>
                <a:gd name="T12" fmla="*/ 5 w 18"/>
                <a:gd name="T13" fmla="*/ 22 h 22"/>
                <a:gd name="T14" fmla="*/ 0 w 18"/>
                <a:gd name="T15" fmla="*/ 19 h 22"/>
                <a:gd name="T16" fmla="*/ 3 w 18"/>
                <a:gd name="T17" fmla="*/ 17 h 22"/>
                <a:gd name="T18" fmla="*/ 5 w 18"/>
                <a:gd name="T19" fmla="*/ 19 h 22"/>
                <a:gd name="T20" fmla="*/ 4 w 18"/>
                <a:gd name="T21" fmla="*/ 20 h 22"/>
                <a:gd name="T22" fmla="*/ 5 w 18"/>
                <a:gd name="T23" fmla="*/ 20 h 22"/>
                <a:gd name="T24" fmla="*/ 11 w 18"/>
                <a:gd name="T25" fmla="*/ 14 h 22"/>
                <a:gd name="T26" fmla="*/ 12 w 18"/>
                <a:gd name="T27" fmla="*/ 11 h 22"/>
                <a:gd name="T28" fmla="*/ 12 w 18"/>
                <a:gd name="T29" fmla="*/ 11 h 22"/>
                <a:gd name="T30" fmla="*/ 5 w 18"/>
                <a:gd name="T31" fmla="*/ 16 h 22"/>
                <a:gd name="T32" fmla="*/ 2 w 18"/>
                <a:gd name="T33" fmla="*/ 12 h 22"/>
                <a:gd name="T34" fmla="*/ 4 w 18"/>
                <a:gd name="T35" fmla="*/ 4 h 22"/>
                <a:gd name="T36" fmla="*/ 4 w 18"/>
                <a:gd name="T37" fmla="*/ 3 h 22"/>
                <a:gd name="T38" fmla="*/ 1 w 18"/>
                <a:gd name="T39" fmla="*/ 7 h 22"/>
                <a:gd name="T40" fmla="*/ 0 w 18"/>
                <a:gd name="T41" fmla="*/ 6 h 22"/>
                <a:gd name="T42" fmla="*/ 5 w 18"/>
                <a:gd name="T43" fmla="*/ 0 h 22"/>
                <a:gd name="T44" fmla="*/ 8 w 18"/>
                <a:gd name="T45"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22">
                  <a:moveTo>
                    <a:pt x="8" y="3"/>
                  </a:moveTo>
                  <a:cubicBezTo>
                    <a:pt x="8" y="7"/>
                    <a:pt x="6" y="10"/>
                    <a:pt x="6" y="12"/>
                  </a:cubicBezTo>
                  <a:cubicBezTo>
                    <a:pt x="6" y="12"/>
                    <a:pt x="6" y="13"/>
                    <a:pt x="7" y="13"/>
                  </a:cubicBezTo>
                  <a:cubicBezTo>
                    <a:pt x="9" y="13"/>
                    <a:pt x="11" y="11"/>
                    <a:pt x="14" y="1"/>
                  </a:cubicBezTo>
                  <a:cubicBezTo>
                    <a:pt x="18" y="1"/>
                    <a:pt x="18" y="1"/>
                    <a:pt x="18" y="1"/>
                  </a:cubicBezTo>
                  <a:cubicBezTo>
                    <a:pt x="15" y="14"/>
                    <a:pt x="15" y="14"/>
                    <a:pt x="15" y="14"/>
                  </a:cubicBezTo>
                  <a:cubicBezTo>
                    <a:pt x="13" y="20"/>
                    <a:pt x="10" y="22"/>
                    <a:pt x="5" y="22"/>
                  </a:cubicBezTo>
                  <a:cubicBezTo>
                    <a:pt x="3" y="22"/>
                    <a:pt x="0" y="22"/>
                    <a:pt x="0" y="19"/>
                  </a:cubicBezTo>
                  <a:cubicBezTo>
                    <a:pt x="0" y="18"/>
                    <a:pt x="1" y="17"/>
                    <a:pt x="3" y="17"/>
                  </a:cubicBezTo>
                  <a:cubicBezTo>
                    <a:pt x="4" y="17"/>
                    <a:pt x="5" y="18"/>
                    <a:pt x="5" y="19"/>
                  </a:cubicBezTo>
                  <a:cubicBezTo>
                    <a:pt x="5" y="19"/>
                    <a:pt x="4" y="20"/>
                    <a:pt x="4" y="20"/>
                  </a:cubicBezTo>
                  <a:cubicBezTo>
                    <a:pt x="4" y="20"/>
                    <a:pt x="5" y="20"/>
                    <a:pt x="5" y="20"/>
                  </a:cubicBezTo>
                  <a:cubicBezTo>
                    <a:pt x="8" y="20"/>
                    <a:pt x="10" y="18"/>
                    <a:pt x="11" y="14"/>
                  </a:cubicBezTo>
                  <a:cubicBezTo>
                    <a:pt x="12" y="11"/>
                    <a:pt x="12" y="11"/>
                    <a:pt x="12" y="11"/>
                  </a:cubicBezTo>
                  <a:cubicBezTo>
                    <a:pt x="12" y="11"/>
                    <a:pt x="12" y="11"/>
                    <a:pt x="12" y="11"/>
                  </a:cubicBezTo>
                  <a:cubicBezTo>
                    <a:pt x="10" y="14"/>
                    <a:pt x="7" y="16"/>
                    <a:pt x="5" y="16"/>
                  </a:cubicBezTo>
                  <a:cubicBezTo>
                    <a:pt x="3" y="16"/>
                    <a:pt x="2" y="14"/>
                    <a:pt x="2" y="12"/>
                  </a:cubicBezTo>
                  <a:cubicBezTo>
                    <a:pt x="2" y="10"/>
                    <a:pt x="4" y="6"/>
                    <a:pt x="4" y="4"/>
                  </a:cubicBezTo>
                  <a:cubicBezTo>
                    <a:pt x="4" y="3"/>
                    <a:pt x="4" y="3"/>
                    <a:pt x="4" y="3"/>
                  </a:cubicBezTo>
                  <a:cubicBezTo>
                    <a:pt x="3" y="3"/>
                    <a:pt x="2" y="5"/>
                    <a:pt x="1" y="7"/>
                  </a:cubicBezTo>
                  <a:cubicBezTo>
                    <a:pt x="0" y="6"/>
                    <a:pt x="0" y="6"/>
                    <a:pt x="0" y="6"/>
                  </a:cubicBezTo>
                  <a:cubicBezTo>
                    <a:pt x="1" y="2"/>
                    <a:pt x="3" y="0"/>
                    <a:pt x="5" y="0"/>
                  </a:cubicBezTo>
                  <a:cubicBezTo>
                    <a:pt x="7" y="0"/>
                    <a:pt x="8" y="2"/>
                    <a:pt x="8" y="3"/>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1" name="Freeform 34"/>
            <p:cNvSpPr>
              <a:spLocks/>
            </p:cNvSpPr>
            <p:nvPr/>
          </p:nvSpPr>
          <p:spPr bwMode="auto">
            <a:xfrm>
              <a:off x="1797050" y="7615238"/>
              <a:ext cx="396875" cy="427037"/>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2" name="Freeform 35"/>
            <p:cNvSpPr>
              <a:spLocks/>
            </p:cNvSpPr>
            <p:nvPr/>
          </p:nvSpPr>
          <p:spPr bwMode="auto">
            <a:xfrm>
              <a:off x="2273300" y="7623175"/>
              <a:ext cx="261938" cy="412750"/>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3" name="Freeform 36"/>
            <p:cNvSpPr>
              <a:spLocks/>
            </p:cNvSpPr>
            <p:nvPr/>
          </p:nvSpPr>
          <p:spPr bwMode="auto">
            <a:xfrm>
              <a:off x="2493963" y="7618413"/>
              <a:ext cx="627063" cy="41751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4" name="Freeform 37"/>
            <p:cNvSpPr>
              <a:spLocks noEditPoints="1"/>
            </p:cNvSpPr>
            <p:nvPr/>
          </p:nvSpPr>
          <p:spPr bwMode="auto">
            <a:xfrm>
              <a:off x="3060700" y="7623175"/>
              <a:ext cx="431800" cy="412750"/>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75" name="Freeform 6"/>
          <p:cNvSpPr>
            <a:spLocks/>
          </p:cNvSpPr>
          <p:nvPr/>
        </p:nvSpPr>
        <p:spPr bwMode="auto">
          <a:xfrm>
            <a:off x="3072938" y="6491115"/>
            <a:ext cx="9119062" cy="375781"/>
          </a:xfrm>
          <a:custGeom>
            <a:avLst/>
            <a:gdLst>
              <a:gd name="T0" fmla="*/ 1236 w 1236"/>
              <a:gd name="T1" fmla="*/ 0 h 51"/>
              <a:gd name="T2" fmla="*/ 1211 w 1236"/>
              <a:gd name="T3" fmla="*/ 2 h 51"/>
              <a:gd name="T4" fmla="*/ 1185 w 1236"/>
              <a:gd name="T5" fmla="*/ 0 h 51"/>
              <a:gd name="T6" fmla="*/ 1159 w 1236"/>
              <a:gd name="T7" fmla="*/ 2 h 51"/>
              <a:gd name="T8" fmla="*/ 1133 w 1236"/>
              <a:gd name="T9" fmla="*/ 0 h 51"/>
              <a:gd name="T10" fmla="*/ 1107 w 1236"/>
              <a:gd name="T11" fmla="*/ 2 h 51"/>
              <a:gd name="T12" fmla="*/ 1081 w 1236"/>
              <a:gd name="T13" fmla="*/ 0 h 51"/>
              <a:gd name="T14" fmla="*/ 1056 w 1236"/>
              <a:gd name="T15" fmla="*/ 2 h 51"/>
              <a:gd name="T16" fmla="*/ 1030 w 1236"/>
              <a:gd name="T17" fmla="*/ 0 h 51"/>
              <a:gd name="T18" fmla="*/ 1030 w 1236"/>
              <a:gd name="T19" fmla="*/ 0 h 51"/>
              <a:gd name="T20" fmla="*/ 1005 w 1236"/>
              <a:gd name="T21" fmla="*/ 2 h 51"/>
              <a:gd name="T22" fmla="*/ 979 w 1236"/>
              <a:gd name="T23" fmla="*/ 0 h 51"/>
              <a:gd name="T24" fmla="*/ 953 w 1236"/>
              <a:gd name="T25" fmla="*/ 2 h 51"/>
              <a:gd name="T26" fmla="*/ 927 w 1236"/>
              <a:gd name="T27" fmla="*/ 0 h 51"/>
              <a:gd name="T28" fmla="*/ 901 w 1236"/>
              <a:gd name="T29" fmla="*/ 2 h 51"/>
              <a:gd name="T30" fmla="*/ 875 w 1236"/>
              <a:gd name="T31" fmla="*/ 0 h 51"/>
              <a:gd name="T32" fmla="*/ 850 w 1236"/>
              <a:gd name="T33" fmla="*/ 2 h 51"/>
              <a:gd name="T34" fmla="*/ 824 w 1236"/>
              <a:gd name="T35" fmla="*/ 0 h 51"/>
              <a:gd name="T36" fmla="*/ 812 w 1236"/>
              <a:gd name="T37" fmla="*/ 1 h 51"/>
              <a:gd name="T38" fmla="*/ 786 w 1236"/>
              <a:gd name="T39" fmla="*/ 1 h 51"/>
              <a:gd name="T40" fmla="*/ 760 w 1236"/>
              <a:gd name="T41" fmla="*/ 1 h 51"/>
              <a:gd name="T42" fmla="*/ 734 w 1236"/>
              <a:gd name="T43" fmla="*/ 1 h 51"/>
              <a:gd name="T44" fmla="*/ 708 w 1236"/>
              <a:gd name="T45" fmla="*/ 1 h 51"/>
              <a:gd name="T46" fmla="*/ 682 w 1236"/>
              <a:gd name="T47" fmla="*/ 1 h 51"/>
              <a:gd name="T48" fmla="*/ 657 w 1236"/>
              <a:gd name="T49" fmla="*/ 1 h 51"/>
              <a:gd name="T50" fmla="*/ 631 w 1236"/>
              <a:gd name="T51" fmla="*/ 1 h 51"/>
              <a:gd name="T52" fmla="*/ 618 w 1236"/>
              <a:gd name="T53" fmla="*/ 0 h 51"/>
              <a:gd name="T54" fmla="*/ 593 w 1236"/>
              <a:gd name="T55" fmla="*/ 2 h 51"/>
              <a:gd name="T56" fmla="*/ 567 w 1236"/>
              <a:gd name="T57" fmla="*/ 0 h 51"/>
              <a:gd name="T58" fmla="*/ 541 w 1236"/>
              <a:gd name="T59" fmla="*/ 2 h 51"/>
              <a:gd name="T60" fmla="*/ 515 w 1236"/>
              <a:gd name="T61" fmla="*/ 0 h 51"/>
              <a:gd name="T62" fmla="*/ 489 w 1236"/>
              <a:gd name="T63" fmla="*/ 2 h 51"/>
              <a:gd name="T64" fmla="*/ 464 w 1236"/>
              <a:gd name="T65" fmla="*/ 0 h 51"/>
              <a:gd name="T66" fmla="*/ 438 w 1236"/>
              <a:gd name="T67" fmla="*/ 2 h 51"/>
              <a:gd name="T68" fmla="*/ 412 w 1236"/>
              <a:gd name="T69" fmla="*/ 0 h 51"/>
              <a:gd name="T70" fmla="*/ 387 w 1236"/>
              <a:gd name="T71" fmla="*/ 2 h 51"/>
              <a:gd name="T72" fmla="*/ 361 w 1236"/>
              <a:gd name="T73" fmla="*/ 0 h 51"/>
              <a:gd name="T74" fmla="*/ 335 w 1236"/>
              <a:gd name="T75" fmla="*/ 2 h 51"/>
              <a:gd name="T76" fmla="*/ 309 w 1236"/>
              <a:gd name="T77" fmla="*/ 0 h 51"/>
              <a:gd name="T78" fmla="*/ 284 w 1236"/>
              <a:gd name="T79" fmla="*/ 2 h 51"/>
              <a:gd name="T80" fmla="*/ 258 w 1236"/>
              <a:gd name="T81" fmla="*/ 0 h 51"/>
              <a:gd name="T82" fmla="*/ 232 w 1236"/>
              <a:gd name="T83" fmla="*/ 2 h 51"/>
              <a:gd name="T84" fmla="*/ 206 w 1236"/>
              <a:gd name="T85" fmla="*/ 0 h 51"/>
              <a:gd name="T86" fmla="*/ 206 w 1236"/>
              <a:gd name="T87" fmla="*/ 0 h 51"/>
              <a:gd name="T88" fmla="*/ 181 w 1236"/>
              <a:gd name="T89" fmla="*/ 2 h 51"/>
              <a:gd name="T90" fmla="*/ 155 w 1236"/>
              <a:gd name="T91" fmla="*/ 0 h 51"/>
              <a:gd name="T92" fmla="*/ 129 w 1236"/>
              <a:gd name="T93" fmla="*/ 2 h 51"/>
              <a:gd name="T94" fmla="*/ 103 w 1236"/>
              <a:gd name="T95" fmla="*/ 0 h 51"/>
              <a:gd name="T96" fmla="*/ 78 w 1236"/>
              <a:gd name="T97" fmla="*/ 2 h 51"/>
              <a:gd name="T98" fmla="*/ 52 w 1236"/>
              <a:gd name="T99" fmla="*/ 0 h 51"/>
              <a:gd name="T100" fmla="*/ 26 w 1236"/>
              <a:gd name="T101" fmla="*/ 2 h 51"/>
              <a:gd name="T102" fmla="*/ 0 w 1236"/>
              <a:gd name="T103" fmla="*/ 0 h 51"/>
              <a:gd name="T104" fmla="*/ 1236 w 1236"/>
              <a:gd name="T10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1">
                <a:moveTo>
                  <a:pt x="1236" y="51"/>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1"/>
                  <a:pt x="0" y="51"/>
                  <a:pt x="0" y="51"/>
                </a:cubicBezTo>
                <a:lnTo>
                  <a:pt x="1236" y="5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Tree>
    <p:extLst>
      <p:ext uri="{BB962C8B-B14F-4D97-AF65-F5344CB8AC3E}">
        <p14:creationId xmlns:p14="http://schemas.microsoft.com/office/powerpoint/2010/main" val="33576319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1" y="2"/>
            <a:ext cx="12192000" cy="46402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hasCustomPrompt="1"/>
          </p:nvPr>
        </p:nvSpPr>
        <p:spPr>
          <a:xfrm>
            <a:off x="6073460" y="1271831"/>
            <a:ext cx="5498357" cy="1470025"/>
          </a:xfrm>
        </p:spPr>
        <p:txBody>
          <a:bodyPr anchor="b">
            <a:noAutofit/>
          </a:bodyPr>
          <a:lstStyle>
            <a:lvl1pPr algn="l">
              <a:defRPr sz="3200" b="1" spc="150" baseline="0">
                <a:solidFill>
                  <a:schemeClr val="bg1"/>
                </a:solidFill>
              </a:defRPr>
            </a:lvl1pPr>
          </a:lstStyle>
          <a:p>
            <a:r>
              <a:rPr lang="en-US"/>
              <a:t>INSERT TITLE</a:t>
            </a:r>
          </a:p>
        </p:txBody>
      </p:sp>
      <p:sp>
        <p:nvSpPr>
          <p:cNvPr id="3" name="Subtitle 2"/>
          <p:cNvSpPr>
            <a:spLocks noGrp="1"/>
          </p:cNvSpPr>
          <p:nvPr>
            <p:ph type="subTitle" idx="1" hasCustomPrompt="1"/>
          </p:nvPr>
        </p:nvSpPr>
        <p:spPr>
          <a:xfrm>
            <a:off x="6062172" y="3021546"/>
            <a:ext cx="5509645" cy="1498314"/>
          </a:xfrm>
        </p:spPr>
        <p:txBody>
          <a:bodyPr>
            <a:normAutofit/>
          </a:bodyPr>
          <a:lstStyle>
            <a:lvl1pPr marL="0" indent="0" algn="l">
              <a:buNone/>
              <a:defRPr sz="2800" b="0" i="1">
                <a:solidFill>
                  <a:schemeClr val="bg1"/>
                </a:solidFill>
                <a:latin typeface="Cambria" panose="020405030504060302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Insert subtitle</a:t>
            </a:r>
          </a:p>
        </p:txBody>
      </p:sp>
      <p:sp>
        <p:nvSpPr>
          <p:cNvPr id="9" name="Rectangle 8"/>
          <p:cNvSpPr/>
          <p:nvPr userDrawn="1"/>
        </p:nvSpPr>
        <p:spPr>
          <a:xfrm>
            <a:off x="6096000" y="2857932"/>
            <a:ext cx="6096001" cy="736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42" name="Group 41"/>
          <p:cNvGrpSpPr/>
          <p:nvPr userDrawn="1"/>
        </p:nvGrpSpPr>
        <p:grpSpPr>
          <a:xfrm>
            <a:off x="0" y="5075759"/>
            <a:ext cx="12192000" cy="1782240"/>
            <a:chOff x="0" y="5075759"/>
            <a:chExt cx="9144000" cy="1782240"/>
          </a:xfrm>
        </p:grpSpPr>
        <p:sp>
          <p:nvSpPr>
            <p:cNvPr id="43" name="Freeform 6"/>
            <p:cNvSpPr>
              <a:spLocks/>
            </p:cNvSpPr>
            <p:nvPr userDrawn="1"/>
          </p:nvSpPr>
          <p:spPr bwMode="auto">
            <a:xfrm>
              <a:off x="0" y="6490662"/>
              <a:ext cx="9144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nvGrpSpPr>
            <p:cNvPr id="44" name="Group 43"/>
            <p:cNvGrpSpPr/>
            <p:nvPr userDrawn="1"/>
          </p:nvGrpSpPr>
          <p:grpSpPr>
            <a:xfrm>
              <a:off x="558925" y="5075759"/>
              <a:ext cx="2797914" cy="982821"/>
              <a:chOff x="866775" y="7446963"/>
              <a:chExt cx="2625726" cy="922337"/>
            </a:xfrm>
          </p:grpSpPr>
          <p:sp>
            <p:nvSpPr>
              <p:cNvPr id="45" name="Freeform 6"/>
              <p:cNvSpPr>
                <a:spLocks/>
              </p:cNvSpPr>
              <p:nvPr userDrawn="1"/>
            </p:nvSpPr>
            <p:spPr bwMode="auto">
              <a:xfrm>
                <a:off x="1042988" y="8031163"/>
                <a:ext cx="438150" cy="192087"/>
              </a:xfrm>
              <a:custGeom>
                <a:avLst/>
                <a:gdLst>
                  <a:gd name="T0" fmla="*/ 117 w 117"/>
                  <a:gd name="T1" fmla="*/ 33 h 51"/>
                  <a:gd name="T2" fmla="*/ 98 w 117"/>
                  <a:gd name="T3" fmla="*/ 0 h 51"/>
                  <a:gd name="T4" fmla="*/ 58 w 117"/>
                  <a:gd name="T5" fmla="*/ 13 h 51"/>
                  <a:gd name="T6" fmla="*/ 19 w 117"/>
                  <a:gd name="T7" fmla="*/ 0 h 51"/>
                  <a:gd name="T8" fmla="*/ 0 w 117"/>
                  <a:gd name="T9" fmla="*/ 33 h 51"/>
                  <a:gd name="T10" fmla="*/ 58 w 117"/>
                  <a:gd name="T11" fmla="*/ 51 h 51"/>
                  <a:gd name="T12" fmla="*/ 117 w 117"/>
                  <a:gd name="T13" fmla="*/ 33 h 51"/>
                </a:gdLst>
                <a:ahLst/>
                <a:cxnLst>
                  <a:cxn ang="0">
                    <a:pos x="T0" y="T1"/>
                  </a:cxn>
                  <a:cxn ang="0">
                    <a:pos x="T2" y="T3"/>
                  </a:cxn>
                  <a:cxn ang="0">
                    <a:pos x="T4" y="T5"/>
                  </a:cxn>
                  <a:cxn ang="0">
                    <a:pos x="T6" y="T7"/>
                  </a:cxn>
                  <a:cxn ang="0">
                    <a:pos x="T8" y="T9"/>
                  </a:cxn>
                  <a:cxn ang="0">
                    <a:pos x="T10" y="T11"/>
                  </a:cxn>
                  <a:cxn ang="0">
                    <a:pos x="T12" y="T13"/>
                  </a:cxn>
                </a:cxnLst>
                <a:rect l="0" t="0" r="r" b="b"/>
                <a:pathLst>
                  <a:path w="117" h="51">
                    <a:moveTo>
                      <a:pt x="117" y="33"/>
                    </a:moveTo>
                    <a:cubicBezTo>
                      <a:pt x="112" y="23"/>
                      <a:pt x="105" y="12"/>
                      <a:pt x="98" y="0"/>
                    </a:cubicBezTo>
                    <a:cubicBezTo>
                      <a:pt x="87" y="8"/>
                      <a:pt x="73" y="13"/>
                      <a:pt x="58" y="13"/>
                    </a:cubicBezTo>
                    <a:cubicBezTo>
                      <a:pt x="44" y="13"/>
                      <a:pt x="30" y="8"/>
                      <a:pt x="19" y="0"/>
                    </a:cubicBezTo>
                    <a:cubicBezTo>
                      <a:pt x="12" y="12"/>
                      <a:pt x="5" y="23"/>
                      <a:pt x="0" y="33"/>
                    </a:cubicBezTo>
                    <a:cubicBezTo>
                      <a:pt x="17" y="44"/>
                      <a:pt x="37" y="51"/>
                      <a:pt x="58" y="51"/>
                    </a:cubicBezTo>
                    <a:cubicBezTo>
                      <a:pt x="80" y="51"/>
                      <a:pt x="100" y="44"/>
                      <a:pt x="117" y="33"/>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46" name="Freeform 7"/>
              <p:cNvSpPr>
                <a:spLocks/>
              </p:cNvSpPr>
              <p:nvPr userDrawn="1"/>
            </p:nvSpPr>
            <p:spPr bwMode="auto">
              <a:xfrm>
                <a:off x="866775" y="7446963"/>
                <a:ext cx="790575" cy="708025"/>
              </a:xfrm>
              <a:custGeom>
                <a:avLst/>
                <a:gdLst>
                  <a:gd name="T0" fmla="*/ 119 w 211"/>
                  <a:gd name="T1" fmla="*/ 0 h 189"/>
                  <a:gd name="T2" fmla="*/ 173 w 211"/>
                  <a:gd name="T3" fmla="*/ 102 h 189"/>
                  <a:gd name="T4" fmla="*/ 169 w 211"/>
                  <a:gd name="T5" fmla="*/ 124 h 189"/>
                  <a:gd name="T6" fmla="*/ 120 w 211"/>
                  <a:gd name="T7" fmla="*/ 58 h 189"/>
                  <a:gd name="T8" fmla="*/ 105 w 211"/>
                  <a:gd name="T9" fmla="*/ 41 h 189"/>
                  <a:gd name="T10" fmla="*/ 91 w 211"/>
                  <a:gd name="T11" fmla="*/ 58 h 189"/>
                  <a:gd name="T12" fmla="*/ 42 w 211"/>
                  <a:gd name="T13" fmla="*/ 124 h 189"/>
                  <a:gd name="T14" fmla="*/ 38 w 211"/>
                  <a:gd name="T15" fmla="*/ 102 h 189"/>
                  <a:gd name="T16" fmla="*/ 92 w 211"/>
                  <a:gd name="T17" fmla="*/ 0 h 189"/>
                  <a:gd name="T18" fmla="*/ 45 w 211"/>
                  <a:gd name="T19" fmla="*/ 0 h 189"/>
                  <a:gd name="T20" fmla="*/ 0 w 211"/>
                  <a:gd name="T21" fmla="*/ 102 h 189"/>
                  <a:gd name="T22" fmla="*/ 19 w 211"/>
                  <a:gd name="T23" fmla="*/ 162 h 189"/>
                  <a:gd name="T24" fmla="*/ 47 w 211"/>
                  <a:gd name="T25" fmla="*/ 189 h 189"/>
                  <a:gd name="T26" fmla="*/ 66 w 211"/>
                  <a:gd name="T27" fmla="*/ 156 h 189"/>
                  <a:gd name="T28" fmla="*/ 105 w 211"/>
                  <a:gd name="T29" fmla="*/ 100 h 189"/>
                  <a:gd name="T30" fmla="*/ 145 w 211"/>
                  <a:gd name="T31" fmla="*/ 156 h 189"/>
                  <a:gd name="T32" fmla="*/ 164 w 211"/>
                  <a:gd name="T33" fmla="*/ 189 h 189"/>
                  <a:gd name="T34" fmla="*/ 192 w 211"/>
                  <a:gd name="T35" fmla="*/ 162 h 189"/>
                  <a:gd name="T36" fmla="*/ 211 w 211"/>
                  <a:gd name="T37" fmla="*/ 102 h 189"/>
                  <a:gd name="T38" fmla="*/ 166 w 211"/>
                  <a:gd name="T39" fmla="*/ 0 h 189"/>
                  <a:gd name="T40" fmla="*/ 119 w 211"/>
                  <a:gd name="T41"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189">
                    <a:moveTo>
                      <a:pt x="119" y="0"/>
                    </a:moveTo>
                    <a:cubicBezTo>
                      <a:pt x="146" y="37"/>
                      <a:pt x="173" y="80"/>
                      <a:pt x="173" y="102"/>
                    </a:cubicBezTo>
                    <a:cubicBezTo>
                      <a:pt x="173" y="110"/>
                      <a:pt x="172" y="117"/>
                      <a:pt x="169" y="124"/>
                    </a:cubicBezTo>
                    <a:cubicBezTo>
                      <a:pt x="149" y="93"/>
                      <a:pt x="127" y="67"/>
                      <a:pt x="120" y="58"/>
                    </a:cubicBezTo>
                    <a:cubicBezTo>
                      <a:pt x="105" y="41"/>
                      <a:pt x="105" y="41"/>
                      <a:pt x="105" y="41"/>
                    </a:cubicBezTo>
                    <a:cubicBezTo>
                      <a:pt x="91" y="58"/>
                      <a:pt x="91" y="58"/>
                      <a:pt x="91" y="58"/>
                    </a:cubicBezTo>
                    <a:cubicBezTo>
                      <a:pt x="84" y="67"/>
                      <a:pt x="62" y="93"/>
                      <a:pt x="42" y="124"/>
                    </a:cubicBezTo>
                    <a:cubicBezTo>
                      <a:pt x="39" y="117"/>
                      <a:pt x="38" y="110"/>
                      <a:pt x="38" y="102"/>
                    </a:cubicBezTo>
                    <a:cubicBezTo>
                      <a:pt x="38" y="80"/>
                      <a:pt x="65" y="37"/>
                      <a:pt x="92" y="0"/>
                    </a:cubicBezTo>
                    <a:cubicBezTo>
                      <a:pt x="45" y="0"/>
                      <a:pt x="45" y="0"/>
                      <a:pt x="45" y="0"/>
                    </a:cubicBezTo>
                    <a:cubicBezTo>
                      <a:pt x="22" y="34"/>
                      <a:pt x="0" y="74"/>
                      <a:pt x="0" y="102"/>
                    </a:cubicBezTo>
                    <a:cubicBezTo>
                      <a:pt x="0" y="124"/>
                      <a:pt x="7" y="145"/>
                      <a:pt x="19" y="162"/>
                    </a:cubicBezTo>
                    <a:cubicBezTo>
                      <a:pt x="26" y="172"/>
                      <a:pt x="36" y="182"/>
                      <a:pt x="47" y="189"/>
                    </a:cubicBezTo>
                    <a:cubicBezTo>
                      <a:pt x="52" y="179"/>
                      <a:pt x="59" y="168"/>
                      <a:pt x="66" y="156"/>
                    </a:cubicBezTo>
                    <a:cubicBezTo>
                      <a:pt x="78" y="137"/>
                      <a:pt x="92" y="117"/>
                      <a:pt x="105" y="100"/>
                    </a:cubicBezTo>
                    <a:cubicBezTo>
                      <a:pt x="119" y="117"/>
                      <a:pt x="133" y="137"/>
                      <a:pt x="145" y="156"/>
                    </a:cubicBezTo>
                    <a:cubicBezTo>
                      <a:pt x="152" y="168"/>
                      <a:pt x="159" y="179"/>
                      <a:pt x="164" y="189"/>
                    </a:cubicBezTo>
                    <a:cubicBezTo>
                      <a:pt x="175" y="182"/>
                      <a:pt x="184" y="172"/>
                      <a:pt x="192" y="162"/>
                    </a:cubicBezTo>
                    <a:cubicBezTo>
                      <a:pt x="204" y="145"/>
                      <a:pt x="211" y="124"/>
                      <a:pt x="211" y="102"/>
                    </a:cubicBezTo>
                    <a:cubicBezTo>
                      <a:pt x="211" y="74"/>
                      <a:pt x="189" y="34"/>
                      <a:pt x="166" y="0"/>
                    </a:cubicBezTo>
                    <a:lnTo>
                      <a:pt x="119" y="0"/>
                    </a:lnTo>
                    <a:close/>
                  </a:path>
                </a:pathLst>
              </a:custGeom>
              <a:solidFill>
                <a:srgbClr val="00A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0" name="Freeform 8"/>
              <p:cNvSpPr>
                <a:spLocks/>
              </p:cNvSpPr>
              <p:nvPr userDrawn="1"/>
            </p:nvSpPr>
            <p:spPr bwMode="auto">
              <a:xfrm>
                <a:off x="1481138" y="8053388"/>
                <a:ext cx="176213" cy="315912"/>
              </a:xfrm>
              <a:custGeom>
                <a:avLst/>
                <a:gdLst>
                  <a:gd name="T0" fmla="*/ 4 w 47"/>
                  <a:gd name="T1" fmla="*/ 84 h 84"/>
                  <a:gd name="T2" fmla="*/ 44 w 47"/>
                  <a:gd name="T3" fmla="*/ 84 h 84"/>
                  <a:gd name="T4" fmla="*/ 47 w 47"/>
                  <a:gd name="T5" fmla="*/ 58 h 84"/>
                  <a:gd name="T6" fmla="*/ 28 w 47"/>
                  <a:gd name="T7" fmla="*/ 0 h 84"/>
                  <a:gd name="T8" fmla="*/ 0 w 47"/>
                  <a:gd name="T9" fmla="*/ 27 h 84"/>
                  <a:gd name="T10" fmla="*/ 9 w 47"/>
                  <a:gd name="T11" fmla="*/ 58 h 84"/>
                  <a:gd name="T12" fmla="*/ 4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 y="84"/>
                    </a:moveTo>
                    <a:cubicBezTo>
                      <a:pt x="44" y="84"/>
                      <a:pt x="44" y="84"/>
                      <a:pt x="44" y="84"/>
                    </a:cubicBezTo>
                    <a:cubicBezTo>
                      <a:pt x="46" y="76"/>
                      <a:pt x="47" y="67"/>
                      <a:pt x="47" y="58"/>
                    </a:cubicBezTo>
                    <a:cubicBezTo>
                      <a:pt x="47" y="41"/>
                      <a:pt x="39" y="21"/>
                      <a:pt x="28" y="0"/>
                    </a:cubicBezTo>
                    <a:cubicBezTo>
                      <a:pt x="20" y="10"/>
                      <a:pt x="11" y="20"/>
                      <a:pt x="0" y="27"/>
                    </a:cubicBezTo>
                    <a:cubicBezTo>
                      <a:pt x="6" y="39"/>
                      <a:pt x="9" y="50"/>
                      <a:pt x="9" y="58"/>
                    </a:cubicBezTo>
                    <a:cubicBezTo>
                      <a:pt x="9" y="67"/>
                      <a:pt x="7" y="76"/>
                      <a:pt x="4" y="84"/>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1" name="Freeform 9"/>
              <p:cNvSpPr>
                <a:spLocks/>
              </p:cNvSpPr>
              <p:nvPr userDrawn="1"/>
            </p:nvSpPr>
            <p:spPr bwMode="auto">
              <a:xfrm>
                <a:off x="866775" y="8053388"/>
                <a:ext cx="176213" cy="315912"/>
              </a:xfrm>
              <a:custGeom>
                <a:avLst/>
                <a:gdLst>
                  <a:gd name="T0" fmla="*/ 43 w 47"/>
                  <a:gd name="T1" fmla="*/ 84 h 84"/>
                  <a:gd name="T2" fmla="*/ 38 w 47"/>
                  <a:gd name="T3" fmla="*/ 58 h 84"/>
                  <a:gd name="T4" fmla="*/ 47 w 47"/>
                  <a:gd name="T5" fmla="*/ 27 h 84"/>
                  <a:gd name="T6" fmla="*/ 19 w 47"/>
                  <a:gd name="T7" fmla="*/ 0 h 84"/>
                  <a:gd name="T8" fmla="*/ 0 w 47"/>
                  <a:gd name="T9" fmla="*/ 58 h 84"/>
                  <a:gd name="T10" fmla="*/ 3 w 47"/>
                  <a:gd name="T11" fmla="*/ 84 h 84"/>
                  <a:gd name="T12" fmla="*/ 43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3" y="84"/>
                    </a:moveTo>
                    <a:cubicBezTo>
                      <a:pt x="40" y="76"/>
                      <a:pt x="38" y="67"/>
                      <a:pt x="38" y="58"/>
                    </a:cubicBezTo>
                    <a:cubicBezTo>
                      <a:pt x="38" y="50"/>
                      <a:pt x="41" y="39"/>
                      <a:pt x="47" y="27"/>
                    </a:cubicBezTo>
                    <a:cubicBezTo>
                      <a:pt x="36" y="20"/>
                      <a:pt x="26" y="10"/>
                      <a:pt x="19" y="0"/>
                    </a:cubicBezTo>
                    <a:cubicBezTo>
                      <a:pt x="8" y="21"/>
                      <a:pt x="0" y="41"/>
                      <a:pt x="0" y="58"/>
                    </a:cubicBezTo>
                    <a:cubicBezTo>
                      <a:pt x="0" y="67"/>
                      <a:pt x="1" y="76"/>
                      <a:pt x="3" y="84"/>
                    </a:cubicBezTo>
                    <a:lnTo>
                      <a:pt x="43" y="84"/>
                    </a:lnTo>
                    <a:close/>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82" name="Freeform 10"/>
              <p:cNvSpPr>
                <a:spLocks/>
              </p:cNvSpPr>
              <p:nvPr userDrawn="1"/>
            </p:nvSpPr>
            <p:spPr bwMode="auto">
              <a:xfrm>
                <a:off x="1860550" y="8118475"/>
                <a:ext cx="85725" cy="85725"/>
              </a:xfrm>
              <a:custGeom>
                <a:avLst/>
                <a:gdLst>
                  <a:gd name="T0" fmla="*/ 15 w 23"/>
                  <a:gd name="T1" fmla="*/ 14 h 23"/>
                  <a:gd name="T2" fmla="*/ 15 w 23"/>
                  <a:gd name="T3" fmla="*/ 14 h 23"/>
                  <a:gd name="T4" fmla="*/ 11 w 23"/>
                  <a:gd name="T5" fmla="*/ 14 h 23"/>
                  <a:gd name="T6" fmla="*/ 12 w 23"/>
                  <a:gd name="T7" fmla="*/ 11 h 23"/>
                  <a:gd name="T8" fmla="*/ 23 w 23"/>
                  <a:gd name="T9" fmla="*/ 11 h 23"/>
                  <a:gd name="T10" fmla="*/ 22 w 23"/>
                  <a:gd name="T11" fmla="*/ 14 h 23"/>
                  <a:gd name="T12" fmla="*/ 19 w 23"/>
                  <a:gd name="T13" fmla="*/ 14 h 23"/>
                  <a:gd name="T14" fmla="*/ 17 w 23"/>
                  <a:gd name="T15" fmla="*/ 23 h 23"/>
                  <a:gd name="T16" fmla="*/ 14 w 23"/>
                  <a:gd name="T17" fmla="*/ 23 h 23"/>
                  <a:gd name="T18" fmla="*/ 14 w 23"/>
                  <a:gd name="T19" fmla="*/ 20 h 23"/>
                  <a:gd name="T20" fmla="*/ 8 w 23"/>
                  <a:gd name="T21" fmla="*/ 23 h 23"/>
                  <a:gd name="T22" fmla="*/ 0 w 23"/>
                  <a:gd name="T23" fmla="*/ 14 h 23"/>
                  <a:gd name="T24" fmla="*/ 12 w 23"/>
                  <a:gd name="T25" fmla="*/ 0 h 23"/>
                  <a:gd name="T26" fmla="*/ 18 w 23"/>
                  <a:gd name="T27" fmla="*/ 2 h 23"/>
                  <a:gd name="T28" fmla="*/ 20 w 23"/>
                  <a:gd name="T29" fmla="*/ 0 h 23"/>
                  <a:gd name="T30" fmla="*/ 22 w 23"/>
                  <a:gd name="T31" fmla="*/ 0 h 23"/>
                  <a:gd name="T32" fmla="*/ 20 w 23"/>
                  <a:gd name="T33" fmla="*/ 8 h 23"/>
                  <a:gd name="T34" fmla="*/ 18 w 23"/>
                  <a:gd name="T35" fmla="*/ 8 h 23"/>
                  <a:gd name="T36" fmla="*/ 12 w 23"/>
                  <a:gd name="T37" fmla="*/ 2 h 23"/>
                  <a:gd name="T38" fmla="*/ 4 w 23"/>
                  <a:gd name="T39" fmla="*/ 14 h 23"/>
                  <a:gd name="T40" fmla="*/ 9 w 23"/>
                  <a:gd name="T41" fmla="*/ 20 h 23"/>
                  <a:gd name="T42" fmla="*/ 15 w 23"/>
                  <a:gd name="T43"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3">
                    <a:moveTo>
                      <a:pt x="15" y="14"/>
                    </a:moveTo>
                    <a:cubicBezTo>
                      <a:pt x="15" y="14"/>
                      <a:pt x="15" y="14"/>
                      <a:pt x="15" y="14"/>
                    </a:cubicBezTo>
                    <a:cubicBezTo>
                      <a:pt x="11" y="14"/>
                      <a:pt x="11" y="14"/>
                      <a:pt x="11" y="14"/>
                    </a:cubicBezTo>
                    <a:cubicBezTo>
                      <a:pt x="12" y="11"/>
                      <a:pt x="12" y="11"/>
                      <a:pt x="12" y="11"/>
                    </a:cubicBezTo>
                    <a:cubicBezTo>
                      <a:pt x="23" y="11"/>
                      <a:pt x="23" y="11"/>
                      <a:pt x="23" y="11"/>
                    </a:cubicBezTo>
                    <a:cubicBezTo>
                      <a:pt x="22" y="14"/>
                      <a:pt x="22" y="14"/>
                      <a:pt x="22" y="14"/>
                    </a:cubicBezTo>
                    <a:cubicBezTo>
                      <a:pt x="19" y="14"/>
                      <a:pt x="19" y="14"/>
                      <a:pt x="19" y="14"/>
                    </a:cubicBezTo>
                    <a:cubicBezTo>
                      <a:pt x="17" y="23"/>
                      <a:pt x="17" y="23"/>
                      <a:pt x="17" y="23"/>
                    </a:cubicBezTo>
                    <a:cubicBezTo>
                      <a:pt x="14" y="23"/>
                      <a:pt x="14" y="23"/>
                      <a:pt x="14" y="23"/>
                    </a:cubicBezTo>
                    <a:cubicBezTo>
                      <a:pt x="14" y="20"/>
                      <a:pt x="14" y="20"/>
                      <a:pt x="14" y="20"/>
                    </a:cubicBezTo>
                    <a:cubicBezTo>
                      <a:pt x="13" y="22"/>
                      <a:pt x="11" y="23"/>
                      <a:pt x="8" y="23"/>
                    </a:cubicBezTo>
                    <a:cubicBezTo>
                      <a:pt x="3" y="23"/>
                      <a:pt x="0" y="19"/>
                      <a:pt x="0" y="14"/>
                    </a:cubicBezTo>
                    <a:cubicBezTo>
                      <a:pt x="0" y="7"/>
                      <a:pt x="5" y="0"/>
                      <a:pt x="12" y="0"/>
                    </a:cubicBezTo>
                    <a:cubicBezTo>
                      <a:pt x="15" y="0"/>
                      <a:pt x="17" y="1"/>
                      <a:pt x="18" y="2"/>
                    </a:cubicBezTo>
                    <a:cubicBezTo>
                      <a:pt x="20" y="0"/>
                      <a:pt x="20" y="0"/>
                      <a:pt x="20" y="0"/>
                    </a:cubicBezTo>
                    <a:cubicBezTo>
                      <a:pt x="22" y="0"/>
                      <a:pt x="22" y="0"/>
                      <a:pt x="22" y="0"/>
                    </a:cubicBezTo>
                    <a:cubicBezTo>
                      <a:pt x="20" y="8"/>
                      <a:pt x="20" y="8"/>
                      <a:pt x="20" y="8"/>
                    </a:cubicBezTo>
                    <a:cubicBezTo>
                      <a:pt x="18" y="8"/>
                      <a:pt x="18" y="8"/>
                      <a:pt x="18" y="8"/>
                    </a:cubicBezTo>
                    <a:cubicBezTo>
                      <a:pt x="17" y="4"/>
                      <a:pt x="15" y="2"/>
                      <a:pt x="12" y="2"/>
                    </a:cubicBezTo>
                    <a:cubicBezTo>
                      <a:pt x="6" y="2"/>
                      <a:pt x="4" y="10"/>
                      <a:pt x="4" y="14"/>
                    </a:cubicBezTo>
                    <a:cubicBezTo>
                      <a:pt x="4" y="19"/>
                      <a:pt x="7" y="20"/>
                      <a:pt x="9" y="20"/>
                    </a:cubicBezTo>
                    <a:cubicBezTo>
                      <a:pt x="12" y="20"/>
                      <a:pt x="14" y="18"/>
                      <a:pt x="15"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3" name="Freeform 11"/>
              <p:cNvSpPr>
                <a:spLocks/>
              </p:cNvSpPr>
              <p:nvPr userDrawn="1"/>
            </p:nvSpPr>
            <p:spPr bwMode="auto">
              <a:xfrm>
                <a:off x="1946275" y="8140700"/>
                <a:ext cx="60325" cy="60325"/>
              </a:xfrm>
              <a:custGeom>
                <a:avLst/>
                <a:gdLst>
                  <a:gd name="T0" fmla="*/ 4 w 16"/>
                  <a:gd name="T1" fmla="*/ 5 h 16"/>
                  <a:gd name="T2" fmla="*/ 4 w 16"/>
                  <a:gd name="T3" fmla="*/ 3 h 16"/>
                  <a:gd name="T4" fmla="*/ 1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5 w 16"/>
                  <a:gd name="T25" fmla="*/ 16 h 16"/>
                  <a:gd name="T26" fmla="*/ 1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2" y="4"/>
                      <a:pt x="1" y="7"/>
                    </a:cubicBezTo>
                    <a:cubicBezTo>
                      <a:pt x="0" y="6"/>
                      <a:pt x="0" y="6"/>
                      <a:pt x="0" y="6"/>
                    </a:cubicBezTo>
                    <a:cubicBezTo>
                      <a:pt x="1" y="2"/>
                      <a:pt x="3" y="0"/>
                      <a:pt x="5" y="0"/>
                    </a:cubicBezTo>
                    <a:cubicBezTo>
                      <a:pt x="7" y="0"/>
                      <a:pt x="8" y="2"/>
                      <a:pt x="8" y="4"/>
                    </a:cubicBezTo>
                    <a:cubicBezTo>
                      <a:pt x="8" y="5"/>
                      <a:pt x="7"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5" y="16"/>
                    </a:cubicBezTo>
                    <a:cubicBezTo>
                      <a:pt x="1" y="16"/>
                      <a:pt x="1" y="16"/>
                      <a:pt x="1"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4" name="Freeform 12"/>
              <p:cNvSpPr>
                <a:spLocks noEditPoints="1"/>
              </p:cNvSpPr>
              <p:nvPr userDrawn="1"/>
            </p:nvSpPr>
            <p:spPr bwMode="auto">
              <a:xfrm>
                <a:off x="2003425" y="8140700"/>
                <a:ext cx="55563" cy="63500"/>
              </a:xfrm>
              <a:custGeom>
                <a:avLst/>
                <a:gdLst>
                  <a:gd name="T0" fmla="*/ 4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4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4"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4" y="10"/>
                    </a:cubicBezTo>
                    <a:moveTo>
                      <a:pt x="5" y="8"/>
                    </a:moveTo>
                    <a:cubicBezTo>
                      <a:pt x="9" y="8"/>
                      <a:pt x="11" y="6"/>
                      <a:pt x="11" y="4"/>
                    </a:cubicBezTo>
                    <a:cubicBezTo>
                      <a:pt x="11" y="3"/>
                      <a:pt x="11" y="2"/>
                      <a:pt x="10" y="2"/>
                    </a:cubicBezTo>
                    <a:cubicBezTo>
                      <a:pt x="7" y="2"/>
                      <a:pt x="5"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5" name="Freeform 13"/>
              <p:cNvSpPr>
                <a:spLocks noEditPoints="1"/>
              </p:cNvSpPr>
              <p:nvPr userDrawn="1"/>
            </p:nvSpPr>
            <p:spPr bwMode="auto">
              <a:xfrm>
                <a:off x="2062163"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6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3"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8" y="15"/>
                      <a:pt x="7" y="17"/>
                      <a:pt x="5" y="17"/>
                    </a:cubicBezTo>
                    <a:cubicBezTo>
                      <a:pt x="2" y="17"/>
                      <a:pt x="0" y="14"/>
                      <a:pt x="0" y="11"/>
                    </a:cubicBezTo>
                    <a:cubicBezTo>
                      <a:pt x="0" y="8"/>
                      <a:pt x="1" y="5"/>
                      <a:pt x="3" y="3"/>
                    </a:cubicBezTo>
                    <a:cubicBezTo>
                      <a:pt x="5" y="1"/>
                      <a:pt x="7" y="0"/>
                      <a:pt x="9" y="0"/>
                    </a:cubicBezTo>
                    <a:cubicBezTo>
                      <a:pt x="11" y="0"/>
                      <a:pt x="12" y="2"/>
                      <a:pt x="12" y="3"/>
                    </a:cubicBezTo>
                    <a:cubicBezTo>
                      <a:pt x="13" y="1"/>
                      <a:pt x="13" y="1"/>
                      <a:pt x="13" y="1"/>
                    </a:cubicBezTo>
                    <a:cubicBezTo>
                      <a:pt x="16" y="1"/>
                      <a:pt x="16" y="1"/>
                      <a:pt x="16" y="1"/>
                    </a:cubicBezTo>
                    <a:lnTo>
                      <a:pt x="14"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6" name="Freeform 14"/>
              <p:cNvSpPr>
                <a:spLocks/>
              </p:cNvSpPr>
              <p:nvPr userDrawn="1"/>
            </p:nvSpPr>
            <p:spPr bwMode="auto">
              <a:xfrm>
                <a:off x="2133600" y="8129588"/>
                <a:ext cx="46038" cy="74612"/>
              </a:xfrm>
              <a:custGeom>
                <a:avLst/>
                <a:gdLst>
                  <a:gd name="T0" fmla="*/ 7 w 12"/>
                  <a:gd name="T1" fmla="*/ 6 h 20"/>
                  <a:gd name="T2" fmla="*/ 5 w 12"/>
                  <a:gd name="T3" fmla="*/ 14 h 20"/>
                  <a:gd name="T4" fmla="*/ 5 w 12"/>
                  <a:gd name="T5" fmla="*/ 16 h 20"/>
                  <a:gd name="T6" fmla="*/ 6 w 12"/>
                  <a:gd name="T7" fmla="*/ 17 h 20"/>
                  <a:gd name="T8" fmla="*/ 9 w 12"/>
                  <a:gd name="T9" fmla="*/ 13 h 20"/>
                  <a:gd name="T10" fmla="*/ 11 w 12"/>
                  <a:gd name="T11" fmla="*/ 14 h 20"/>
                  <a:gd name="T12" fmla="*/ 5 w 12"/>
                  <a:gd name="T13" fmla="*/ 20 h 20"/>
                  <a:gd name="T14" fmla="*/ 1 w 12"/>
                  <a:gd name="T15" fmla="*/ 16 h 20"/>
                  <a:gd name="T16" fmla="*/ 1 w 12"/>
                  <a:gd name="T17" fmla="*/ 13 h 20"/>
                  <a:gd name="T18" fmla="*/ 3 w 12"/>
                  <a:gd name="T19" fmla="*/ 6 h 20"/>
                  <a:gd name="T20" fmla="*/ 0 w 12"/>
                  <a:gd name="T21" fmla="*/ 6 h 20"/>
                  <a:gd name="T22" fmla="*/ 1 w 12"/>
                  <a:gd name="T23" fmla="*/ 4 h 20"/>
                  <a:gd name="T24" fmla="*/ 4 w 12"/>
                  <a:gd name="T25" fmla="*/ 4 h 20"/>
                  <a:gd name="T26" fmla="*/ 5 w 12"/>
                  <a:gd name="T27" fmla="*/ 0 h 20"/>
                  <a:gd name="T28" fmla="*/ 9 w 12"/>
                  <a:gd name="T29" fmla="*/ 0 h 20"/>
                  <a:gd name="T30" fmla="*/ 8 w 12"/>
                  <a:gd name="T31" fmla="*/ 4 h 20"/>
                  <a:gd name="T32" fmla="*/ 12 w 12"/>
                  <a:gd name="T33" fmla="*/ 4 h 20"/>
                  <a:gd name="T34" fmla="*/ 12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6" y="20"/>
                      <a:pt x="5" y="20"/>
                    </a:cubicBezTo>
                    <a:cubicBezTo>
                      <a:pt x="2" y="20"/>
                      <a:pt x="1" y="19"/>
                      <a:pt x="1" y="16"/>
                    </a:cubicBezTo>
                    <a:cubicBezTo>
                      <a:pt x="1" y="15"/>
                      <a:pt x="1" y="14"/>
                      <a:pt x="1"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2" y="4"/>
                      <a:pt x="12" y="4"/>
                      <a:pt x="12"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7" name="Freeform 15"/>
              <p:cNvSpPr>
                <a:spLocks/>
              </p:cNvSpPr>
              <p:nvPr userDrawn="1"/>
            </p:nvSpPr>
            <p:spPr bwMode="auto">
              <a:xfrm>
                <a:off x="2205038" y="8118475"/>
                <a:ext cx="79375" cy="82550"/>
              </a:xfrm>
              <a:custGeom>
                <a:avLst/>
                <a:gdLst>
                  <a:gd name="T0" fmla="*/ 17 w 21"/>
                  <a:gd name="T1" fmla="*/ 0 h 22"/>
                  <a:gd name="T2" fmla="*/ 17 w 21"/>
                  <a:gd name="T3" fmla="*/ 3 h 22"/>
                  <a:gd name="T4" fmla="*/ 13 w 21"/>
                  <a:gd name="T5" fmla="*/ 3 h 22"/>
                  <a:gd name="T6" fmla="*/ 9 w 21"/>
                  <a:gd name="T7" fmla="*/ 20 h 22"/>
                  <a:gd name="T8" fmla="*/ 13 w 21"/>
                  <a:gd name="T9" fmla="*/ 20 h 22"/>
                  <a:gd name="T10" fmla="*/ 19 w 21"/>
                  <a:gd name="T11" fmla="*/ 14 h 22"/>
                  <a:gd name="T12" fmla="*/ 21 w 21"/>
                  <a:gd name="T13" fmla="*/ 14 h 22"/>
                  <a:gd name="T14" fmla="*/ 19 w 21"/>
                  <a:gd name="T15" fmla="*/ 22 h 22"/>
                  <a:gd name="T16" fmla="*/ 0 w 21"/>
                  <a:gd name="T17" fmla="*/ 22 h 22"/>
                  <a:gd name="T18" fmla="*/ 1 w 21"/>
                  <a:gd name="T19" fmla="*/ 20 h 22"/>
                  <a:gd name="T20" fmla="*/ 4 w 21"/>
                  <a:gd name="T21" fmla="*/ 20 h 22"/>
                  <a:gd name="T22" fmla="*/ 9 w 21"/>
                  <a:gd name="T23" fmla="*/ 3 h 22"/>
                  <a:gd name="T24" fmla="*/ 5 w 21"/>
                  <a:gd name="T25" fmla="*/ 3 h 22"/>
                  <a:gd name="T26" fmla="*/ 6 w 21"/>
                  <a:gd name="T27" fmla="*/ 0 h 22"/>
                  <a:gd name="T28" fmla="*/ 17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7" y="0"/>
                    </a:moveTo>
                    <a:cubicBezTo>
                      <a:pt x="17" y="3"/>
                      <a:pt x="17" y="3"/>
                      <a:pt x="17" y="3"/>
                    </a:cubicBezTo>
                    <a:cubicBezTo>
                      <a:pt x="13" y="3"/>
                      <a:pt x="13" y="3"/>
                      <a:pt x="13" y="3"/>
                    </a:cubicBezTo>
                    <a:cubicBezTo>
                      <a:pt x="9" y="20"/>
                      <a:pt x="9" y="20"/>
                      <a:pt x="9" y="20"/>
                    </a:cubicBezTo>
                    <a:cubicBezTo>
                      <a:pt x="13" y="20"/>
                      <a:pt x="13" y="20"/>
                      <a:pt x="13" y="20"/>
                    </a:cubicBezTo>
                    <a:cubicBezTo>
                      <a:pt x="16" y="20"/>
                      <a:pt x="17" y="19"/>
                      <a:pt x="19" y="14"/>
                    </a:cubicBezTo>
                    <a:cubicBezTo>
                      <a:pt x="21" y="14"/>
                      <a:pt x="21" y="14"/>
                      <a:pt x="21" y="14"/>
                    </a:cubicBezTo>
                    <a:cubicBezTo>
                      <a:pt x="19" y="22"/>
                      <a:pt x="19" y="22"/>
                      <a:pt x="19" y="22"/>
                    </a:cubicBezTo>
                    <a:cubicBezTo>
                      <a:pt x="0" y="22"/>
                      <a:pt x="0" y="22"/>
                      <a:pt x="0" y="22"/>
                    </a:cubicBezTo>
                    <a:cubicBezTo>
                      <a:pt x="1" y="20"/>
                      <a:pt x="1" y="20"/>
                      <a:pt x="1" y="20"/>
                    </a:cubicBezTo>
                    <a:cubicBezTo>
                      <a:pt x="4" y="20"/>
                      <a:pt x="4" y="20"/>
                      <a:pt x="4" y="20"/>
                    </a:cubicBezTo>
                    <a:cubicBezTo>
                      <a:pt x="9" y="3"/>
                      <a:pt x="9" y="3"/>
                      <a:pt x="9" y="3"/>
                    </a:cubicBezTo>
                    <a:cubicBezTo>
                      <a:pt x="5" y="3"/>
                      <a:pt x="5" y="3"/>
                      <a:pt x="5" y="3"/>
                    </a:cubicBezTo>
                    <a:cubicBezTo>
                      <a:pt x="6" y="0"/>
                      <a:pt x="6" y="0"/>
                      <a:pt x="6" y="0"/>
                    </a:cubicBezTo>
                    <a:lnTo>
                      <a:pt x="17" y="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8" name="Freeform 16"/>
              <p:cNvSpPr>
                <a:spLocks noEditPoints="1"/>
              </p:cNvSpPr>
              <p:nvPr userDrawn="1"/>
            </p:nvSpPr>
            <p:spPr bwMode="auto">
              <a:xfrm>
                <a:off x="2292350" y="8140700"/>
                <a:ext cx="66675" cy="63500"/>
              </a:xfrm>
              <a:custGeom>
                <a:avLst/>
                <a:gdLst>
                  <a:gd name="T0" fmla="*/ 13 w 18"/>
                  <a:gd name="T1" fmla="*/ 11 h 17"/>
                  <a:gd name="T2" fmla="*/ 13 w 18"/>
                  <a:gd name="T3" fmla="*/ 13 h 17"/>
                  <a:gd name="T4" fmla="*/ 14 w 18"/>
                  <a:gd name="T5" fmla="*/ 14 h 17"/>
                  <a:gd name="T6" fmla="*/ 16 w 18"/>
                  <a:gd name="T7" fmla="*/ 11 h 17"/>
                  <a:gd name="T8" fmla="*/ 18 w 18"/>
                  <a:gd name="T9" fmla="*/ 11 h 17"/>
                  <a:gd name="T10" fmla="*/ 12 w 18"/>
                  <a:gd name="T11" fmla="*/ 17 h 17"/>
                  <a:gd name="T12" fmla="*/ 10 w 18"/>
                  <a:gd name="T13" fmla="*/ 14 h 17"/>
                  <a:gd name="T14" fmla="*/ 10 w 18"/>
                  <a:gd name="T15" fmla="*/ 13 h 17"/>
                  <a:gd name="T16" fmla="*/ 9 w 18"/>
                  <a:gd name="T17" fmla="*/ 13 h 17"/>
                  <a:gd name="T18" fmla="*/ 4 w 18"/>
                  <a:gd name="T19" fmla="*/ 17 h 17"/>
                  <a:gd name="T20" fmla="*/ 0 w 18"/>
                  <a:gd name="T21" fmla="*/ 11 h 17"/>
                  <a:gd name="T22" fmla="*/ 3 w 18"/>
                  <a:gd name="T23" fmla="*/ 3 h 17"/>
                  <a:gd name="T24" fmla="*/ 8 w 18"/>
                  <a:gd name="T25" fmla="*/ 0 h 17"/>
                  <a:gd name="T26" fmla="*/ 12 w 18"/>
                  <a:gd name="T27" fmla="*/ 3 h 17"/>
                  <a:gd name="T28" fmla="*/ 12 w 18"/>
                  <a:gd name="T29" fmla="*/ 1 h 17"/>
                  <a:gd name="T30" fmla="*/ 16 w 18"/>
                  <a:gd name="T31" fmla="*/ 1 h 17"/>
                  <a:gd name="T32" fmla="*/ 13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3" y="11"/>
                    </a:moveTo>
                    <a:cubicBezTo>
                      <a:pt x="13" y="12"/>
                      <a:pt x="13" y="13"/>
                      <a:pt x="13" y="13"/>
                    </a:cubicBezTo>
                    <a:cubicBezTo>
                      <a:pt x="13" y="14"/>
                      <a:pt x="13" y="14"/>
                      <a:pt x="14" y="14"/>
                    </a:cubicBezTo>
                    <a:cubicBezTo>
                      <a:pt x="14" y="14"/>
                      <a:pt x="15" y="13"/>
                      <a:pt x="16" y="11"/>
                    </a:cubicBezTo>
                    <a:cubicBezTo>
                      <a:pt x="18" y="11"/>
                      <a:pt x="18" y="11"/>
                      <a:pt x="18" y="11"/>
                    </a:cubicBezTo>
                    <a:cubicBezTo>
                      <a:pt x="16" y="15"/>
                      <a:pt x="14" y="17"/>
                      <a:pt x="12" y="17"/>
                    </a:cubicBezTo>
                    <a:cubicBezTo>
                      <a:pt x="11" y="17"/>
                      <a:pt x="10" y="16"/>
                      <a:pt x="10" y="14"/>
                    </a:cubicBezTo>
                    <a:cubicBezTo>
                      <a:pt x="10" y="14"/>
                      <a:pt x="10" y="13"/>
                      <a:pt x="10" y="13"/>
                    </a:cubicBezTo>
                    <a:cubicBezTo>
                      <a:pt x="9" y="13"/>
                      <a:pt x="9" y="13"/>
                      <a:pt x="9" y="13"/>
                    </a:cubicBezTo>
                    <a:cubicBezTo>
                      <a:pt x="8" y="15"/>
                      <a:pt x="6" y="17"/>
                      <a:pt x="4" y="17"/>
                    </a:cubicBezTo>
                    <a:cubicBezTo>
                      <a:pt x="1" y="17"/>
                      <a:pt x="0" y="14"/>
                      <a:pt x="0" y="11"/>
                    </a:cubicBezTo>
                    <a:cubicBezTo>
                      <a:pt x="0" y="8"/>
                      <a:pt x="1" y="5"/>
                      <a:pt x="3" y="3"/>
                    </a:cubicBezTo>
                    <a:cubicBezTo>
                      <a:pt x="5" y="1"/>
                      <a:pt x="6" y="0"/>
                      <a:pt x="8" y="0"/>
                    </a:cubicBezTo>
                    <a:cubicBezTo>
                      <a:pt x="10" y="0"/>
                      <a:pt x="11" y="2"/>
                      <a:pt x="12" y="3"/>
                    </a:cubicBezTo>
                    <a:cubicBezTo>
                      <a:pt x="12" y="1"/>
                      <a:pt x="12" y="1"/>
                      <a:pt x="12" y="1"/>
                    </a:cubicBezTo>
                    <a:cubicBezTo>
                      <a:pt x="16" y="1"/>
                      <a:pt x="16" y="1"/>
                      <a:pt x="16" y="1"/>
                    </a:cubicBezTo>
                    <a:lnTo>
                      <a:pt x="13"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9" name="Freeform 17"/>
              <p:cNvSpPr>
                <a:spLocks/>
              </p:cNvSpPr>
              <p:nvPr userDrawn="1"/>
            </p:nvSpPr>
            <p:spPr bwMode="auto">
              <a:xfrm>
                <a:off x="2359025" y="8113713"/>
                <a:ext cx="68263" cy="90487"/>
              </a:xfrm>
              <a:custGeom>
                <a:avLst/>
                <a:gdLst>
                  <a:gd name="T0" fmla="*/ 13 w 18"/>
                  <a:gd name="T1" fmla="*/ 21 h 24"/>
                  <a:gd name="T2" fmla="*/ 15 w 18"/>
                  <a:gd name="T3" fmla="*/ 18 h 24"/>
                  <a:gd name="T4" fmla="*/ 17 w 18"/>
                  <a:gd name="T5" fmla="*/ 18 h 24"/>
                  <a:gd name="T6" fmla="*/ 12 w 18"/>
                  <a:gd name="T7" fmla="*/ 24 h 24"/>
                  <a:gd name="T8" fmla="*/ 9 w 18"/>
                  <a:gd name="T9" fmla="*/ 20 h 24"/>
                  <a:gd name="T10" fmla="*/ 9 w 18"/>
                  <a:gd name="T11" fmla="*/ 17 h 24"/>
                  <a:gd name="T12" fmla="*/ 6 w 18"/>
                  <a:gd name="T13" fmla="*/ 16 h 24"/>
                  <a:gd name="T14" fmla="*/ 6 w 18"/>
                  <a:gd name="T15" fmla="*/ 16 h 24"/>
                  <a:gd name="T16" fmla="*/ 4 w 18"/>
                  <a:gd name="T17" fmla="*/ 23 h 24"/>
                  <a:gd name="T18" fmla="*/ 0 w 18"/>
                  <a:gd name="T19" fmla="*/ 23 h 24"/>
                  <a:gd name="T20" fmla="*/ 6 w 18"/>
                  <a:gd name="T21" fmla="*/ 3 h 24"/>
                  <a:gd name="T22" fmla="*/ 3 w 18"/>
                  <a:gd name="T23" fmla="*/ 3 h 24"/>
                  <a:gd name="T24" fmla="*/ 4 w 18"/>
                  <a:gd name="T25" fmla="*/ 0 h 24"/>
                  <a:gd name="T26" fmla="*/ 10 w 18"/>
                  <a:gd name="T27" fmla="*/ 0 h 24"/>
                  <a:gd name="T28" fmla="*/ 7 w 18"/>
                  <a:gd name="T29" fmla="*/ 14 h 24"/>
                  <a:gd name="T30" fmla="*/ 7 w 18"/>
                  <a:gd name="T31" fmla="*/ 14 h 24"/>
                  <a:gd name="T32" fmla="*/ 11 w 18"/>
                  <a:gd name="T33" fmla="*/ 11 h 24"/>
                  <a:gd name="T34" fmla="*/ 15 w 18"/>
                  <a:gd name="T35" fmla="*/ 7 h 24"/>
                  <a:gd name="T36" fmla="*/ 18 w 18"/>
                  <a:gd name="T37" fmla="*/ 10 h 24"/>
                  <a:gd name="T38" fmla="*/ 15 w 18"/>
                  <a:gd name="T39" fmla="*/ 13 h 24"/>
                  <a:gd name="T40" fmla="*/ 14 w 18"/>
                  <a:gd name="T41" fmla="*/ 10 h 24"/>
                  <a:gd name="T42" fmla="*/ 12 w 18"/>
                  <a:gd name="T43" fmla="*/ 12 h 24"/>
                  <a:gd name="T44" fmla="*/ 10 w 18"/>
                  <a:gd name="T45" fmla="*/ 15 h 24"/>
                  <a:gd name="T46" fmla="*/ 13 w 18"/>
                  <a:gd name="T47" fmla="*/ 18 h 24"/>
                  <a:gd name="T48" fmla="*/ 13 w 18"/>
                  <a:gd name="T49" fmla="*/ 20 h 24"/>
                  <a:gd name="T50" fmla="*/ 13 w 18"/>
                  <a:gd name="T51"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4">
                    <a:moveTo>
                      <a:pt x="13" y="21"/>
                    </a:moveTo>
                    <a:cubicBezTo>
                      <a:pt x="14" y="21"/>
                      <a:pt x="15" y="20"/>
                      <a:pt x="15" y="18"/>
                    </a:cubicBezTo>
                    <a:cubicBezTo>
                      <a:pt x="17" y="18"/>
                      <a:pt x="17" y="18"/>
                      <a:pt x="17" y="18"/>
                    </a:cubicBezTo>
                    <a:cubicBezTo>
                      <a:pt x="16" y="22"/>
                      <a:pt x="14" y="24"/>
                      <a:pt x="12" y="24"/>
                    </a:cubicBezTo>
                    <a:cubicBezTo>
                      <a:pt x="10" y="24"/>
                      <a:pt x="9" y="23"/>
                      <a:pt x="9" y="20"/>
                    </a:cubicBezTo>
                    <a:cubicBezTo>
                      <a:pt x="9" y="19"/>
                      <a:pt x="9" y="18"/>
                      <a:pt x="9" y="17"/>
                    </a:cubicBezTo>
                    <a:cubicBezTo>
                      <a:pt x="9" y="16"/>
                      <a:pt x="9" y="16"/>
                      <a:pt x="6" y="16"/>
                    </a:cubicBezTo>
                    <a:cubicBezTo>
                      <a:pt x="6" y="16"/>
                      <a:pt x="6" y="16"/>
                      <a:pt x="6" y="16"/>
                    </a:cubicBezTo>
                    <a:cubicBezTo>
                      <a:pt x="4" y="23"/>
                      <a:pt x="4" y="23"/>
                      <a:pt x="4" y="23"/>
                    </a:cubicBezTo>
                    <a:cubicBezTo>
                      <a:pt x="0" y="23"/>
                      <a:pt x="0" y="23"/>
                      <a:pt x="0" y="23"/>
                    </a:cubicBezTo>
                    <a:cubicBezTo>
                      <a:pt x="6" y="3"/>
                      <a:pt x="6" y="3"/>
                      <a:pt x="6" y="3"/>
                    </a:cubicBezTo>
                    <a:cubicBezTo>
                      <a:pt x="3" y="3"/>
                      <a:pt x="3" y="3"/>
                      <a:pt x="3" y="3"/>
                    </a:cubicBezTo>
                    <a:cubicBezTo>
                      <a:pt x="4" y="0"/>
                      <a:pt x="4" y="0"/>
                      <a:pt x="4" y="0"/>
                    </a:cubicBezTo>
                    <a:cubicBezTo>
                      <a:pt x="10" y="0"/>
                      <a:pt x="10" y="0"/>
                      <a:pt x="10" y="0"/>
                    </a:cubicBezTo>
                    <a:cubicBezTo>
                      <a:pt x="7" y="14"/>
                      <a:pt x="7" y="14"/>
                      <a:pt x="7" y="14"/>
                    </a:cubicBezTo>
                    <a:cubicBezTo>
                      <a:pt x="7" y="14"/>
                      <a:pt x="7" y="14"/>
                      <a:pt x="7" y="14"/>
                    </a:cubicBezTo>
                    <a:cubicBezTo>
                      <a:pt x="9" y="14"/>
                      <a:pt x="9" y="13"/>
                      <a:pt x="11" y="11"/>
                    </a:cubicBezTo>
                    <a:cubicBezTo>
                      <a:pt x="12" y="9"/>
                      <a:pt x="13" y="7"/>
                      <a:pt x="15" y="7"/>
                    </a:cubicBezTo>
                    <a:cubicBezTo>
                      <a:pt x="17" y="7"/>
                      <a:pt x="18" y="8"/>
                      <a:pt x="18" y="10"/>
                    </a:cubicBezTo>
                    <a:cubicBezTo>
                      <a:pt x="18" y="11"/>
                      <a:pt x="17" y="13"/>
                      <a:pt x="15" y="13"/>
                    </a:cubicBezTo>
                    <a:cubicBezTo>
                      <a:pt x="14" y="13"/>
                      <a:pt x="13" y="12"/>
                      <a:pt x="14" y="10"/>
                    </a:cubicBezTo>
                    <a:cubicBezTo>
                      <a:pt x="13" y="10"/>
                      <a:pt x="13" y="11"/>
                      <a:pt x="12" y="12"/>
                    </a:cubicBezTo>
                    <a:cubicBezTo>
                      <a:pt x="11" y="13"/>
                      <a:pt x="11" y="14"/>
                      <a:pt x="10" y="15"/>
                    </a:cubicBezTo>
                    <a:cubicBezTo>
                      <a:pt x="12" y="15"/>
                      <a:pt x="13" y="16"/>
                      <a:pt x="13" y="18"/>
                    </a:cubicBezTo>
                    <a:cubicBezTo>
                      <a:pt x="13" y="19"/>
                      <a:pt x="13" y="20"/>
                      <a:pt x="13" y="20"/>
                    </a:cubicBezTo>
                    <a:cubicBezTo>
                      <a:pt x="13" y="21"/>
                      <a:pt x="13" y="21"/>
                      <a:pt x="13"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0" name="Freeform 18"/>
              <p:cNvSpPr>
                <a:spLocks noEditPoints="1"/>
              </p:cNvSpPr>
              <p:nvPr userDrawn="1"/>
            </p:nvSpPr>
            <p:spPr bwMode="auto">
              <a:xfrm>
                <a:off x="2427288" y="8140700"/>
                <a:ext cx="55563" cy="63500"/>
              </a:xfrm>
              <a:custGeom>
                <a:avLst/>
                <a:gdLst>
                  <a:gd name="T0" fmla="*/ 5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5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5"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5" y="10"/>
                    </a:cubicBezTo>
                    <a:moveTo>
                      <a:pt x="5" y="8"/>
                    </a:moveTo>
                    <a:cubicBezTo>
                      <a:pt x="10" y="8"/>
                      <a:pt x="11" y="6"/>
                      <a:pt x="11" y="4"/>
                    </a:cubicBezTo>
                    <a:cubicBezTo>
                      <a:pt x="11" y="3"/>
                      <a:pt x="11" y="2"/>
                      <a:pt x="10" y="2"/>
                    </a:cubicBezTo>
                    <a:cubicBezTo>
                      <a:pt x="7" y="2"/>
                      <a:pt x="6"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1" name="Freeform 19"/>
              <p:cNvSpPr>
                <a:spLocks/>
              </p:cNvSpPr>
              <p:nvPr userDrawn="1"/>
            </p:nvSpPr>
            <p:spPr bwMode="auto">
              <a:xfrm>
                <a:off x="2486025" y="8140700"/>
                <a:ext cx="52388" cy="63500"/>
              </a:xfrm>
              <a:custGeom>
                <a:avLst/>
                <a:gdLst>
                  <a:gd name="T0" fmla="*/ 6 w 14"/>
                  <a:gd name="T1" fmla="*/ 17 h 17"/>
                  <a:gd name="T2" fmla="*/ 0 w 14"/>
                  <a:gd name="T3" fmla="*/ 13 h 17"/>
                  <a:gd name="T4" fmla="*/ 2 w 14"/>
                  <a:gd name="T5" fmla="*/ 10 h 17"/>
                  <a:gd name="T6" fmla="*/ 4 w 14"/>
                  <a:gd name="T7" fmla="*/ 12 h 17"/>
                  <a:gd name="T8" fmla="*/ 3 w 14"/>
                  <a:gd name="T9" fmla="*/ 14 h 17"/>
                  <a:gd name="T10" fmla="*/ 6 w 14"/>
                  <a:gd name="T11" fmla="*/ 15 h 17"/>
                  <a:gd name="T12" fmla="*/ 9 w 14"/>
                  <a:gd name="T13" fmla="*/ 13 h 17"/>
                  <a:gd name="T14" fmla="*/ 6 w 14"/>
                  <a:gd name="T15" fmla="*/ 10 h 17"/>
                  <a:gd name="T16" fmla="*/ 2 w 14"/>
                  <a:gd name="T17" fmla="*/ 6 h 17"/>
                  <a:gd name="T18" fmla="*/ 8 w 14"/>
                  <a:gd name="T19" fmla="*/ 0 h 17"/>
                  <a:gd name="T20" fmla="*/ 14 w 14"/>
                  <a:gd name="T21" fmla="*/ 4 h 17"/>
                  <a:gd name="T22" fmla="*/ 12 w 14"/>
                  <a:gd name="T23" fmla="*/ 6 h 17"/>
                  <a:gd name="T24" fmla="*/ 10 w 14"/>
                  <a:gd name="T25" fmla="*/ 5 h 17"/>
                  <a:gd name="T26" fmla="*/ 10 w 14"/>
                  <a:gd name="T27" fmla="*/ 3 h 17"/>
                  <a:gd name="T28" fmla="*/ 8 w 14"/>
                  <a:gd name="T29" fmla="*/ 2 h 17"/>
                  <a:gd name="T30" fmla="*/ 5 w 14"/>
                  <a:gd name="T31" fmla="*/ 4 h 17"/>
                  <a:gd name="T32" fmla="*/ 9 w 14"/>
                  <a:gd name="T33" fmla="*/ 7 h 17"/>
                  <a:gd name="T34" fmla="*/ 12 w 14"/>
                  <a:gd name="T35" fmla="*/ 11 h 17"/>
                  <a:gd name="T36" fmla="*/ 6 w 14"/>
                  <a:gd name="T3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7">
                    <a:moveTo>
                      <a:pt x="6" y="17"/>
                    </a:moveTo>
                    <a:cubicBezTo>
                      <a:pt x="3" y="17"/>
                      <a:pt x="0" y="15"/>
                      <a:pt x="0" y="13"/>
                    </a:cubicBezTo>
                    <a:cubicBezTo>
                      <a:pt x="0" y="12"/>
                      <a:pt x="0" y="10"/>
                      <a:pt x="2" y="10"/>
                    </a:cubicBezTo>
                    <a:cubicBezTo>
                      <a:pt x="3" y="10"/>
                      <a:pt x="4" y="11"/>
                      <a:pt x="4" y="12"/>
                    </a:cubicBezTo>
                    <a:cubicBezTo>
                      <a:pt x="4" y="13"/>
                      <a:pt x="3" y="14"/>
                      <a:pt x="3" y="14"/>
                    </a:cubicBezTo>
                    <a:cubicBezTo>
                      <a:pt x="4" y="15"/>
                      <a:pt x="5" y="15"/>
                      <a:pt x="6" y="15"/>
                    </a:cubicBezTo>
                    <a:cubicBezTo>
                      <a:pt x="8" y="15"/>
                      <a:pt x="9" y="14"/>
                      <a:pt x="9" y="13"/>
                    </a:cubicBezTo>
                    <a:cubicBezTo>
                      <a:pt x="9" y="11"/>
                      <a:pt x="7" y="11"/>
                      <a:pt x="6" y="10"/>
                    </a:cubicBezTo>
                    <a:cubicBezTo>
                      <a:pt x="4" y="9"/>
                      <a:pt x="2" y="8"/>
                      <a:pt x="2" y="6"/>
                    </a:cubicBezTo>
                    <a:cubicBezTo>
                      <a:pt x="2" y="2"/>
                      <a:pt x="5" y="0"/>
                      <a:pt x="8" y="0"/>
                    </a:cubicBezTo>
                    <a:cubicBezTo>
                      <a:pt x="11" y="0"/>
                      <a:pt x="14" y="2"/>
                      <a:pt x="14" y="4"/>
                    </a:cubicBezTo>
                    <a:cubicBezTo>
                      <a:pt x="14" y="5"/>
                      <a:pt x="13" y="6"/>
                      <a:pt x="12" y="6"/>
                    </a:cubicBezTo>
                    <a:cubicBezTo>
                      <a:pt x="10" y="6"/>
                      <a:pt x="10" y="6"/>
                      <a:pt x="10" y="5"/>
                    </a:cubicBezTo>
                    <a:cubicBezTo>
                      <a:pt x="10" y="4"/>
                      <a:pt x="10" y="3"/>
                      <a:pt x="10" y="3"/>
                    </a:cubicBezTo>
                    <a:cubicBezTo>
                      <a:pt x="10" y="2"/>
                      <a:pt x="9" y="2"/>
                      <a:pt x="8" y="2"/>
                    </a:cubicBezTo>
                    <a:cubicBezTo>
                      <a:pt x="7" y="2"/>
                      <a:pt x="5" y="3"/>
                      <a:pt x="5" y="4"/>
                    </a:cubicBezTo>
                    <a:cubicBezTo>
                      <a:pt x="5" y="6"/>
                      <a:pt x="7" y="6"/>
                      <a:pt x="9" y="7"/>
                    </a:cubicBezTo>
                    <a:cubicBezTo>
                      <a:pt x="11" y="8"/>
                      <a:pt x="12" y="9"/>
                      <a:pt x="12" y="11"/>
                    </a:cubicBezTo>
                    <a:cubicBezTo>
                      <a:pt x="12" y="15"/>
                      <a:pt x="9" y="17"/>
                      <a:pt x="6" y="17"/>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2" name="Freeform 20"/>
              <p:cNvSpPr>
                <a:spLocks/>
              </p:cNvSpPr>
              <p:nvPr userDrawn="1"/>
            </p:nvSpPr>
            <p:spPr bwMode="auto">
              <a:xfrm>
                <a:off x="2562225" y="8118475"/>
                <a:ext cx="130175" cy="85725"/>
              </a:xfrm>
              <a:custGeom>
                <a:avLst/>
                <a:gdLst>
                  <a:gd name="T0" fmla="*/ 37 w 82"/>
                  <a:gd name="T1" fmla="*/ 21 h 54"/>
                  <a:gd name="T2" fmla="*/ 19 w 82"/>
                  <a:gd name="T3" fmla="*/ 54 h 54"/>
                  <a:gd name="T4" fmla="*/ 11 w 82"/>
                  <a:gd name="T5" fmla="*/ 54 h 54"/>
                  <a:gd name="T6" fmla="*/ 7 w 82"/>
                  <a:gd name="T7" fmla="*/ 7 h 54"/>
                  <a:gd name="T8" fmla="*/ 0 w 82"/>
                  <a:gd name="T9" fmla="*/ 7 h 54"/>
                  <a:gd name="T10" fmla="*/ 2 w 82"/>
                  <a:gd name="T11" fmla="*/ 0 h 54"/>
                  <a:gd name="T12" fmla="*/ 26 w 82"/>
                  <a:gd name="T13" fmla="*/ 0 h 54"/>
                  <a:gd name="T14" fmla="*/ 23 w 82"/>
                  <a:gd name="T15" fmla="*/ 7 h 54"/>
                  <a:gd name="T16" fmla="*/ 19 w 82"/>
                  <a:gd name="T17" fmla="*/ 7 h 54"/>
                  <a:gd name="T18" fmla="*/ 19 w 82"/>
                  <a:gd name="T19" fmla="*/ 42 h 54"/>
                  <a:gd name="T20" fmla="*/ 19 w 82"/>
                  <a:gd name="T21" fmla="*/ 42 h 54"/>
                  <a:gd name="T22" fmla="*/ 37 w 82"/>
                  <a:gd name="T23" fmla="*/ 11 h 54"/>
                  <a:gd name="T24" fmla="*/ 37 w 82"/>
                  <a:gd name="T25" fmla="*/ 7 h 54"/>
                  <a:gd name="T26" fmla="*/ 30 w 82"/>
                  <a:gd name="T27" fmla="*/ 7 h 54"/>
                  <a:gd name="T28" fmla="*/ 33 w 82"/>
                  <a:gd name="T29" fmla="*/ 0 h 54"/>
                  <a:gd name="T30" fmla="*/ 56 w 82"/>
                  <a:gd name="T31" fmla="*/ 0 h 54"/>
                  <a:gd name="T32" fmla="*/ 54 w 82"/>
                  <a:gd name="T33" fmla="*/ 7 h 54"/>
                  <a:gd name="T34" fmla="*/ 47 w 82"/>
                  <a:gd name="T35" fmla="*/ 7 h 54"/>
                  <a:gd name="T36" fmla="*/ 49 w 82"/>
                  <a:gd name="T37" fmla="*/ 42 h 54"/>
                  <a:gd name="T38" fmla="*/ 49 w 82"/>
                  <a:gd name="T39" fmla="*/ 42 h 54"/>
                  <a:gd name="T40" fmla="*/ 68 w 82"/>
                  <a:gd name="T41" fmla="*/ 7 h 54"/>
                  <a:gd name="T42" fmla="*/ 61 w 82"/>
                  <a:gd name="T43" fmla="*/ 7 h 54"/>
                  <a:gd name="T44" fmla="*/ 63 w 82"/>
                  <a:gd name="T45" fmla="*/ 0 h 54"/>
                  <a:gd name="T46" fmla="*/ 82 w 82"/>
                  <a:gd name="T47" fmla="*/ 0 h 54"/>
                  <a:gd name="T48" fmla="*/ 80 w 82"/>
                  <a:gd name="T49" fmla="*/ 7 h 54"/>
                  <a:gd name="T50" fmla="*/ 75 w 82"/>
                  <a:gd name="T51" fmla="*/ 7 h 54"/>
                  <a:gd name="T52" fmla="*/ 49 w 82"/>
                  <a:gd name="T53" fmla="*/ 54 h 54"/>
                  <a:gd name="T54" fmla="*/ 40 w 82"/>
                  <a:gd name="T55" fmla="*/ 54 h 54"/>
                  <a:gd name="T56" fmla="*/ 37 w 82"/>
                  <a:gd name="T5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54">
                    <a:moveTo>
                      <a:pt x="37" y="21"/>
                    </a:moveTo>
                    <a:lnTo>
                      <a:pt x="19" y="54"/>
                    </a:lnTo>
                    <a:lnTo>
                      <a:pt x="11" y="54"/>
                    </a:lnTo>
                    <a:lnTo>
                      <a:pt x="7" y="7"/>
                    </a:lnTo>
                    <a:lnTo>
                      <a:pt x="0" y="7"/>
                    </a:lnTo>
                    <a:lnTo>
                      <a:pt x="2" y="0"/>
                    </a:lnTo>
                    <a:lnTo>
                      <a:pt x="26" y="0"/>
                    </a:lnTo>
                    <a:lnTo>
                      <a:pt x="23" y="7"/>
                    </a:lnTo>
                    <a:lnTo>
                      <a:pt x="19" y="7"/>
                    </a:lnTo>
                    <a:lnTo>
                      <a:pt x="19" y="42"/>
                    </a:lnTo>
                    <a:lnTo>
                      <a:pt x="19" y="42"/>
                    </a:lnTo>
                    <a:lnTo>
                      <a:pt x="37" y="11"/>
                    </a:lnTo>
                    <a:lnTo>
                      <a:pt x="37" y="7"/>
                    </a:lnTo>
                    <a:lnTo>
                      <a:pt x="30" y="7"/>
                    </a:lnTo>
                    <a:lnTo>
                      <a:pt x="33" y="0"/>
                    </a:lnTo>
                    <a:lnTo>
                      <a:pt x="56" y="0"/>
                    </a:lnTo>
                    <a:lnTo>
                      <a:pt x="54" y="7"/>
                    </a:lnTo>
                    <a:lnTo>
                      <a:pt x="47" y="7"/>
                    </a:lnTo>
                    <a:lnTo>
                      <a:pt x="49" y="42"/>
                    </a:lnTo>
                    <a:lnTo>
                      <a:pt x="49" y="42"/>
                    </a:lnTo>
                    <a:lnTo>
                      <a:pt x="68" y="7"/>
                    </a:lnTo>
                    <a:lnTo>
                      <a:pt x="61" y="7"/>
                    </a:lnTo>
                    <a:lnTo>
                      <a:pt x="63" y="0"/>
                    </a:lnTo>
                    <a:lnTo>
                      <a:pt x="82" y="0"/>
                    </a:lnTo>
                    <a:lnTo>
                      <a:pt x="80" y="7"/>
                    </a:lnTo>
                    <a:lnTo>
                      <a:pt x="75" y="7"/>
                    </a:lnTo>
                    <a:lnTo>
                      <a:pt x="49" y="54"/>
                    </a:lnTo>
                    <a:lnTo>
                      <a:pt x="40" y="54"/>
                    </a:lnTo>
                    <a:lnTo>
                      <a:pt x="37" y="21"/>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3" name="Freeform 21"/>
              <p:cNvSpPr>
                <a:spLocks noEditPoints="1"/>
              </p:cNvSpPr>
              <p:nvPr userDrawn="1"/>
            </p:nvSpPr>
            <p:spPr bwMode="auto">
              <a:xfrm>
                <a:off x="2670175"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7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4"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9" y="15"/>
                      <a:pt x="7" y="17"/>
                      <a:pt x="5" y="17"/>
                    </a:cubicBezTo>
                    <a:cubicBezTo>
                      <a:pt x="2" y="17"/>
                      <a:pt x="0" y="14"/>
                      <a:pt x="0" y="11"/>
                    </a:cubicBezTo>
                    <a:cubicBezTo>
                      <a:pt x="0" y="8"/>
                      <a:pt x="2" y="5"/>
                      <a:pt x="3" y="3"/>
                    </a:cubicBezTo>
                    <a:cubicBezTo>
                      <a:pt x="5" y="1"/>
                      <a:pt x="7" y="0"/>
                      <a:pt x="9" y="0"/>
                    </a:cubicBezTo>
                    <a:cubicBezTo>
                      <a:pt x="11" y="0"/>
                      <a:pt x="12" y="2"/>
                      <a:pt x="12" y="3"/>
                    </a:cubicBezTo>
                    <a:cubicBezTo>
                      <a:pt x="13" y="1"/>
                      <a:pt x="13" y="1"/>
                      <a:pt x="13" y="1"/>
                    </a:cubicBezTo>
                    <a:cubicBezTo>
                      <a:pt x="17" y="1"/>
                      <a:pt x="17" y="1"/>
                      <a:pt x="17" y="1"/>
                    </a:cubicBezTo>
                    <a:lnTo>
                      <a:pt x="14" y="11"/>
                    </a:lnTo>
                    <a:close/>
                    <a:moveTo>
                      <a:pt x="11" y="5"/>
                    </a:moveTo>
                    <a:cubicBezTo>
                      <a:pt x="11" y="4"/>
                      <a:pt x="11"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4" name="Freeform 22"/>
              <p:cNvSpPr>
                <a:spLocks/>
              </p:cNvSpPr>
              <p:nvPr userDrawn="1"/>
            </p:nvSpPr>
            <p:spPr bwMode="auto">
              <a:xfrm>
                <a:off x="2741613" y="8129588"/>
                <a:ext cx="49213" cy="74612"/>
              </a:xfrm>
              <a:custGeom>
                <a:avLst/>
                <a:gdLst>
                  <a:gd name="T0" fmla="*/ 7 w 13"/>
                  <a:gd name="T1" fmla="*/ 6 h 20"/>
                  <a:gd name="T2" fmla="*/ 5 w 13"/>
                  <a:gd name="T3" fmla="*/ 14 h 20"/>
                  <a:gd name="T4" fmla="*/ 5 w 13"/>
                  <a:gd name="T5" fmla="*/ 16 h 20"/>
                  <a:gd name="T6" fmla="*/ 6 w 13"/>
                  <a:gd name="T7" fmla="*/ 17 h 20"/>
                  <a:gd name="T8" fmla="*/ 9 w 13"/>
                  <a:gd name="T9" fmla="*/ 13 h 20"/>
                  <a:gd name="T10" fmla="*/ 11 w 13"/>
                  <a:gd name="T11" fmla="*/ 14 h 20"/>
                  <a:gd name="T12" fmla="*/ 5 w 13"/>
                  <a:gd name="T13" fmla="*/ 20 h 20"/>
                  <a:gd name="T14" fmla="*/ 1 w 13"/>
                  <a:gd name="T15" fmla="*/ 16 h 20"/>
                  <a:gd name="T16" fmla="*/ 2 w 13"/>
                  <a:gd name="T17" fmla="*/ 13 h 20"/>
                  <a:gd name="T18" fmla="*/ 3 w 13"/>
                  <a:gd name="T19" fmla="*/ 6 h 20"/>
                  <a:gd name="T20" fmla="*/ 0 w 13"/>
                  <a:gd name="T21" fmla="*/ 6 h 20"/>
                  <a:gd name="T22" fmla="*/ 1 w 13"/>
                  <a:gd name="T23" fmla="*/ 4 h 20"/>
                  <a:gd name="T24" fmla="*/ 4 w 13"/>
                  <a:gd name="T25" fmla="*/ 4 h 20"/>
                  <a:gd name="T26" fmla="*/ 5 w 13"/>
                  <a:gd name="T27" fmla="*/ 0 h 20"/>
                  <a:gd name="T28" fmla="*/ 9 w 13"/>
                  <a:gd name="T29" fmla="*/ 0 h 20"/>
                  <a:gd name="T30" fmla="*/ 8 w 13"/>
                  <a:gd name="T31" fmla="*/ 4 h 20"/>
                  <a:gd name="T32" fmla="*/ 13 w 13"/>
                  <a:gd name="T33" fmla="*/ 4 h 20"/>
                  <a:gd name="T34" fmla="*/ 12 w 13"/>
                  <a:gd name="T35" fmla="*/ 6 h 20"/>
                  <a:gd name="T36" fmla="*/ 7 w 13"/>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7" y="20"/>
                      <a:pt x="5" y="20"/>
                    </a:cubicBezTo>
                    <a:cubicBezTo>
                      <a:pt x="3" y="20"/>
                      <a:pt x="1" y="19"/>
                      <a:pt x="1" y="16"/>
                    </a:cubicBezTo>
                    <a:cubicBezTo>
                      <a:pt x="1" y="15"/>
                      <a:pt x="1" y="14"/>
                      <a:pt x="2"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3" y="4"/>
                      <a:pt x="13" y="4"/>
                      <a:pt x="13"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5" name="Freeform 23"/>
              <p:cNvSpPr>
                <a:spLocks noEditPoints="1"/>
              </p:cNvSpPr>
              <p:nvPr userDrawn="1"/>
            </p:nvSpPr>
            <p:spPr bwMode="auto">
              <a:xfrm>
                <a:off x="2790825" y="8140700"/>
                <a:ext cx="52388" cy="63500"/>
              </a:xfrm>
              <a:custGeom>
                <a:avLst/>
                <a:gdLst>
                  <a:gd name="T0" fmla="*/ 4 w 14"/>
                  <a:gd name="T1" fmla="*/ 10 h 17"/>
                  <a:gd name="T2" fmla="*/ 4 w 14"/>
                  <a:gd name="T3" fmla="*/ 11 h 17"/>
                  <a:gd name="T4" fmla="*/ 7 w 14"/>
                  <a:gd name="T5" fmla="*/ 15 h 17"/>
                  <a:gd name="T6" fmla="*/ 12 w 14"/>
                  <a:gd name="T7" fmla="*/ 11 h 17"/>
                  <a:gd name="T8" fmla="*/ 13 w 14"/>
                  <a:gd name="T9" fmla="*/ 12 h 17"/>
                  <a:gd name="T10" fmla="*/ 6 w 14"/>
                  <a:gd name="T11" fmla="*/ 17 h 17"/>
                  <a:gd name="T12" fmla="*/ 0 w 14"/>
                  <a:gd name="T13" fmla="*/ 11 h 17"/>
                  <a:gd name="T14" fmla="*/ 10 w 14"/>
                  <a:gd name="T15" fmla="*/ 0 h 17"/>
                  <a:gd name="T16" fmla="*/ 14 w 14"/>
                  <a:gd name="T17" fmla="*/ 4 h 17"/>
                  <a:gd name="T18" fmla="*/ 4 w 14"/>
                  <a:gd name="T19" fmla="*/ 10 h 17"/>
                  <a:gd name="T20" fmla="*/ 4 w 14"/>
                  <a:gd name="T21" fmla="*/ 8 h 17"/>
                  <a:gd name="T22" fmla="*/ 11 w 14"/>
                  <a:gd name="T23" fmla="*/ 4 h 17"/>
                  <a:gd name="T24" fmla="*/ 9 w 14"/>
                  <a:gd name="T25" fmla="*/ 2 h 17"/>
                  <a:gd name="T26" fmla="*/ 4 w 14"/>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7">
                    <a:moveTo>
                      <a:pt x="4" y="10"/>
                    </a:moveTo>
                    <a:cubicBezTo>
                      <a:pt x="4" y="10"/>
                      <a:pt x="4" y="11"/>
                      <a:pt x="4" y="11"/>
                    </a:cubicBezTo>
                    <a:cubicBezTo>
                      <a:pt x="4" y="14"/>
                      <a:pt x="5" y="15"/>
                      <a:pt x="7" y="15"/>
                    </a:cubicBezTo>
                    <a:cubicBezTo>
                      <a:pt x="9" y="15"/>
                      <a:pt x="10" y="13"/>
                      <a:pt x="12" y="11"/>
                    </a:cubicBezTo>
                    <a:cubicBezTo>
                      <a:pt x="13" y="12"/>
                      <a:pt x="13" y="12"/>
                      <a:pt x="13" y="12"/>
                    </a:cubicBezTo>
                    <a:cubicBezTo>
                      <a:pt x="11" y="15"/>
                      <a:pt x="9" y="17"/>
                      <a:pt x="6" y="17"/>
                    </a:cubicBezTo>
                    <a:cubicBezTo>
                      <a:pt x="2" y="17"/>
                      <a:pt x="0" y="14"/>
                      <a:pt x="0" y="11"/>
                    </a:cubicBezTo>
                    <a:cubicBezTo>
                      <a:pt x="0" y="5"/>
                      <a:pt x="4" y="0"/>
                      <a:pt x="10" y="0"/>
                    </a:cubicBezTo>
                    <a:cubicBezTo>
                      <a:pt x="13" y="0"/>
                      <a:pt x="14" y="2"/>
                      <a:pt x="14" y="4"/>
                    </a:cubicBezTo>
                    <a:cubicBezTo>
                      <a:pt x="14" y="7"/>
                      <a:pt x="11" y="10"/>
                      <a:pt x="4" y="10"/>
                    </a:cubicBezTo>
                    <a:moveTo>
                      <a:pt x="4" y="8"/>
                    </a:moveTo>
                    <a:cubicBezTo>
                      <a:pt x="9" y="8"/>
                      <a:pt x="11" y="6"/>
                      <a:pt x="11" y="4"/>
                    </a:cubicBezTo>
                    <a:cubicBezTo>
                      <a:pt x="11" y="3"/>
                      <a:pt x="10" y="2"/>
                      <a:pt x="9" y="2"/>
                    </a:cubicBezTo>
                    <a:cubicBezTo>
                      <a:pt x="7" y="2"/>
                      <a:pt x="5" y="6"/>
                      <a:pt x="4"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6" name="Freeform 24"/>
              <p:cNvSpPr>
                <a:spLocks/>
              </p:cNvSpPr>
              <p:nvPr userDrawn="1"/>
            </p:nvSpPr>
            <p:spPr bwMode="auto">
              <a:xfrm>
                <a:off x="2846388" y="8140700"/>
                <a:ext cx="60325" cy="60325"/>
              </a:xfrm>
              <a:custGeom>
                <a:avLst/>
                <a:gdLst>
                  <a:gd name="T0" fmla="*/ 5 w 16"/>
                  <a:gd name="T1" fmla="*/ 5 h 16"/>
                  <a:gd name="T2" fmla="*/ 5 w 16"/>
                  <a:gd name="T3" fmla="*/ 3 h 16"/>
                  <a:gd name="T4" fmla="*/ 2 w 16"/>
                  <a:gd name="T5" fmla="*/ 7 h 16"/>
                  <a:gd name="T6" fmla="*/ 0 w 16"/>
                  <a:gd name="T7" fmla="*/ 6 h 16"/>
                  <a:gd name="T8" fmla="*/ 6 w 16"/>
                  <a:gd name="T9" fmla="*/ 0 h 16"/>
                  <a:gd name="T10" fmla="*/ 8 w 16"/>
                  <a:gd name="T11" fmla="*/ 4 h 16"/>
                  <a:gd name="T12" fmla="*/ 8 w 16"/>
                  <a:gd name="T13" fmla="*/ 7 h 16"/>
                  <a:gd name="T14" fmla="*/ 8 w 16"/>
                  <a:gd name="T15" fmla="*/ 7 h 16"/>
                  <a:gd name="T16" fmla="*/ 14 w 16"/>
                  <a:gd name="T17" fmla="*/ 0 h 16"/>
                  <a:gd name="T18" fmla="*/ 16 w 16"/>
                  <a:gd name="T19" fmla="*/ 3 h 16"/>
                  <a:gd name="T20" fmla="*/ 14 w 16"/>
                  <a:gd name="T21" fmla="*/ 6 h 16"/>
                  <a:gd name="T22" fmla="*/ 12 w 16"/>
                  <a:gd name="T23" fmla="*/ 4 h 16"/>
                  <a:gd name="T24" fmla="*/ 6 w 16"/>
                  <a:gd name="T25" fmla="*/ 16 h 16"/>
                  <a:gd name="T26" fmla="*/ 2 w 16"/>
                  <a:gd name="T27" fmla="*/ 16 h 16"/>
                  <a:gd name="T28" fmla="*/ 5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5" y="5"/>
                    </a:moveTo>
                    <a:cubicBezTo>
                      <a:pt x="5" y="4"/>
                      <a:pt x="5" y="3"/>
                      <a:pt x="5" y="3"/>
                    </a:cubicBezTo>
                    <a:cubicBezTo>
                      <a:pt x="4" y="3"/>
                      <a:pt x="3" y="4"/>
                      <a:pt x="2" y="7"/>
                    </a:cubicBezTo>
                    <a:cubicBezTo>
                      <a:pt x="0" y="6"/>
                      <a:pt x="0" y="6"/>
                      <a:pt x="0" y="6"/>
                    </a:cubicBezTo>
                    <a:cubicBezTo>
                      <a:pt x="2" y="2"/>
                      <a:pt x="3" y="0"/>
                      <a:pt x="6" y="0"/>
                    </a:cubicBezTo>
                    <a:cubicBezTo>
                      <a:pt x="7" y="0"/>
                      <a:pt x="8" y="2"/>
                      <a:pt x="8" y="4"/>
                    </a:cubicBezTo>
                    <a:cubicBezTo>
                      <a:pt x="8" y="5"/>
                      <a:pt x="8" y="6"/>
                      <a:pt x="8" y="7"/>
                    </a:cubicBezTo>
                    <a:cubicBezTo>
                      <a:pt x="8" y="7"/>
                      <a:pt x="8" y="7"/>
                      <a:pt x="8" y="7"/>
                    </a:cubicBezTo>
                    <a:cubicBezTo>
                      <a:pt x="10" y="3"/>
                      <a:pt x="11" y="0"/>
                      <a:pt x="14" y="0"/>
                    </a:cubicBezTo>
                    <a:cubicBezTo>
                      <a:pt x="15" y="0"/>
                      <a:pt x="16" y="1"/>
                      <a:pt x="16" y="3"/>
                    </a:cubicBezTo>
                    <a:cubicBezTo>
                      <a:pt x="16" y="5"/>
                      <a:pt x="15" y="6"/>
                      <a:pt x="14" y="6"/>
                    </a:cubicBezTo>
                    <a:cubicBezTo>
                      <a:pt x="13" y="6"/>
                      <a:pt x="12" y="5"/>
                      <a:pt x="12" y="4"/>
                    </a:cubicBezTo>
                    <a:cubicBezTo>
                      <a:pt x="11" y="4"/>
                      <a:pt x="8" y="7"/>
                      <a:pt x="6" y="16"/>
                    </a:cubicBezTo>
                    <a:cubicBezTo>
                      <a:pt x="2" y="16"/>
                      <a:pt x="2" y="16"/>
                      <a:pt x="2" y="16"/>
                    </a:cubicBezTo>
                    <a:lnTo>
                      <a:pt x="5"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7" name="Freeform 25"/>
              <p:cNvSpPr>
                <a:spLocks noEditPoints="1"/>
              </p:cNvSpPr>
              <p:nvPr userDrawn="1"/>
            </p:nvSpPr>
            <p:spPr bwMode="auto">
              <a:xfrm>
                <a:off x="2917825" y="8118475"/>
                <a:ext cx="90488" cy="82550"/>
              </a:xfrm>
              <a:custGeom>
                <a:avLst/>
                <a:gdLst>
                  <a:gd name="T0" fmla="*/ 38 w 57"/>
                  <a:gd name="T1" fmla="*/ 47 h 52"/>
                  <a:gd name="T2" fmla="*/ 38 w 57"/>
                  <a:gd name="T3" fmla="*/ 35 h 52"/>
                  <a:gd name="T4" fmla="*/ 21 w 57"/>
                  <a:gd name="T5" fmla="*/ 35 h 52"/>
                  <a:gd name="T6" fmla="*/ 14 w 57"/>
                  <a:gd name="T7" fmla="*/ 47 h 52"/>
                  <a:gd name="T8" fmla="*/ 19 w 57"/>
                  <a:gd name="T9" fmla="*/ 47 h 52"/>
                  <a:gd name="T10" fmla="*/ 19 w 57"/>
                  <a:gd name="T11" fmla="*/ 52 h 52"/>
                  <a:gd name="T12" fmla="*/ 0 w 57"/>
                  <a:gd name="T13" fmla="*/ 52 h 52"/>
                  <a:gd name="T14" fmla="*/ 0 w 57"/>
                  <a:gd name="T15" fmla="*/ 47 h 52"/>
                  <a:gd name="T16" fmla="*/ 7 w 57"/>
                  <a:gd name="T17" fmla="*/ 47 h 52"/>
                  <a:gd name="T18" fmla="*/ 36 w 57"/>
                  <a:gd name="T19" fmla="*/ 0 h 52"/>
                  <a:gd name="T20" fmla="*/ 45 w 57"/>
                  <a:gd name="T21" fmla="*/ 0 h 52"/>
                  <a:gd name="T22" fmla="*/ 50 w 57"/>
                  <a:gd name="T23" fmla="*/ 47 h 52"/>
                  <a:gd name="T24" fmla="*/ 57 w 57"/>
                  <a:gd name="T25" fmla="*/ 47 h 52"/>
                  <a:gd name="T26" fmla="*/ 54 w 57"/>
                  <a:gd name="T27" fmla="*/ 52 h 52"/>
                  <a:gd name="T28" fmla="*/ 31 w 57"/>
                  <a:gd name="T29" fmla="*/ 52 h 52"/>
                  <a:gd name="T30" fmla="*/ 31 w 57"/>
                  <a:gd name="T31" fmla="*/ 47 h 52"/>
                  <a:gd name="T32" fmla="*/ 38 w 57"/>
                  <a:gd name="T33" fmla="*/ 47 h 52"/>
                  <a:gd name="T34" fmla="*/ 38 w 57"/>
                  <a:gd name="T35" fmla="*/ 30 h 52"/>
                  <a:gd name="T36" fmla="*/ 36 w 57"/>
                  <a:gd name="T37" fmla="*/ 9 h 52"/>
                  <a:gd name="T38" fmla="*/ 36 w 57"/>
                  <a:gd name="T39" fmla="*/ 9 h 52"/>
                  <a:gd name="T40" fmla="*/ 24 w 57"/>
                  <a:gd name="T41" fmla="*/ 30 h 52"/>
                  <a:gd name="T42" fmla="*/ 38 w 57"/>
                  <a:gd name="T43"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52">
                    <a:moveTo>
                      <a:pt x="38" y="47"/>
                    </a:moveTo>
                    <a:lnTo>
                      <a:pt x="38" y="35"/>
                    </a:lnTo>
                    <a:lnTo>
                      <a:pt x="21" y="35"/>
                    </a:lnTo>
                    <a:lnTo>
                      <a:pt x="14" y="47"/>
                    </a:lnTo>
                    <a:lnTo>
                      <a:pt x="19" y="47"/>
                    </a:lnTo>
                    <a:lnTo>
                      <a:pt x="19" y="52"/>
                    </a:lnTo>
                    <a:lnTo>
                      <a:pt x="0" y="52"/>
                    </a:lnTo>
                    <a:lnTo>
                      <a:pt x="0" y="47"/>
                    </a:lnTo>
                    <a:lnTo>
                      <a:pt x="7" y="47"/>
                    </a:lnTo>
                    <a:lnTo>
                      <a:pt x="36" y="0"/>
                    </a:lnTo>
                    <a:lnTo>
                      <a:pt x="45" y="0"/>
                    </a:lnTo>
                    <a:lnTo>
                      <a:pt x="50" y="47"/>
                    </a:lnTo>
                    <a:lnTo>
                      <a:pt x="57" y="47"/>
                    </a:lnTo>
                    <a:lnTo>
                      <a:pt x="54" y="52"/>
                    </a:lnTo>
                    <a:lnTo>
                      <a:pt x="31" y="52"/>
                    </a:lnTo>
                    <a:lnTo>
                      <a:pt x="31" y="47"/>
                    </a:lnTo>
                    <a:lnTo>
                      <a:pt x="38" y="47"/>
                    </a:lnTo>
                    <a:close/>
                    <a:moveTo>
                      <a:pt x="38" y="30"/>
                    </a:moveTo>
                    <a:lnTo>
                      <a:pt x="36" y="9"/>
                    </a:lnTo>
                    <a:lnTo>
                      <a:pt x="36" y="9"/>
                    </a:lnTo>
                    <a:lnTo>
                      <a:pt x="24" y="30"/>
                    </a:lnTo>
                    <a:lnTo>
                      <a:pt x="38" y="3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8" name="Freeform 26"/>
              <p:cNvSpPr>
                <a:spLocks/>
              </p:cNvSpPr>
              <p:nvPr userDrawn="1"/>
            </p:nvSpPr>
            <p:spPr bwMode="auto">
              <a:xfrm>
                <a:off x="3008313" y="8140700"/>
                <a:ext cx="74613" cy="63500"/>
              </a:xfrm>
              <a:custGeom>
                <a:avLst/>
                <a:gdLst>
                  <a:gd name="T0" fmla="*/ 12 w 20"/>
                  <a:gd name="T1" fmla="*/ 14 h 17"/>
                  <a:gd name="T2" fmla="*/ 13 w 20"/>
                  <a:gd name="T3" fmla="*/ 10 h 17"/>
                  <a:gd name="T4" fmla="*/ 13 w 20"/>
                  <a:gd name="T5" fmla="*/ 10 h 17"/>
                  <a:gd name="T6" fmla="*/ 5 w 20"/>
                  <a:gd name="T7" fmla="*/ 17 h 17"/>
                  <a:gd name="T8" fmla="*/ 2 w 20"/>
                  <a:gd name="T9" fmla="*/ 13 h 17"/>
                  <a:gd name="T10" fmla="*/ 5 w 20"/>
                  <a:gd name="T11" fmla="*/ 4 h 17"/>
                  <a:gd name="T12" fmla="*/ 4 w 20"/>
                  <a:gd name="T13" fmla="*/ 3 h 17"/>
                  <a:gd name="T14" fmla="*/ 2 w 20"/>
                  <a:gd name="T15" fmla="*/ 6 h 17"/>
                  <a:gd name="T16" fmla="*/ 0 w 20"/>
                  <a:gd name="T17" fmla="*/ 6 h 17"/>
                  <a:gd name="T18" fmla="*/ 6 w 20"/>
                  <a:gd name="T19" fmla="*/ 0 h 17"/>
                  <a:gd name="T20" fmla="*/ 9 w 20"/>
                  <a:gd name="T21" fmla="*/ 4 h 17"/>
                  <a:gd name="T22" fmla="*/ 6 w 20"/>
                  <a:gd name="T23" fmla="*/ 12 h 17"/>
                  <a:gd name="T24" fmla="*/ 7 w 20"/>
                  <a:gd name="T25" fmla="*/ 14 h 17"/>
                  <a:gd name="T26" fmla="*/ 14 w 20"/>
                  <a:gd name="T27" fmla="*/ 1 h 17"/>
                  <a:gd name="T28" fmla="*/ 18 w 20"/>
                  <a:gd name="T29" fmla="*/ 1 h 17"/>
                  <a:gd name="T30" fmla="*/ 16 w 20"/>
                  <a:gd name="T31" fmla="*/ 11 h 17"/>
                  <a:gd name="T32" fmla="*/ 15 w 20"/>
                  <a:gd name="T33" fmla="*/ 13 h 17"/>
                  <a:gd name="T34" fmla="*/ 16 w 20"/>
                  <a:gd name="T35" fmla="*/ 14 h 17"/>
                  <a:gd name="T36" fmla="*/ 18 w 20"/>
                  <a:gd name="T37" fmla="*/ 11 h 17"/>
                  <a:gd name="T38" fmla="*/ 20 w 20"/>
                  <a:gd name="T39" fmla="*/ 11 h 17"/>
                  <a:gd name="T40" fmla="*/ 15 w 20"/>
                  <a:gd name="T41" fmla="*/ 17 h 17"/>
                  <a:gd name="T42" fmla="*/ 12 w 20"/>
                  <a:gd name="T43"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7">
                    <a:moveTo>
                      <a:pt x="12" y="14"/>
                    </a:moveTo>
                    <a:cubicBezTo>
                      <a:pt x="12" y="13"/>
                      <a:pt x="12" y="11"/>
                      <a:pt x="13" y="10"/>
                    </a:cubicBezTo>
                    <a:cubicBezTo>
                      <a:pt x="13" y="10"/>
                      <a:pt x="13" y="10"/>
                      <a:pt x="13" y="10"/>
                    </a:cubicBezTo>
                    <a:cubicBezTo>
                      <a:pt x="10" y="15"/>
                      <a:pt x="8" y="17"/>
                      <a:pt x="5" y="17"/>
                    </a:cubicBezTo>
                    <a:cubicBezTo>
                      <a:pt x="4" y="17"/>
                      <a:pt x="2" y="15"/>
                      <a:pt x="2" y="13"/>
                    </a:cubicBezTo>
                    <a:cubicBezTo>
                      <a:pt x="2" y="10"/>
                      <a:pt x="5" y="6"/>
                      <a:pt x="5" y="4"/>
                    </a:cubicBezTo>
                    <a:cubicBezTo>
                      <a:pt x="5" y="3"/>
                      <a:pt x="5" y="3"/>
                      <a:pt x="4" y="3"/>
                    </a:cubicBezTo>
                    <a:cubicBezTo>
                      <a:pt x="4" y="3"/>
                      <a:pt x="3" y="4"/>
                      <a:pt x="2" y="6"/>
                    </a:cubicBezTo>
                    <a:cubicBezTo>
                      <a:pt x="0" y="6"/>
                      <a:pt x="0" y="6"/>
                      <a:pt x="0" y="6"/>
                    </a:cubicBezTo>
                    <a:cubicBezTo>
                      <a:pt x="2" y="2"/>
                      <a:pt x="3" y="0"/>
                      <a:pt x="6" y="0"/>
                    </a:cubicBezTo>
                    <a:cubicBezTo>
                      <a:pt x="8" y="0"/>
                      <a:pt x="9" y="2"/>
                      <a:pt x="9" y="4"/>
                    </a:cubicBezTo>
                    <a:cubicBezTo>
                      <a:pt x="9" y="7"/>
                      <a:pt x="6" y="10"/>
                      <a:pt x="6" y="12"/>
                    </a:cubicBezTo>
                    <a:cubicBezTo>
                      <a:pt x="6" y="13"/>
                      <a:pt x="7" y="14"/>
                      <a:pt x="7" y="14"/>
                    </a:cubicBezTo>
                    <a:cubicBezTo>
                      <a:pt x="9" y="14"/>
                      <a:pt x="12" y="11"/>
                      <a:pt x="14" y="1"/>
                    </a:cubicBezTo>
                    <a:cubicBezTo>
                      <a:pt x="18" y="1"/>
                      <a:pt x="18" y="1"/>
                      <a:pt x="18" y="1"/>
                    </a:cubicBezTo>
                    <a:cubicBezTo>
                      <a:pt x="16" y="11"/>
                      <a:pt x="16" y="11"/>
                      <a:pt x="16" y="11"/>
                    </a:cubicBezTo>
                    <a:cubicBezTo>
                      <a:pt x="15" y="12"/>
                      <a:pt x="15" y="13"/>
                      <a:pt x="15" y="13"/>
                    </a:cubicBezTo>
                    <a:cubicBezTo>
                      <a:pt x="15" y="14"/>
                      <a:pt x="16" y="14"/>
                      <a:pt x="16" y="14"/>
                    </a:cubicBezTo>
                    <a:cubicBezTo>
                      <a:pt x="17" y="14"/>
                      <a:pt x="18" y="13"/>
                      <a:pt x="18" y="11"/>
                    </a:cubicBezTo>
                    <a:cubicBezTo>
                      <a:pt x="20" y="11"/>
                      <a:pt x="20" y="11"/>
                      <a:pt x="20" y="11"/>
                    </a:cubicBezTo>
                    <a:cubicBezTo>
                      <a:pt x="19" y="15"/>
                      <a:pt x="17" y="17"/>
                      <a:pt x="15" y="17"/>
                    </a:cubicBezTo>
                    <a:cubicBezTo>
                      <a:pt x="13" y="17"/>
                      <a:pt x="12" y="16"/>
                      <a:pt x="12"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9" name="Freeform 27"/>
              <p:cNvSpPr>
                <a:spLocks/>
              </p:cNvSpPr>
              <p:nvPr userDrawn="1"/>
            </p:nvSpPr>
            <p:spPr bwMode="auto">
              <a:xfrm>
                <a:off x="3090863" y="8129588"/>
                <a:ext cx="44450" cy="74612"/>
              </a:xfrm>
              <a:custGeom>
                <a:avLst/>
                <a:gdLst>
                  <a:gd name="T0" fmla="*/ 7 w 12"/>
                  <a:gd name="T1" fmla="*/ 6 h 20"/>
                  <a:gd name="T2" fmla="*/ 5 w 12"/>
                  <a:gd name="T3" fmla="*/ 14 h 20"/>
                  <a:gd name="T4" fmla="*/ 4 w 12"/>
                  <a:gd name="T5" fmla="*/ 16 h 20"/>
                  <a:gd name="T6" fmla="*/ 5 w 12"/>
                  <a:gd name="T7" fmla="*/ 17 h 20"/>
                  <a:gd name="T8" fmla="*/ 8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8" y="13"/>
                    </a:cubicBezTo>
                    <a:cubicBezTo>
                      <a:pt x="10" y="14"/>
                      <a:pt x="10" y="14"/>
                      <a:pt x="10" y="14"/>
                    </a:cubicBezTo>
                    <a:cubicBezTo>
                      <a:pt x="8"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0" name="Freeform 28"/>
              <p:cNvSpPr>
                <a:spLocks/>
              </p:cNvSpPr>
              <p:nvPr userDrawn="1"/>
            </p:nvSpPr>
            <p:spPr bwMode="auto">
              <a:xfrm>
                <a:off x="3132138" y="8113713"/>
                <a:ext cx="71438" cy="90487"/>
              </a:xfrm>
              <a:custGeom>
                <a:avLst/>
                <a:gdLst>
                  <a:gd name="T0" fmla="*/ 11 w 19"/>
                  <a:gd name="T1" fmla="*/ 21 h 24"/>
                  <a:gd name="T2" fmla="*/ 13 w 19"/>
                  <a:gd name="T3" fmla="*/ 12 h 24"/>
                  <a:gd name="T4" fmla="*/ 12 w 19"/>
                  <a:gd name="T5" fmla="*/ 10 h 24"/>
                  <a:gd name="T6" fmla="*/ 5 w 19"/>
                  <a:gd name="T7" fmla="*/ 23 h 24"/>
                  <a:gd name="T8" fmla="*/ 0 w 19"/>
                  <a:gd name="T9" fmla="*/ 23 h 24"/>
                  <a:gd name="T10" fmla="*/ 6 w 19"/>
                  <a:gd name="T11" fmla="*/ 3 h 24"/>
                  <a:gd name="T12" fmla="*/ 3 w 19"/>
                  <a:gd name="T13" fmla="*/ 3 h 24"/>
                  <a:gd name="T14" fmla="*/ 4 w 19"/>
                  <a:gd name="T15" fmla="*/ 0 h 24"/>
                  <a:gd name="T16" fmla="*/ 11 w 19"/>
                  <a:gd name="T17" fmla="*/ 0 h 24"/>
                  <a:gd name="T18" fmla="*/ 6 w 19"/>
                  <a:gd name="T19" fmla="*/ 15 h 24"/>
                  <a:gd name="T20" fmla="*/ 7 w 19"/>
                  <a:gd name="T21" fmla="*/ 15 h 24"/>
                  <a:gd name="T22" fmla="*/ 14 w 19"/>
                  <a:gd name="T23" fmla="*/ 7 h 24"/>
                  <a:gd name="T24" fmla="*/ 17 w 19"/>
                  <a:gd name="T25" fmla="*/ 11 h 24"/>
                  <a:gd name="T26" fmla="*/ 14 w 19"/>
                  <a:gd name="T27" fmla="*/ 20 h 24"/>
                  <a:gd name="T28" fmla="*/ 15 w 19"/>
                  <a:gd name="T29" fmla="*/ 21 h 24"/>
                  <a:gd name="T30" fmla="*/ 17 w 19"/>
                  <a:gd name="T31" fmla="*/ 18 h 24"/>
                  <a:gd name="T32" fmla="*/ 19 w 19"/>
                  <a:gd name="T33" fmla="*/ 18 h 24"/>
                  <a:gd name="T34" fmla="*/ 14 w 19"/>
                  <a:gd name="T35" fmla="*/ 24 h 24"/>
                  <a:gd name="T36" fmla="*/ 11 w 19"/>
                  <a:gd name="T3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4">
                    <a:moveTo>
                      <a:pt x="11" y="21"/>
                    </a:moveTo>
                    <a:cubicBezTo>
                      <a:pt x="11" y="17"/>
                      <a:pt x="13" y="14"/>
                      <a:pt x="13" y="12"/>
                    </a:cubicBezTo>
                    <a:cubicBezTo>
                      <a:pt x="13" y="11"/>
                      <a:pt x="13" y="10"/>
                      <a:pt x="12" y="10"/>
                    </a:cubicBezTo>
                    <a:cubicBezTo>
                      <a:pt x="10" y="10"/>
                      <a:pt x="7" y="13"/>
                      <a:pt x="5" y="23"/>
                    </a:cubicBezTo>
                    <a:cubicBezTo>
                      <a:pt x="0" y="23"/>
                      <a:pt x="0" y="23"/>
                      <a:pt x="0" y="23"/>
                    </a:cubicBezTo>
                    <a:cubicBezTo>
                      <a:pt x="6" y="3"/>
                      <a:pt x="6" y="3"/>
                      <a:pt x="6" y="3"/>
                    </a:cubicBezTo>
                    <a:cubicBezTo>
                      <a:pt x="3" y="3"/>
                      <a:pt x="3" y="3"/>
                      <a:pt x="3" y="3"/>
                    </a:cubicBezTo>
                    <a:cubicBezTo>
                      <a:pt x="4" y="0"/>
                      <a:pt x="4" y="0"/>
                      <a:pt x="4" y="0"/>
                    </a:cubicBezTo>
                    <a:cubicBezTo>
                      <a:pt x="11" y="0"/>
                      <a:pt x="11" y="0"/>
                      <a:pt x="11" y="0"/>
                    </a:cubicBezTo>
                    <a:cubicBezTo>
                      <a:pt x="6" y="15"/>
                      <a:pt x="6" y="15"/>
                      <a:pt x="6" y="15"/>
                    </a:cubicBezTo>
                    <a:cubicBezTo>
                      <a:pt x="7" y="15"/>
                      <a:pt x="7" y="15"/>
                      <a:pt x="7" y="15"/>
                    </a:cubicBezTo>
                    <a:cubicBezTo>
                      <a:pt x="9" y="10"/>
                      <a:pt x="11" y="7"/>
                      <a:pt x="14" y="7"/>
                    </a:cubicBezTo>
                    <a:cubicBezTo>
                      <a:pt x="16" y="7"/>
                      <a:pt x="17" y="9"/>
                      <a:pt x="17" y="11"/>
                    </a:cubicBezTo>
                    <a:cubicBezTo>
                      <a:pt x="17" y="14"/>
                      <a:pt x="14" y="18"/>
                      <a:pt x="14" y="20"/>
                    </a:cubicBezTo>
                    <a:cubicBezTo>
                      <a:pt x="14" y="21"/>
                      <a:pt x="15" y="21"/>
                      <a:pt x="15" y="21"/>
                    </a:cubicBezTo>
                    <a:cubicBezTo>
                      <a:pt x="16" y="21"/>
                      <a:pt x="16" y="20"/>
                      <a:pt x="17" y="18"/>
                    </a:cubicBezTo>
                    <a:cubicBezTo>
                      <a:pt x="19" y="18"/>
                      <a:pt x="19" y="18"/>
                      <a:pt x="19" y="18"/>
                    </a:cubicBezTo>
                    <a:cubicBezTo>
                      <a:pt x="18" y="22"/>
                      <a:pt x="16" y="24"/>
                      <a:pt x="14" y="24"/>
                    </a:cubicBezTo>
                    <a:cubicBezTo>
                      <a:pt x="12" y="24"/>
                      <a:pt x="11" y="23"/>
                      <a:pt x="11"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1" name="Freeform 29"/>
              <p:cNvSpPr>
                <a:spLocks noEditPoints="1"/>
              </p:cNvSpPr>
              <p:nvPr userDrawn="1"/>
            </p:nvSpPr>
            <p:spPr bwMode="auto">
              <a:xfrm>
                <a:off x="3206750" y="8140700"/>
                <a:ext cx="60325" cy="63500"/>
              </a:xfrm>
              <a:custGeom>
                <a:avLst/>
                <a:gdLst>
                  <a:gd name="T0" fmla="*/ 16 w 16"/>
                  <a:gd name="T1" fmla="*/ 7 h 17"/>
                  <a:gd name="T2" fmla="*/ 7 w 16"/>
                  <a:gd name="T3" fmla="*/ 17 h 17"/>
                  <a:gd name="T4" fmla="*/ 0 w 16"/>
                  <a:gd name="T5" fmla="*/ 10 h 17"/>
                  <a:gd name="T6" fmla="*/ 9 w 16"/>
                  <a:gd name="T7" fmla="*/ 0 h 17"/>
                  <a:gd name="T8" fmla="*/ 16 w 16"/>
                  <a:gd name="T9" fmla="*/ 7 h 17"/>
                  <a:gd name="T10" fmla="*/ 9 w 16"/>
                  <a:gd name="T11" fmla="*/ 2 h 17"/>
                  <a:gd name="T12" fmla="*/ 4 w 16"/>
                  <a:gd name="T13" fmla="*/ 12 h 17"/>
                  <a:gd name="T14" fmla="*/ 7 w 16"/>
                  <a:gd name="T15" fmla="*/ 15 h 17"/>
                  <a:gd name="T16" fmla="*/ 12 w 16"/>
                  <a:gd name="T17" fmla="*/ 5 h 17"/>
                  <a:gd name="T18" fmla="*/ 9 w 16"/>
                  <a:gd name="T1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7">
                    <a:moveTo>
                      <a:pt x="16" y="7"/>
                    </a:moveTo>
                    <a:cubicBezTo>
                      <a:pt x="16" y="12"/>
                      <a:pt x="11" y="17"/>
                      <a:pt x="7" y="17"/>
                    </a:cubicBezTo>
                    <a:cubicBezTo>
                      <a:pt x="3" y="17"/>
                      <a:pt x="0" y="14"/>
                      <a:pt x="0" y="10"/>
                    </a:cubicBezTo>
                    <a:cubicBezTo>
                      <a:pt x="0" y="5"/>
                      <a:pt x="5" y="0"/>
                      <a:pt x="9" y="0"/>
                    </a:cubicBezTo>
                    <a:cubicBezTo>
                      <a:pt x="13" y="0"/>
                      <a:pt x="16" y="3"/>
                      <a:pt x="16" y="7"/>
                    </a:cubicBezTo>
                    <a:moveTo>
                      <a:pt x="9" y="2"/>
                    </a:moveTo>
                    <a:cubicBezTo>
                      <a:pt x="6" y="2"/>
                      <a:pt x="4" y="8"/>
                      <a:pt x="4" y="12"/>
                    </a:cubicBezTo>
                    <a:cubicBezTo>
                      <a:pt x="4" y="14"/>
                      <a:pt x="5" y="15"/>
                      <a:pt x="7" y="15"/>
                    </a:cubicBezTo>
                    <a:cubicBezTo>
                      <a:pt x="10" y="15"/>
                      <a:pt x="12" y="9"/>
                      <a:pt x="12" y="5"/>
                    </a:cubicBezTo>
                    <a:cubicBezTo>
                      <a:pt x="12" y="3"/>
                      <a:pt x="11" y="2"/>
                      <a:pt x="9" y="2"/>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2" name="Freeform 30"/>
              <p:cNvSpPr>
                <a:spLocks/>
              </p:cNvSpPr>
              <p:nvPr userDrawn="1"/>
            </p:nvSpPr>
            <p:spPr bwMode="auto">
              <a:xfrm>
                <a:off x="3270250" y="8140700"/>
                <a:ext cx="60325" cy="60325"/>
              </a:xfrm>
              <a:custGeom>
                <a:avLst/>
                <a:gdLst>
                  <a:gd name="T0" fmla="*/ 4 w 16"/>
                  <a:gd name="T1" fmla="*/ 5 h 16"/>
                  <a:gd name="T2" fmla="*/ 4 w 16"/>
                  <a:gd name="T3" fmla="*/ 3 h 16"/>
                  <a:gd name="T4" fmla="*/ 2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6 w 16"/>
                  <a:gd name="T25" fmla="*/ 16 h 16"/>
                  <a:gd name="T26" fmla="*/ 2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3" y="4"/>
                      <a:pt x="2" y="7"/>
                    </a:cubicBezTo>
                    <a:cubicBezTo>
                      <a:pt x="0" y="6"/>
                      <a:pt x="0" y="6"/>
                      <a:pt x="0" y="6"/>
                    </a:cubicBezTo>
                    <a:cubicBezTo>
                      <a:pt x="1" y="2"/>
                      <a:pt x="3" y="0"/>
                      <a:pt x="5" y="0"/>
                    </a:cubicBezTo>
                    <a:cubicBezTo>
                      <a:pt x="7" y="0"/>
                      <a:pt x="8" y="2"/>
                      <a:pt x="8" y="4"/>
                    </a:cubicBezTo>
                    <a:cubicBezTo>
                      <a:pt x="8" y="5"/>
                      <a:pt x="8"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6" y="16"/>
                    </a:cubicBezTo>
                    <a:cubicBezTo>
                      <a:pt x="2" y="16"/>
                      <a:pt x="2" y="16"/>
                      <a:pt x="2"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3" name="Freeform 31"/>
              <p:cNvSpPr>
                <a:spLocks noEditPoints="1"/>
              </p:cNvSpPr>
              <p:nvPr userDrawn="1"/>
            </p:nvSpPr>
            <p:spPr bwMode="auto">
              <a:xfrm>
                <a:off x="3330575" y="8113713"/>
                <a:ext cx="41275" cy="90487"/>
              </a:xfrm>
              <a:custGeom>
                <a:avLst/>
                <a:gdLst>
                  <a:gd name="T0" fmla="*/ 6 w 11"/>
                  <a:gd name="T1" fmla="*/ 20 h 24"/>
                  <a:gd name="T2" fmla="*/ 7 w 11"/>
                  <a:gd name="T3" fmla="*/ 21 h 24"/>
                  <a:gd name="T4" fmla="*/ 9 w 11"/>
                  <a:gd name="T5" fmla="*/ 18 h 24"/>
                  <a:gd name="T6" fmla="*/ 11 w 11"/>
                  <a:gd name="T7" fmla="*/ 18 h 24"/>
                  <a:gd name="T8" fmla="*/ 5 w 11"/>
                  <a:gd name="T9" fmla="*/ 24 h 24"/>
                  <a:gd name="T10" fmla="*/ 2 w 11"/>
                  <a:gd name="T11" fmla="*/ 21 h 24"/>
                  <a:gd name="T12" fmla="*/ 5 w 11"/>
                  <a:gd name="T13" fmla="*/ 11 h 24"/>
                  <a:gd name="T14" fmla="*/ 5 w 11"/>
                  <a:gd name="T15" fmla="*/ 10 h 24"/>
                  <a:gd name="T16" fmla="*/ 2 w 11"/>
                  <a:gd name="T17" fmla="*/ 14 h 24"/>
                  <a:gd name="T18" fmla="*/ 0 w 11"/>
                  <a:gd name="T19" fmla="*/ 13 h 24"/>
                  <a:gd name="T20" fmla="*/ 6 w 11"/>
                  <a:gd name="T21" fmla="*/ 7 h 24"/>
                  <a:gd name="T22" fmla="*/ 9 w 11"/>
                  <a:gd name="T23" fmla="*/ 11 h 24"/>
                  <a:gd name="T24" fmla="*/ 6 w 11"/>
                  <a:gd name="T25" fmla="*/ 20 h 24"/>
                  <a:gd name="T26" fmla="*/ 8 w 11"/>
                  <a:gd name="T27" fmla="*/ 5 h 24"/>
                  <a:gd name="T28" fmla="*/ 6 w 11"/>
                  <a:gd name="T29" fmla="*/ 3 h 24"/>
                  <a:gd name="T30" fmla="*/ 8 w 11"/>
                  <a:gd name="T31" fmla="*/ 0 h 24"/>
                  <a:gd name="T32" fmla="*/ 11 w 11"/>
                  <a:gd name="T33" fmla="*/ 2 h 24"/>
                  <a:gd name="T34" fmla="*/ 8 w 11"/>
                  <a:gd name="T35"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24">
                    <a:moveTo>
                      <a:pt x="6" y="20"/>
                    </a:moveTo>
                    <a:cubicBezTo>
                      <a:pt x="6" y="21"/>
                      <a:pt x="6" y="21"/>
                      <a:pt x="7" y="21"/>
                    </a:cubicBezTo>
                    <a:cubicBezTo>
                      <a:pt x="7" y="21"/>
                      <a:pt x="8" y="20"/>
                      <a:pt x="9" y="18"/>
                    </a:cubicBezTo>
                    <a:cubicBezTo>
                      <a:pt x="11" y="18"/>
                      <a:pt x="11" y="18"/>
                      <a:pt x="11" y="18"/>
                    </a:cubicBezTo>
                    <a:cubicBezTo>
                      <a:pt x="9" y="22"/>
                      <a:pt x="7" y="24"/>
                      <a:pt x="5" y="24"/>
                    </a:cubicBezTo>
                    <a:cubicBezTo>
                      <a:pt x="4" y="24"/>
                      <a:pt x="2" y="23"/>
                      <a:pt x="2" y="21"/>
                    </a:cubicBezTo>
                    <a:cubicBezTo>
                      <a:pt x="2" y="17"/>
                      <a:pt x="5" y="13"/>
                      <a:pt x="5" y="11"/>
                    </a:cubicBezTo>
                    <a:cubicBezTo>
                      <a:pt x="5" y="10"/>
                      <a:pt x="5" y="10"/>
                      <a:pt x="5" y="10"/>
                    </a:cubicBezTo>
                    <a:cubicBezTo>
                      <a:pt x="4" y="10"/>
                      <a:pt x="3" y="11"/>
                      <a:pt x="2" y="14"/>
                    </a:cubicBezTo>
                    <a:cubicBezTo>
                      <a:pt x="0" y="13"/>
                      <a:pt x="0" y="13"/>
                      <a:pt x="0" y="13"/>
                    </a:cubicBezTo>
                    <a:cubicBezTo>
                      <a:pt x="2" y="9"/>
                      <a:pt x="3" y="7"/>
                      <a:pt x="6" y="7"/>
                    </a:cubicBezTo>
                    <a:cubicBezTo>
                      <a:pt x="7" y="7"/>
                      <a:pt x="9" y="9"/>
                      <a:pt x="9" y="11"/>
                    </a:cubicBezTo>
                    <a:cubicBezTo>
                      <a:pt x="9" y="14"/>
                      <a:pt x="6" y="18"/>
                      <a:pt x="6" y="20"/>
                    </a:cubicBezTo>
                    <a:moveTo>
                      <a:pt x="8" y="5"/>
                    </a:moveTo>
                    <a:cubicBezTo>
                      <a:pt x="6" y="5"/>
                      <a:pt x="6" y="4"/>
                      <a:pt x="6" y="3"/>
                    </a:cubicBezTo>
                    <a:cubicBezTo>
                      <a:pt x="6" y="2"/>
                      <a:pt x="7" y="0"/>
                      <a:pt x="8" y="0"/>
                    </a:cubicBezTo>
                    <a:cubicBezTo>
                      <a:pt x="10" y="0"/>
                      <a:pt x="11" y="1"/>
                      <a:pt x="11" y="2"/>
                    </a:cubicBezTo>
                    <a:cubicBezTo>
                      <a:pt x="11" y="3"/>
                      <a:pt x="9" y="5"/>
                      <a:pt x="8"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4" name="Freeform 32"/>
              <p:cNvSpPr>
                <a:spLocks/>
              </p:cNvSpPr>
              <p:nvPr userDrawn="1"/>
            </p:nvSpPr>
            <p:spPr bwMode="auto">
              <a:xfrm>
                <a:off x="3379788" y="8129588"/>
                <a:ext cx="44450" cy="74612"/>
              </a:xfrm>
              <a:custGeom>
                <a:avLst/>
                <a:gdLst>
                  <a:gd name="T0" fmla="*/ 7 w 12"/>
                  <a:gd name="T1" fmla="*/ 6 h 20"/>
                  <a:gd name="T2" fmla="*/ 5 w 12"/>
                  <a:gd name="T3" fmla="*/ 14 h 20"/>
                  <a:gd name="T4" fmla="*/ 4 w 12"/>
                  <a:gd name="T5" fmla="*/ 16 h 20"/>
                  <a:gd name="T6" fmla="*/ 5 w 12"/>
                  <a:gd name="T7" fmla="*/ 17 h 20"/>
                  <a:gd name="T8" fmla="*/ 9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9" y="13"/>
                    </a:cubicBezTo>
                    <a:cubicBezTo>
                      <a:pt x="10" y="14"/>
                      <a:pt x="10" y="14"/>
                      <a:pt x="10" y="14"/>
                    </a:cubicBezTo>
                    <a:cubicBezTo>
                      <a:pt x="9"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5" name="Freeform 33"/>
              <p:cNvSpPr>
                <a:spLocks/>
              </p:cNvSpPr>
              <p:nvPr userDrawn="1"/>
            </p:nvSpPr>
            <p:spPr bwMode="auto">
              <a:xfrm>
                <a:off x="3424238" y="8140700"/>
                <a:ext cx="68263" cy="82550"/>
              </a:xfrm>
              <a:custGeom>
                <a:avLst/>
                <a:gdLst>
                  <a:gd name="T0" fmla="*/ 8 w 18"/>
                  <a:gd name="T1" fmla="*/ 3 h 22"/>
                  <a:gd name="T2" fmla="*/ 6 w 18"/>
                  <a:gd name="T3" fmla="*/ 12 h 22"/>
                  <a:gd name="T4" fmla="*/ 7 w 18"/>
                  <a:gd name="T5" fmla="*/ 13 h 22"/>
                  <a:gd name="T6" fmla="*/ 14 w 18"/>
                  <a:gd name="T7" fmla="*/ 1 h 22"/>
                  <a:gd name="T8" fmla="*/ 18 w 18"/>
                  <a:gd name="T9" fmla="*/ 1 h 22"/>
                  <a:gd name="T10" fmla="*/ 15 w 18"/>
                  <a:gd name="T11" fmla="*/ 14 h 22"/>
                  <a:gd name="T12" fmla="*/ 5 w 18"/>
                  <a:gd name="T13" fmla="*/ 22 h 22"/>
                  <a:gd name="T14" fmla="*/ 0 w 18"/>
                  <a:gd name="T15" fmla="*/ 19 h 22"/>
                  <a:gd name="T16" fmla="*/ 3 w 18"/>
                  <a:gd name="T17" fmla="*/ 17 h 22"/>
                  <a:gd name="T18" fmla="*/ 5 w 18"/>
                  <a:gd name="T19" fmla="*/ 19 h 22"/>
                  <a:gd name="T20" fmla="*/ 4 w 18"/>
                  <a:gd name="T21" fmla="*/ 20 h 22"/>
                  <a:gd name="T22" fmla="*/ 5 w 18"/>
                  <a:gd name="T23" fmla="*/ 20 h 22"/>
                  <a:gd name="T24" fmla="*/ 11 w 18"/>
                  <a:gd name="T25" fmla="*/ 14 h 22"/>
                  <a:gd name="T26" fmla="*/ 12 w 18"/>
                  <a:gd name="T27" fmla="*/ 11 h 22"/>
                  <a:gd name="T28" fmla="*/ 12 w 18"/>
                  <a:gd name="T29" fmla="*/ 11 h 22"/>
                  <a:gd name="T30" fmla="*/ 5 w 18"/>
                  <a:gd name="T31" fmla="*/ 16 h 22"/>
                  <a:gd name="T32" fmla="*/ 2 w 18"/>
                  <a:gd name="T33" fmla="*/ 12 h 22"/>
                  <a:gd name="T34" fmla="*/ 4 w 18"/>
                  <a:gd name="T35" fmla="*/ 4 h 22"/>
                  <a:gd name="T36" fmla="*/ 4 w 18"/>
                  <a:gd name="T37" fmla="*/ 3 h 22"/>
                  <a:gd name="T38" fmla="*/ 1 w 18"/>
                  <a:gd name="T39" fmla="*/ 7 h 22"/>
                  <a:gd name="T40" fmla="*/ 0 w 18"/>
                  <a:gd name="T41" fmla="*/ 6 h 22"/>
                  <a:gd name="T42" fmla="*/ 5 w 18"/>
                  <a:gd name="T43" fmla="*/ 0 h 22"/>
                  <a:gd name="T44" fmla="*/ 8 w 18"/>
                  <a:gd name="T45"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22">
                    <a:moveTo>
                      <a:pt x="8" y="3"/>
                    </a:moveTo>
                    <a:cubicBezTo>
                      <a:pt x="8" y="7"/>
                      <a:pt x="6" y="10"/>
                      <a:pt x="6" y="12"/>
                    </a:cubicBezTo>
                    <a:cubicBezTo>
                      <a:pt x="6" y="12"/>
                      <a:pt x="6" y="13"/>
                      <a:pt x="7" y="13"/>
                    </a:cubicBezTo>
                    <a:cubicBezTo>
                      <a:pt x="9" y="13"/>
                      <a:pt x="11" y="11"/>
                      <a:pt x="14" y="1"/>
                    </a:cubicBezTo>
                    <a:cubicBezTo>
                      <a:pt x="18" y="1"/>
                      <a:pt x="18" y="1"/>
                      <a:pt x="18" y="1"/>
                    </a:cubicBezTo>
                    <a:cubicBezTo>
                      <a:pt x="15" y="14"/>
                      <a:pt x="15" y="14"/>
                      <a:pt x="15" y="14"/>
                    </a:cubicBezTo>
                    <a:cubicBezTo>
                      <a:pt x="13" y="20"/>
                      <a:pt x="10" y="22"/>
                      <a:pt x="5" y="22"/>
                    </a:cubicBezTo>
                    <a:cubicBezTo>
                      <a:pt x="3" y="22"/>
                      <a:pt x="0" y="22"/>
                      <a:pt x="0" y="19"/>
                    </a:cubicBezTo>
                    <a:cubicBezTo>
                      <a:pt x="0" y="18"/>
                      <a:pt x="1" y="17"/>
                      <a:pt x="3" y="17"/>
                    </a:cubicBezTo>
                    <a:cubicBezTo>
                      <a:pt x="4" y="17"/>
                      <a:pt x="5" y="18"/>
                      <a:pt x="5" y="19"/>
                    </a:cubicBezTo>
                    <a:cubicBezTo>
                      <a:pt x="5" y="19"/>
                      <a:pt x="4" y="20"/>
                      <a:pt x="4" y="20"/>
                    </a:cubicBezTo>
                    <a:cubicBezTo>
                      <a:pt x="4" y="20"/>
                      <a:pt x="5" y="20"/>
                      <a:pt x="5" y="20"/>
                    </a:cubicBezTo>
                    <a:cubicBezTo>
                      <a:pt x="8" y="20"/>
                      <a:pt x="10" y="18"/>
                      <a:pt x="11" y="14"/>
                    </a:cubicBezTo>
                    <a:cubicBezTo>
                      <a:pt x="12" y="11"/>
                      <a:pt x="12" y="11"/>
                      <a:pt x="12" y="11"/>
                    </a:cubicBezTo>
                    <a:cubicBezTo>
                      <a:pt x="12" y="11"/>
                      <a:pt x="12" y="11"/>
                      <a:pt x="12" y="11"/>
                    </a:cubicBezTo>
                    <a:cubicBezTo>
                      <a:pt x="10" y="14"/>
                      <a:pt x="7" y="16"/>
                      <a:pt x="5" y="16"/>
                    </a:cubicBezTo>
                    <a:cubicBezTo>
                      <a:pt x="3" y="16"/>
                      <a:pt x="2" y="14"/>
                      <a:pt x="2" y="12"/>
                    </a:cubicBezTo>
                    <a:cubicBezTo>
                      <a:pt x="2" y="10"/>
                      <a:pt x="4" y="6"/>
                      <a:pt x="4" y="4"/>
                    </a:cubicBezTo>
                    <a:cubicBezTo>
                      <a:pt x="4" y="3"/>
                      <a:pt x="4" y="3"/>
                      <a:pt x="4" y="3"/>
                    </a:cubicBezTo>
                    <a:cubicBezTo>
                      <a:pt x="3" y="3"/>
                      <a:pt x="2" y="5"/>
                      <a:pt x="1" y="7"/>
                    </a:cubicBezTo>
                    <a:cubicBezTo>
                      <a:pt x="0" y="6"/>
                      <a:pt x="0" y="6"/>
                      <a:pt x="0" y="6"/>
                    </a:cubicBezTo>
                    <a:cubicBezTo>
                      <a:pt x="1" y="2"/>
                      <a:pt x="3" y="0"/>
                      <a:pt x="5" y="0"/>
                    </a:cubicBezTo>
                    <a:cubicBezTo>
                      <a:pt x="7" y="0"/>
                      <a:pt x="8" y="2"/>
                      <a:pt x="8" y="3"/>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6" name="Freeform 34"/>
              <p:cNvSpPr>
                <a:spLocks/>
              </p:cNvSpPr>
              <p:nvPr userDrawn="1"/>
            </p:nvSpPr>
            <p:spPr bwMode="auto">
              <a:xfrm>
                <a:off x="1797050" y="7615238"/>
                <a:ext cx="396875" cy="427037"/>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7" name="Freeform 35"/>
              <p:cNvSpPr>
                <a:spLocks/>
              </p:cNvSpPr>
              <p:nvPr userDrawn="1"/>
            </p:nvSpPr>
            <p:spPr bwMode="auto">
              <a:xfrm>
                <a:off x="2273300" y="7623175"/>
                <a:ext cx="261938" cy="412750"/>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8" name="Freeform 36"/>
              <p:cNvSpPr>
                <a:spLocks/>
              </p:cNvSpPr>
              <p:nvPr userDrawn="1"/>
            </p:nvSpPr>
            <p:spPr bwMode="auto">
              <a:xfrm>
                <a:off x="2493963" y="7618413"/>
                <a:ext cx="627063" cy="41751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9" name="Freeform 37"/>
              <p:cNvSpPr>
                <a:spLocks noEditPoints="1"/>
              </p:cNvSpPr>
              <p:nvPr userDrawn="1"/>
            </p:nvSpPr>
            <p:spPr bwMode="auto">
              <a:xfrm>
                <a:off x="3060700" y="7623175"/>
                <a:ext cx="431800" cy="412750"/>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grpSp>
    </p:spTree>
    <p:extLst>
      <p:ext uri="{BB962C8B-B14F-4D97-AF65-F5344CB8AC3E}">
        <p14:creationId xmlns:p14="http://schemas.microsoft.com/office/powerpoint/2010/main" val="36463782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_2">
    <p:spTree>
      <p:nvGrpSpPr>
        <p:cNvPr id="1" name=""/>
        <p:cNvGrpSpPr/>
        <p:nvPr/>
      </p:nvGrpSpPr>
      <p:grpSpPr>
        <a:xfrm>
          <a:off x="0" y="0"/>
          <a:ext cx="0" cy="0"/>
          <a:chOff x="0" y="0"/>
          <a:chExt cx="0" cy="0"/>
        </a:xfrm>
      </p:grpSpPr>
      <p:pic>
        <p:nvPicPr>
          <p:cNvPr id="117" name="Picture 116"/>
          <p:cNvPicPr>
            <a:picLocks noChangeAspect="1"/>
          </p:cNvPicPr>
          <p:nvPr userDrawn="1"/>
        </p:nvPicPr>
        <p:blipFill rotWithShape="1">
          <a:blip r:embed="rId2" cstate="print">
            <a:extLst>
              <a:ext uri="{28A0092B-C50C-407E-A947-70E740481C1C}">
                <a14:useLocalDpi xmlns:a14="http://schemas.microsoft.com/office/drawing/2010/main" val="0"/>
              </a:ext>
            </a:extLst>
          </a:blip>
          <a:srcRect l="2703" b="2523"/>
          <a:stretch/>
        </p:blipFill>
        <p:spPr>
          <a:xfrm>
            <a:off x="0" y="-12700"/>
            <a:ext cx="12192000" cy="6870699"/>
          </a:xfrm>
          <a:prstGeom prst="rect">
            <a:avLst/>
          </a:prstGeom>
        </p:spPr>
      </p:pic>
      <p:sp>
        <p:nvSpPr>
          <p:cNvPr id="8" name="Title 1"/>
          <p:cNvSpPr>
            <a:spLocks noGrp="1"/>
          </p:cNvSpPr>
          <p:nvPr>
            <p:ph type="ctrTitle" hasCustomPrompt="1"/>
          </p:nvPr>
        </p:nvSpPr>
        <p:spPr>
          <a:xfrm>
            <a:off x="6057900" y="901700"/>
            <a:ext cx="5361517" cy="1028700"/>
          </a:xfrm>
        </p:spPr>
        <p:txBody>
          <a:bodyPr anchor="b">
            <a:noAutofit/>
          </a:bodyPr>
          <a:lstStyle>
            <a:lvl1pPr algn="l" defTabSz="914400" rtl="0" eaLnBrk="1" latinLnBrk="0" hangingPunct="1">
              <a:spcBef>
                <a:spcPct val="0"/>
              </a:spcBef>
              <a:buNone/>
              <a:defRPr lang="en-US" sz="3200" b="1" kern="1200" spc="150" baseline="0" dirty="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9" name="Text Placeholder 11"/>
          <p:cNvSpPr>
            <a:spLocks noGrp="1"/>
          </p:cNvSpPr>
          <p:nvPr>
            <p:ph type="body" sz="quarter" idx="10"/>
          </p:nvPr>
        </p:nvSpPr>
        <p:spPr>
          <a:xfrm>
            <a:off x="6057900" y="1952550"/>
            <a:ext cx="4671827" cy="871537"/>
          </a:xfrm>
        </p:spPr>
        <p:txBody>
          <a:bodyPr>
            <a:noAutofit/>
          </a:bodyPr>
          <a:lstStyle>
            <a:lvl1pPr marL="0" indent="0" algn="l" defTabSz="914400" rtl="0" eaLnBrk="1" latinLnBrk="0" hangingPunct="1">
              <a:spcBef>
                <a:spcPct val="20000"/>
              </a:spcBef>
              <a:buFont typeface="Arial" panose="020B0604020202020204" pitchFamily="34" charset="0"/>
              <a:buNone/>
              <a:defRPr lang="en-US" sz="2800" b="0" i="1" kern="1200" dirty="0">
                <a:solidFill>
                  <a:srgbClr val="2E3636"/>
                </a:solidFill>
                <a:latin typeface="Cambria" panose="02040503050406030204" pitchFamily="18" charset="0"/>
                <a:ea typeface="+mn-ea"/>
                <a:cs typeface="Arial" panose="020B0604020202020204" pitchFamily="34" charset="0"/>
              </a:defRPr>
            </a:lvl1pPr>
          </a:lstStyle>
          <a:p>
            <a:pPr lvl="0"/>
            <a:r>
              <a:rPr lang="en-US"/>
              <a:t>Click to edit Master text styles</a:t>
            </a:r>
          </a:p>
        </p:txBody>
      </p:sp>
      <p:sp>
        <p:nvSpPr>
          <p:cNvPr id="76" name="Freeform 6"/>
          <p:cNvSpPr>
            <a:spLocks/>
          </p:cNvSpPr>
          <p:nvPr userDrawn="1"/>
        </p:nvSpPr>
        <p:spPr bwMode="auto">
          <a:xfrm>
            <a:off x="0" y="6490663"/>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nvGrpSpPr>
          <p:cNvPr id="77" name="Group 76"/>
          <p:cNvGrpSpPr/>
          <p:nvPr userDrawn="1"/>
        </p:nvGrpSpPr>
        <p:grpSpPr>
          <a:xfrm>
            <a:off x="8616599" y="5324970"/>
            <a:ext cx="2802819" cy="738408"/>
            <a:chOff x="866775" y="7446963"/>
            <a:chExt cx="2625726" cy="922337"/>
          </a:xfrm>
        </p:grpSpPr>
        <p:sp>
          <p:nvSpPr>
            <p:cNvPr id="78" name="Freeform 6"/>
            <p:cNvSpPr>
              <a:spLocks/>
            </p:cNvSpPr>
            <p:nvPr userDrawn="1"/>
          </p:nvSpPr>
          <p:spPr bwMode="auto">
            <a:xfrm>
              <a:off x="1042988" y="8031163"/>
              <a:ext cx="438150" cy="192087"/>
            </a:xfrm>
            <a:custGeom>
              <a:avLst/>
              <a:gdLst>
                <a:gd name="T0" fmla="*/ 117 w 117"/>
                <a:gd name="T1" fmla="*/ 33 h 51"/>
                <a:gd name="T2" fmla="*/ 98 w 117"/>
                <a:gd name="T3" fmla="*/ 0 h 51"/>
                <a:gd name="T4" fmla="*/ 58 w 117"/>
                <a:gd name="T5" fmla="*/ 13 h 51"/>
                <a:gd name="T6" fmla="*/ 19 w 117"/>
                <a:gd name="T7" fmla="*/ 0 h 51"/>
                <a:gd name="T8" fmla="*/ 0 w 117"/>
                <a:gd name="T9" fmla="*/ 33 h 51"/>
                <a:gd name="T10" fmla="*/ 58 w 117"/>
                <a:gd name="T11" fmla="*/ 51 h 51"/>
                <a:gd name="T12" fmla="*/ 117 w 117"/>
                <a:gd name="T13" fmla="*/ 33 h 51"/>
              </a:gdLst>
              <a:ahLst/>
              <a:cxnLst>
                <a:cxn ang="0">
                  <a:pos x="T0" y="T1"/>
                </a:cxn>
                <a:cxn ang="0">
                  <a:pos x="T2" y="T3"/>
                </a:cxn>
                <a:cxn ang="0">
                  <a:pos x="T4" y="T5"/>
                </a:cxn>
                <a:cxn ang="0">
                  <a:pos x="T6" y="T7"/>
                </a:cxn>
                <a:cxn ang="0">
                  <a:pos x="T8" y="T9"/>
                </a:cxn>
                <a:cxn ang="0">
                  <a:pos x="T10" y="T11"/>
                </a:cxn>
                <a:cxn ang="0">
                  <a:pos x="T12" y="T13"/>
                </a:cxn>
              </a:cxnLst>
              <a:rect l="0" t="0" r="r" b="b"/>
              <a:pathLst>
                <a:path w="117" h="51">
                  <a:moveTo>
                    <a:pt x="117" y="33"/>
                  </a:moveTo>
                  <a:cubicBezTo>
                    <a:pt x="112" y="23"/>
                    <a:pt x="105" y="12"/>
                    <a:pt x="98" y="0"/>
                  </a:cubicBezTo>
                  <a:cubicBezTo>
                    <a:pt x="87" y="8"/>
                    <a:pt x="73" y="13"/>
                    <a:pt x="58" y="13"/>
                  </a:cubicBezTo>
                  <a:cubicBezTo>
                    <a:pt x="44" y="13"/>
                    <a:pt x="30" y="8"/>
                    <a:pt x="19" y="0"/>
                  </a:cubicBezTo>
                  <a:cubicBezTo>
                    <a:pt x="12" y="12"/>
                    <a:pt x="5" y="23"/>
                    <a:pt x="0" y="33"/>
                  </a:cubicBezTo>
                  <a:cubicBezTo>
                    <a:pt x="17" y="44"/>
                    <a:pt x="37" y="51"/>
                    <a:pt x="58" y="51"/>
                  </a:cubicBezTo>
                  <a:cubicBezTo>
                    <a:pt x="80" y="51"/>
                    <a:pt x="100" y="44"/>
                    <a:pt x="117" y="33"/>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79" name="Freeform 7"/>
            <p:cNvSpPr>
              <a:spLocks/>
            </p:cNvSpPr>
            <p:nvPr userDrawn="1"/>
          </p:nvSpPr>
          <p:spPr bwMode="auto">
            <a:xfrm>
              <a:off x="866775" y="7446963"/>
              <a:ext cx="790575" cy="708025"/>
            </a:xfrm>
            <a:custGeom>
              <a:avLst/>
              <a:gdLst>
                <a:gd name="T0" fmla="*/ 119 w 211"/>
                <a:gd name="T1" fmla="*/ 0 h 189"/>
                <a:gd name="T2" fmla="*/ 173 w 211"/>
                <a:gd name="T3" fmla="*/ 102 h 189"/>
                <a:gd name="T4" fmla="*/ 169 w 211"/>
                <a:gd name="T5" fmla="*/ 124 h 189"/>
                <a:gd name="T6" fmla="*/ 120 w 211"/>
                <a:gd name="T7" fmla="*/ 58 h 189"/>
                <a:gd name="T8" fmla="*/ 105 w 211"/>
                <a:gd name="T9" fmla="*/ 41 h 189"/>
                <a:gd name="T10" fmla="*/ 91 w 211"/>
                <a:gd name="T11" fmla="*/ 58 h 189"/>
                <a:gd name="T12" fmla="*/ 42 w 211"/>
                <a:gd name="T13" fmla="*/ 124 h 189"/>
                <a:gd name="T14" fmla="*/ 38 w 211"/>
                <a:gd name="T15" fmla="*/ 102 h 189"/>
                <a:gd name="T16" fmla="*/ 92 w 211"/>
                <a:gd name="T17" fmla="*/ 0 h 189"/>
                <a:gd name="T18" fmla="*/ 45 w 211"/>
                <a:gd name="T19" fmla="*/ 0 h 189"/>
                <a:gd name="T20" fmla="*/ 0 w 211"/>
                <a:gd name="T21" fmla="*/ 102 h 189"/>
                <a:gd name="T22" fmla="*/ 19 w 211"/>
                <a:gd name="T23" fmla="*/ 162 h 189"/>
                <a:gd name="T24" fmla="*/ 47 w 211"/>
                <a:gd name="T25" fmla="*/ 189 h 189"/>
                <a:gd name="T26" fmla="*/ 66 w 211"/>
                <a:gd name="T27" fmla="*/ 156 h 189"/>
                <a:gd name="T28" fmla="*/ 105 w 211"/>
                <a:gd name="T29" fmla="*/ 100 h 189"/>
                <a:gd name="T30" fmla="*/ 145 w 211"/>
                <a:gd name="T31" fmla="*/ 156 h 189"/>
                <a:gd name="T32" fmla="*/ 164 w 211"/>
                <a:gd name="T33" fmla="*/ 189 h 189"/>
                <a:gd name="T34" fmla="*/ 192 w 211"/>
                <a:gd name="T35" fmla="*/ 162 h 189"/>
                <a:gd name="T36" fmla="*/ 211 w 211"/>
                <a:gd name="T37" fmla="*/ 102 h 189"/>
                <a:gd name="T38" fmla="*/ 166 w 211"/>
                <a:gd name="T39" fmla="*/ 0 h 189"/>
                <a:gd name="T40" fmla="*/ 119 w 211"/>
                <a:gd name="T41"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189">
                  <a:moveTo>
                    <a:pt x="119" y="0"/>
                  </a:moveTo>
                  <a:cubicBezTo>
                    <a:pt x="146" y="37"/>
                    <a:pt x="173" y="80"/>
                    <a:pt x="173" y="102"/>
                  </a:cubicBezTo>
                  <a:cubicBezTo>
                    <a:pt x="173" y="110"/>
                    <a:pt x="172" y="117"/>
                    <a:pt x="169" y="124"/>
                  </a:cubicBezTo>
                  <a:cubicBezTo>
                    <a:pt x="149" y="93"/>
                    <a:pt x="127" y="67"/>
                    <a:pt x="120" y="58"/>
                  </a:cubicBezTo>
                  <a:cubicBezTo>
                    <a:pt x="105" y="41"/>
                    <a:pt x="105" y="41"/>
                    <a:pt x="105" y="41"/>
                  </a:cubicBezTo>
                  <a:cubicBezTo>
                    <a:pt x="91" y="58"/>
                    <a:pt x="91" y="58"/>
                    <a:pt x="91" y="58"/>
                  </a:cubicBezTo>
                  <a:cubicBezTo>
                    <a:pt x="84" y="67"/>
                    <a:pt x="62" y="93"/>
                    <a:pt x="42" y="124"/>
                  </a:cubicBezTo>
                  <a:cubicBezTo>
                    <a:pt x="39" y="117"/>
                    <a:pt x="38" y="110"/>
                    <a:pt x="38" y="102"/>
                  </a:cubicBezTo>
                  <a:cubicBezTo>
                    <a:pt x="38" y="80"/>
                    <a:pt x="65" y="37"/>
                    <a:pt x="92" y="0"/>
                  </a:cubicBezTo>
                  <a:cubicBezTo>
                    <a:pt x="45" y="0"/>
                    <a:pt x="45" y="0"/>
                    <a:pt x="45" y="0"/>
                  </a:cubicBezTo>
                  <a:cubicBezTo>
                    <a:pt x="22" y="34"/>
                    <a:pt x="0" y="74"/>
                    <a:pt x="0" y="102"/>
                  </a:cubicBezTo>
                  <a:cubicBezTo>
                    <a:pt x="0" y="124"/>
                    <a:pt x="7" y="145"/>
                    <a:pt x="19" y="162"/>
                  </a:cubicBezTo>
                  <a:cubicBezTo>
                    <a:pt x="26" y="172"/>
                    <a:pt x="36" y="182"/>
                    <a:pt x="47" y="189"/>
                  </a:cubicBezTo>
                  <a:cubicBezTo>
                    <a:pt x="52" y="179"/>
                    <a:pt x="59" y="168"/>
                    <a:pt x="66" y="156"/>
                  </a:cubicBezTo>
                  <a:cubicBezTo>
                    <a:pt x="78" y="137"/>
                    <a:pt x="92" y="117"/>
                    <a:pt x="105" y="100"/>
                  </a:cubicBezTo>
                  <a:cubicBezTo>
                    <a:pt x="119" y="117"/>
                    <a:pt x="133" y="137"/>
                    <a:pt x="145" y="156"/>
                  </a:cubicBezTo>
                  <a:cubicBezTo>
                    <a:pt x="152" y="168"/>
                    <a:pt x="159" y="179"/>
                    <a:pt x="164" y="189"/>
                  </a:cubicBezTo>
                  <a:cubicBezTo>
                    <a:pt x="175" y="182"/>
                    <a:pt x="184" y="172"/>
                    <a:pt x="192" y="162"/>
                  </a:cubicBezTo>
                  <a:cubicBezTo>
                    <a:pt x="204" y="145"/>
                    <a:pt x="211" y="124"/>
                    <a:pt x="211" y="102"/>
                  </a:cubicBezTo>
                  <a:cubicBezTo>
                    <a:pt x="211" y="74"/>
                    <a:pt x="189" y="34"/>
                    <a:pt x="166" y="0"/>
                  </a:cubicBezTo>
                  <a:lnTo>
                    <a:pt x="119" y="0"/>
                  </a:lnTo>
                  <a:close/>
                </a:path>
              </a:pathLst>
            </a:custGeom>
            <a:solidFill>
              <a:srgbClr val="00A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0" name="Freeform 8"/>
            <p:cNvSpPr>
              <a:spLocks/>
            </p:cNvSpPr>
            <p:nvPr userDrawn="1"/>
          </p:nvSpPr>
          <p:spPr bwMode="auto">
            <a:xfrm>
              <a:off x="1481138" y="8053388"/>
              <a:ext cx="176213" cy="315912"/>
            </a:xfrm>
            <a:custGeom>
              <a:avLst/>
              <a:gdLst>
                <a:gd name="T0" fmla="*/ 4 w 47"/>
                <a:gd name="T1" fmla="*/ 84 h 84"/>
                <a:gd name="T2" fmla="*/ 44 w 47"/>
                <a:gd name="T3" fmla="*/ 84 h 84"/>
                <a:gd name="T4" fmla="*/ 47 w 47"/>
                <a:gd name="T5" fmla="*/ 58 h 84"/>
                <a:gd name="T6" fmla="*/ 28 w 47"/>
                <a:gd name="T7" fmla="*/ 0 h 84"/>
                <a:gd name="T8" fmla="*/ 0 w 47"/>
                <a:gd name="T9" fmla="*/ 27 h 84"/>
                <a:gd name="T10" fmla="*/ 9 w 47"/>
                <a:gd name="T11" fmla="*/ 58 h 84"/>
                <a:gd name="T12" fmla="*/ 4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 y="84"/>
                  </a:moveTo>
                  <a:cubicBezTo>
                    <a:pt x="44" y="84"/>
                    <a:pt x="44" y="84"/>
                    <a:pt x="44" y="84"/>
                  </a:cubicBezTo>
                  <a:cubicBezTo>
                    <a:pt x="46" y="76"/>
                    <a:pt x="47" y="67"/>
                    <a:pt x="47" y="58"/>
                  </a:cubicBezTo>
                  <a:cubicBezTo>
                    <a:pt x="47" y="41"/>
                    <a:pt x="39" y="21"/>
                    <a:pt x="28" y="0"/>
                  </a:cubicBezTo>
                  <a:cubicBezTo>
                    <a:pt x="20" y="10"/>
                    <a:pt x="11" y="20"/>
                    <a:pt x="0" y="27"/>
                  </a:cubicBezTo>
                  <a:cubicBezTo>
                    <a:pt x="6" y="39"/>
                    <a:pt x="9" y="50"/>
                    <a:pt x="9" y="58"/>
                  </a:cubicBezTo>
                  <a:cubicBezTo>
                    <a:pt x="9" y="67"/>
                    <a:pt x="7" y="76"/>
                    <a:pt x="4" y="84"/>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1" name="Freeform 9"/>
            <p:cNvSpPr>
              <a:spLocks/>
            </p:cNvSpPr>
            <p:nvPr userDrawn="1"/>
          </p:nvSpPr>
          <p:spPr bwMode="auto">
            <a:xfrm>
              <a:off x="866775" y="8053388"/>
              <a:ext cx="176213" cy="315912"/>
            </a:xfrm>
            <a:custGeom>
              <a:avLst/>
              <a:gdLst>
                <a:gd name="T0" fmla="*/ 43 w 47"/>
                <a:gd name="T1" fmla="*/ 84 h 84"/>
                <a:gd name="T2" fmla="*/ 38 w 47"/>
                <a:gd name="T3" fmla="*/ 58 h 84"/>
                <a:gd name="T4" fmla="*/ 47 w 47"/>
                <a:gd name="T5" fmla="*/ 27 h 84"/>
                <a:gd name="T6" fmla="*/ 19 w 47"/>
                <a:gd name="T7" fmla="*/ 0 h 84"/>
                <a:gd name="T8" fmla="*/ 0 w 47"/>
                <a:gd name="T9" fmla="*/ 58 h 84"/>
                <a:gd name="T10" fmla="*/ 3 w 47"/>
                <a:gd name="T11" fmla="*/ 84 h 84"/>
                <a:gd name="T12" fmla="*/ 43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3" y="84"/>
                  </a:moveTo>
                  <a:cubicBezTo>
                    <a:pt x="40" y="76"/>
                    <a:pt x="38" y="67"/>
                    <a:pt x="38" y="58"/>
                  </a:cubicBezTo>
                  <a:cubicBezTo>
                    <a:pt x="38" y="50"/>
                    <a:pt x="41" y="39"/>
                    <a:pt x="47" y="27"/>
                  </a:cubicBezTo>
                  <a:cubicBezTo>
                    <a:pt x="36" y="20"/>
                    <a:pt x="26" y="10"/>
                    <a:pt x="19" y="0"/>
                  </a:cubicBezTo>
                  <a:cubicBezTo>
                    <a:pt x="8" y="21"/>
                    <a:pt x="0" y="41"/>
                    <a:pt x="0" y="58"/>
                  </a:cubicBezTo>
                  <a:cubicBezTo>
                    <a:pt x="0" y="67"/>
                    <a:pt x="1" y="76"/>
                    <a:pt x="3" y="84"/>
                  </a:cubicBezTo>
                  <a:lnTo>
                    <a:pt x="43" y="84"/>
                  </a:lnTo>
                  <a:close/>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82" name="Freeform 10"/>
            <p:cNvSpPr>
              <a:spLocks/>
            </p:cNvSpPr>
            <p:nvPr userDrawn="1"/>
          </p:nvSpPr>
          <p:spPr bwMode="auto">
            <a:xfrm>
              <a:off x="1860550" y="8118475"/>
              <a:ext cx="85725" cy="85725"/>
            </a:xfrm>
            <a:custGeom>
              <a:avLst/>
              <a:gdLst>
                <a:gd name="T0" fmla="*/ 15 w 23"/>
                <a:gd name="T1" fmla="*/ 14 h 23"/>
                <a:gd name="T2" fmla="*/ 15 w 23"/>
                <a:gd name="T3" fmla="*/ 14 h 23"/>
                <a:gd name="T4" fmla="*/ 11 w 23"/>
                <a:gd name="T5" fmla="*/ 14 h 23"/>
                <a:gd name="T6" fmla="*/ 12 w 23"/>
                <a:gd name="T7" fmla="*/ 11 h 23"/>
                <a:gd name="T8" fmla="*/ 23 w 23"/>
                <a:gd name="T9" fmla="*/ 11 h 23"/>
                <a:gd name="T10" fmla="*/ 22 w 23"/>
                <a:gd name="T11" fmla="*/ 14 h 23"/>
                <a:gd name="T12" fmla="*/ 19 w 23"/>
                <a:gd name="T13" fmla="*/ 14 h 23"/>
                <a:gd name="T14" fmla="*/ 17 w 23"/>
                <a:gd name="T15" fmla="*/ 23 h 23"/>
                <a:gd name="T16" fmla="*/ 14 w 23"/>
                <a:gd name="T17" fmla="*/ 23 h 23"/>
                <a:gd name="T18" fmla="*/ 14 w 23"/>
                <a:gd name="T19" fmla="*/ 20 h 23"/>
                <a:gd name="T20" fmla="*/ 8 w 23"/>
                <a:gd name="T21" fmla="*/ 23 h 23"/>
                <a:gd name="T22" fmla="*/ 0 w 23"/>
                <a:gd name="T23" fmla="*/ 14 h 23"/>
                <a:gd name="T24" fmla="*/ 12 w 23"/>
                <a:gd name="T25" fmla="*/ 0 h 23"/>
                <a:gd name="T26" fmla="*/ 18 w 23"/>
                <a:gd name="T27" fmla="*/ 2 h 23"/>
                <a:gd name="T28" fmla="*/ 20 w 23"/>
                <a:gd name="T29" fmla="*/ 0 h 23"/>
                <a:gd name="T30" fmla="*/ 22 w 23"/>
                <a:gd name="T31" fmla="*/ 0 h 23"/>
                <a:gd name="T32" fmla="*/ 20 w 23"/>
                <a:gd name="T33" fmla="*/ 8 h 23"/>
                <a:gd name="T34" fmla="*/ 18 w 23"/>
                <a:gd name="T35" fmla="*/ 8 h 23"/>
                <a:gd name="T36" fmla="*/ 12 w 23"/>
                <a:gd name="T37" fmla="*/ 2 h 23"/>
                <a:gd name="T38" fmla="*/ 4 w 23"/>
                <a:gd name="T39" fmla="*/ 14 h 23"/>
                <a:gd name="T40" fmla="*/ 9 w 23"/>
                <a:gd name="T41" fmla="*/ 20 h 23"/>
                <a:gd name="T42" fmla="*/ 15 w 23"/>
                <a:gd name="T43"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3">
                  <a:moveTo>
                    <a:pt x="15" y="14"/>
                  </a:moveTo>
                  <a:cubicBezTo>
                    <a:pt x="15" y="14"/>
                    <a:pt x="15" y="14"/>
                    <a:pt x="15" y="14"/>
                  </a:cubicBezTo>
                  <a:cubicBezTo>
                    <a:pt x="11" y="14"/>
                    <a:pt x="11" y="14"/>
                    <a:pt x="11" y="14"/>
                  </a:cubicBezTo>
                  <a:cubicBezTo>
                    <a:pt x="12" y="11"/>
                    <a:pt x="12" y="11"/>
                    <a:pt x="12" y="11"/>
                  </a:cubicBezTo>
                  <a:cubicBezTo>
                    <a:pt x="23" y="11"/>
                    <a:pt x="23" y="11"/>
                    <a:pt x="23" y="11"/>
                  </a:cubicBezTo>
                  <a:cubicBezTo>
                    <a:pt x="22" y="14"/>
                    <a:pt x="22" y="14"/>
                    <a:pt x="22" y="14"/>
                  </a:cubicBezTo>
                  <a:cubicBezTo>
                    <a:pt x="19" y="14"/>
                    <a:pt x="19" y="14"/>
                    <a:pt x="19" y="14"/>
                  </a:cubicBezTo>
                  <a:cubicBezTo>
                    <a:pt x="17" y="23"/>
                    <a:pt x="17" y="23"/>
                    <a:pt x="17" y="23"/>
                  </a:cubicBezTo>
                  <a:cubicBezTo>
                    <a:pt x="14" y="23"/>
                    <a:pt x="14" y="23"/>
                    <a:pt x="14" y="23"/>
                  </a:cubicBezTo>
                  <a:cubicBezTo>
                    <a:pt x="14" y="20"/>
                    <a:pt x="14" y="20"/>
                    <a:pt x="14" y="20"/>
                  </a:cubicBezTo>
                  <a:cubicBezTo>
                    <a:pt x="13" y="22"/>
                    <a:pt x="11" y="23"/>
                    <a:pt x="8" y="23"/>
                  </a:cubicBezTo>
                  <a:cubicBezTo>
                    <a:pt x="3" y="23"/>
                    <a:pt x="0" y="19"/>
                    <a:pt x="0" y="14"/>
                  </a:cubicBezTo>
                  <a:cubicBezTo>
                    <a:pt x="0" y="7"/>
                    <a:pt x="5" y="0"/>
                    <a:pt x="12" y="0"/>
                  </a:cubicBezTo>
                  <a:cubicBezTo>
                    <a:pt x="15" y="0"/>
                    <a:pt x="17" y="1"/>
                    <a:pt x="18" y="2"/>
                  </a:cubicBezTo>
                  <a:cubicBezTo>
                    <a:pt x="20" y="0"/>
                    <a:pt x="20" y="0"/>
                    <a:pt x="20" y="0"/>
                  </a:cubicBezTo>
                  <a:cubicBezTo>
                    <a:pt x="22" y="0"/>
                    <a:pt x="22" y="0"/>
                    <a:pt x="22" y="0"/>
                  </a:cubicBezTo>
                  <a:cubicBezTo>
                    <a:pt x="20" y="8"/>
                    <a:pt x="20" y="8"/>
                    <a:pt x="20" y="8"/>
                  </a:cubicBezTo>
                  <a:cubicBezTo>
                    <a:pt x="18" y="8"/>
                    <a:pt x="18" y="8"/>
                    <a:pt x="18" y="8"/>
                  </a:cubicBezTo>
                  <a:cubicBezTo>
                    <a:pt x="17" y="4"/>
                    <a:pt x="15" y="2"/>
                    <a:pt x="12" y="2"/>
                  </a:cubicBezTo>
                  <a:cubicBezTo>
                    <a:pt x="6" y="2"/>
                    <a:pt x="4" y="10"/>
                    <a:pt x="4" y="14"/>
                  </a:cubicBezTo>
                  <a:cubicBezTo>
                    <a:pt x="4" y="19"/>
                    <a:pt x="7" y="20"/>
                    <a:pt x="9" y="20"/>
                  </a:cubicBezTo>
                  <a:cubicBezTo>
                    <a:pt x="12" y="20"/>
                    <a:pt x="14" y="18"/>
                    <a:pt x="15"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3" name="Freeform 11"/>
            <p:cNvSpPr>
              <a:spLocks/>
            </p:cNvSpPr>
            <p:nvPr userDrawn="1"/>
          </p:nvSpPr>
          <p:spPr bwMode="auto">
            <a:xfrm>
              <a:off x="1946275" y="8140700"/>
              <a:ext cx="60325" cy="60325"/>
            </a:xfrm>
            <a:custGeom>
              <a:avLst/>
              <a:gdLst>
                <a:gd name="T0" fmla="*/ 4 w 16"/>
                <a:gd name="T1" fmla="*/ 5 h 16"/>
                <a:gd name="T2" fmla="*/ 4 w 16"/>
                <a:gd name="T3" fmla="*/ 3 h 16"/>
                <a:gd name="T4" fmla="*/ 1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5 w 16"/>
                <a:gd name="T25" fmla="*/ 16 h 16"/>
                <a:gd name="T26" fmla="*/ 1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2" y="4"/>
                    <a:pt x="1" y="7"/>
                  </a:cubicBezTo>
                  <a:cubicBezTo>
                    <a:pt x="0" y="6"/>
                    <a:pt x="0" y="6"/>
                    <a:pt x="0" y="6"/>
                  </a:cubicBezTo>
                  <a:cubicBezTo>
                    <a:pt x="1" y="2"/>
                    <a:pt x="3" y="0"/>
                    <a:pt x="5" y="0"/>
                  </a:cubicBezTo>
                  <a:cubicBezTo>
                    <a:pt x="7" y="0"/>
                    <a:pt x="8" y="2"/>
                    <a:pt x="8" y="4"/>
                  </a:cubicBezTo>
                  <a:cubicBezTo>
                    <a:pt x="8" y="5"/>
                    <a:pt x="7"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5" y="16"/>
                  </a:cubicBezTo>
                  <a:cubicBezTo>
                    <a:pt x="1" y="16"/>
                    <a:pt x="1" y="16"/>
                    <a:pt x="1"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4" name="Freeform 12"/>
            <p:cNvSpPr>
              <a:spLocks noEditPoints="1"/>
            </p:cNvSpPr>
            <p:nvPr userDrawn="1"/>
          </p:nvSpPr>
          <p:spPr bwMode="auto">
            <a:xfrm>
              <a:off x="2003425" y="8140700"/>
              <a:ext cx="55563" cy="63500"/>
            </a:xfrm>
            <a:custGeom>
              <a:avLst/>
              <a:gdLst>
                <a:gd name="T0" fmla="*/ 4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4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4"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4" y="10"/>
                  </a:cubicBezTo>
                  <a:moveTo>
                    <a:pt x="5" y="8"/>
                  </a:moveTo>
                  <a:cubicBezTo>
                    <a:pt x="9" y="8"/>
                    <a:pt x="11" y="6"/>
                    <a:pt x="11" y="4"/>
                  </a:cubicBezTo>
                  <a:cubicBezTo>
                    <a:pt x="11" y="3"/>
                    <a:pt x="11" y="2"/>
                    <a:pt x="10" y="2"/>
                  </a:cubicBezTo>
                  <a:cubicBezTo>
                    <a:pt x="7" y="2"/>
                    <a:pt x="5"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5" name="Freeform 13"/>
            <p:cNvSpPr>
              <a:spLocks noEditPoints="1"/>
            </p:cNvSpPr>
            <p:nvPr userDrawn="1"/>
          </p:nvSpPr>
          <p:spPr bwMode="auto">
            <a:xfrm>
              <a:off x="2062163"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6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3"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8" y="15"/>
                    <a:pt x="7" y="17"/>
                    <a:pt x="5" y="17"/>
                  </a:cubicBezTo>
                  <a:cubicBezTo>
                    <a:pt x="2" y="17"/>
                    <a:pt x="0" y="14"/>
                    <a:pt x="0" y="11"/>
                  </a:cubicBezTo>
                  <a:cubicBezTo>
                    <a:pt x="0" y="8"/>
                    <a:pt x="1" y="5"/>
                    <a:pt x="3" y="3"/>
                  </a:cubicBezTo>
                  <a:cubicBezTo>
                    <a:pt x="5" y="1"/>
                    <a:pt x="7" y="0"/>
                    <a:pt x="9" y="0"/>
                  </a:cubicBezTo>
                  <a:cubicBezTo>
                    <a:pt x="11" y="0"/>
                    <a:pt x="12" y="2"/>
                    <a:pt x="12" y="3"/>
                  </a:cubicBezTo>
                  <a:cubicBezTo>
                    <a:pt x="13" y="1"/>
                    <a:pt x="13" y="1"/>
                    <a:pt x="13" y="1"/>
                  </a:cubicBezTo>
                  <a:cubicBezTo>
                    <a:pt x="16" y="1"/>
                    <a:pt x="16" y="1"/>
                    <a:pt x="16" y="1"/>
                  </a:cubicBezTo>
                  <a:lnTo>
                    <a:pt x="14"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6" name="Freeform 14"/>
            <p:cNvSpPr>
              <a:spLocks/>
            </p:cNvSpPr>
            <p:nvPr userDrawn="1"/>
          </p:nvSpPr>
          <p:spPr bwMode="auto">
            <a:xfrm>
              <a:off x="2133600" y="8129588"/>
              <a:ext cx="46038" cy="74612"/>
            </a:xfrm>
            <a:custGeom>
              <a:avLst/>
              <a:gdLst>
                <a:gd name="T0" fmla="*/ 7 w 12"/>
                <a:gd name="T1" fmla="*/ 6 h 20"/>
                <a:gd name="T2" fmla="*/ 5 w 12"/>
                <a:gd name="T3" fmla="*/ 14 h 20"/>
                <a:gd name="T4" fmla="*/ 5 w 12"/>
                <a:gd name="T5" fmla="*/ 16 h 20"/>
                <a:gd name="T6" fmla="*/ 6 w 12"/>
                <a:gd name="T7" fmla="*/ 17 h 20"/>
                <a:gd name="T8" fmla="*/ 9 w 12"/>
                <a:gd name="T9" fmla="*/ 13 h 20"/>
                <a:gd name="T10" fmla="*/ 11 w 12"/>
                <a:gd name="T11" fmla="*/ 14 h 20"/>
                <a:gd name="T12" fmla="*/ 5 w 12"/>
                <a:gd name="T13" fmla="*/ 20 h 20"/>
                <a:gd name="T14" fmla="*/ 1 w 12"/>
                <a:gd name="T15" fmla="*/ 16 h 20"/>
                <a:gd name="T16" fmla="*/ 1 w 12"/>
                <a:gd name="T17" fmla="*/ 13 h 20"/>
                <a:gd name="T18" fmla="*/ 3 w 12"/>
                <a:gd name="T19" fmla="*/ 6 h 20"/>
                <a:gd name="T20" fmla="*/ 0 w 12"/>
                <a:gd name="T21" fmla="*/ 6 h 20"/>
                <a:gd name="T22" fmla="*/ 1 w 12"/>
                <a:gd name="T23" fmla="*/ 4 h 20"/>
                <a:gd name="T24" fmla="*/ 4 w 12"/>
                <a:gd name="T25" fmla="*/ 4 h 20"/>
                <a:gd name="T26" fmla="*/ 5 w 12"/>
                <a:gd name="T27" fmla="*/ 0 h 20"/>
                <a:gd name="T28" fmla="*/ 9 w 12"/>
                <a:gd name="T29" fmla="*/ 0 h 20"/>
                <a:gd name="T30" fmla="*/ 8 w 12"/>
                <a:gd name="T31" fmla="*/ 4 h 20"/>
                <a:gd name="T32" fmla="*/ 12 w 12"/>
                <a:gd name="T33" fmla="*/ 4 h 20"/>
                <a:gd name="T34" fmla="*/ 12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6" y="20"/>
                    <a:pt x="5" y="20"/>
                  </a:cubicBezTo>
                  <a:cubicBezTo>
                    <a:pt x="2" y="20"/>
                    <a:pt x="1" y="19"/>
                    <a:pt x="1" y="16"/>
                  </a:cubicBezTo>
                  <a:cubicBezTo>
                    <a:pt x="1" y="15"/>
                    <a:pt x="1" y="14"/>
                    <a:pt x="1"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2" y="4"/>
                    <a:pt x="12" y="4"/>
                    <a:pt x="12"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7" name="Freeform 15"/>
            <p:cNvSpPr>
              <a:spLocks/>
            </p:cNvSpPr>
            <p:nvPr userDrawn="1"/>
          </p:nvSpPr>
          <p:spPr bwMode="auto">
            <a:xfrm>
              <a:off x="2205038" y="8118475"/>
              <a:ext cx="79375" cy="82550"/>
            </a:xfrm>
            <a:custGeom>
              <a:avLst/>
              <a:gdLst>
                <a:gd name="T0" fmla="*/ 17 w 21"/>
                <a:gd name="T1" fmla="*/ 0 h 22"/>
                <a:gd name="T2" fmla="*/ 17 w 21"/>
                <a:gd name="T3" fmla="*/ 3 h 22"/>
                <a:gd name="T4" fmla="*/ 13 w 21"/>
                <a:gd name="T5" fmla="*/ 3 h 22"/>
                <a:gd name="T6" fmla="*/ 9 w 21"/>
                <a:gd name="T7" fmla="*/ 20 h 22"/>
                <a:gd name="T8" fmla="*/ 13 w 21"/>
                <a:gd name="T9" fmla="*/ 20 h 22"/>
                <a:gd name="T10" fmla="*/ 19 w 21"/>
                <a:gd name="T11" fmla="*/ 14 h 22"/>
                <a:gd name="T12" fmla="*/ 21 w 21"/>
                <a:gd name="T13" fmla="*/ 14 h 22"/>
                <a:gd name="T14" fmla="*/ 19 w 21"/>
                <a:gd name="T15" fmla="*/ 22 h 22"/>
                <a:gd name="T16" fmla="*/ 0 w 21"/>
                <a:gd name="T17" fmla="*/ 22 h 22"/>
                <a:gd name="T18" fmla="*/ 1 w 21"/>
                <a:gd name="T19" fmla="*/ 20 h 22"/>
                <a:gd name="T20" fmla="*/ 4 w 21"/>
                <a:gd name="T21" fmla="*/ 20 h 22"/>
                <a:gd name="T22" fmla="*/ 9 w 21"/>
                <a:gd name="T23" fmla="*/ 3 h 22"/>
                <a:gd name="T24" fmla="*/ 5 w 21"/>
                <a:gd name="T25" fmla="*/ 3 h 22"/>
                <a:gd name="T26" fmla="*/ 6 w 21"/>
                <a:gd name="T27" fmla="*/ 0 h 22"/>
                <a:gd name="T28" fmla="*/ 17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7" y="0"/>
                  </a:moveTo>
                  <a:cubicBezTo>
                    <a:pt x="17" y="3"/>
                    <a:pt x="17" y="3"/>
                    <a:pt x="17" y="3"/>
                  </a:cubicBezTo>
                  <a:cubicBezTo>
                    <a:pt x="13" y="3"/>
                    <a:pt x="13" y="3"/>
                    <a:pt x="13" y="3"/>
                  </a:cubicBezTo>
                  <a:cubicBezTo>
                    <a:pt x="9" y="20"/>
                    <a:pt x="9" y="20"/>
                    <a:pt x="9" y="20"/>
                  </a:cubicBezTo>
                  <a:cubicBezTo>
                    <a:pt x="13" y="20"/>
                    <a:pt x="13" y="20"/>
                    <a:pt x="13" y="20"/>
                  </a:cubicBezTo>
                  <a:cubicBezTo>
                    <a:pt x="16" y="20"/>
                    <a:pt x="17" y="19"/>
                    <a:pt x="19" y="14"/>
                  </a:cubicBezTo>
                  <a:cubicBezTo>
                    <a:pt x="21" y="14"/>
                    <a:pt x="21" y="14"/>
                    <a:pt x="21" y="14"/>
                  </a:cubicBezTo>
                  <a:cubicBezTo>
                    <a:pt x="19" y="22"/>
                    <a:pt x="19" y="22"/>
                    <a:pt x="19" y="22"/>
                  </a:cubicBezTo>
                  <a:cubicBezTo>
                    <a:pt x="0" y="22"/>
                    <a:pt x="0" y="22"/>
                    <a:pt x="0" y="22"/>
                  </a:cubicBezTo>
                  <a:cubicBezTo>
                    <a:pt x="1" y="20"/>
                    <a:pt x="1" y="20"/>
                    <a:pt x="1" y="20"/>
                  </a:cubicBezTo>
                  <a:cubicBezTo>
                    <a:pt x="4" y="20"/>
                    <a:pt x="4" y="20"/>
                    <a:pt x="4" y="20"/>
                  </a:cubicBezTo>
                  <a:cubicBezTo>
                    <a:pt x="9" y="3"/>
                    <a:pt x="9" y="3"/>
                    <a:pt x="9" y="3"/>
                  </a:cubicBezTo>
                  <a:cubicBezTo>
                    <a:pt x="5" y="3"/>
                    <a:pt x="5" y="3"/>
                    <a:pt x="5" y="3"/>
                  </a:cubicBezTo>
                  <a:cubicBezTo>
                    <a:pt x="6" y="0"/>
                    <a:pt x="6" y="0"/>
                    <a:pt x="6" y="0"/>
                  </a:cubicBezTo>
                  <a:lnTo>
                    <a:pt x="17" y="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8" name="Freeform 16"/>
            <p:cNvSpPr>
              <a:spLocks noEditPoints="1"/>
            </p:cNvSpPr>
            <p:nvPr userDrawn="1"/>
          </p:nvSpPr>
          <p:spPr bwMode="auto">
            <a:xfrm>
              <a:off x="2292350" y="8140700"/>
              <a:ext cx="66675" cy="63500"/>
            </a:xfrm>
            <a:custGeom>
              <a:avLst/>
              <a:gdLst>
                <a:gd name="T0" fmla="*/ 13 w 18"/>
                <a:gd name="T1" fmla="*/ 11 h 17"/>
                <a:gd name="T2" fmla="*/ 13 w 18"/>
                <a:gd name="T3" fmla="*/ 13 h 17"/>
                <a:gd name="T4" fmla="*/ 14 w 18"/>
                <a:gd name="T5" fmla="*/ 14 h 17"/>
                <a:gd name="T6" fmla="*/ 16 w 18"/>
                <a:gd name="T7" fmla="*/ 11 h 17"/>
                <a:gd name="T8" fmla="*/ 18 w 18"/>
                <a:gd name="T9" fmla="*/ 11 h 17"/>
                <a:gd name="T10" fmla="*/ 12 w 18"/>
                <a:gd name="T11" fmla="*/ 17 h 17"/>
                <a:gd name="T12" fmla="*/ 10 w 18"/>
                <a:gd name="T13" fmla="*/ 14 h 17"/>
                <a:gd name="T14" fmla="*/ 10 w 18"/>
                <a:gd name="T15" fmla="*/ 13 h 17"/>
                <a:gd name="T16" fmla="*/ 9 w 18"/>
                <a:gd name="T17" fmla="*/ 13 h 17"/>
                <a:gd name="T18" fmla="*/ 4 w 18"/>
                <a:gd name="T19" fmla="*/ 17 h 17"/>
                <a:gd name="T20" fmla="*/ 0 w 18"/>
                <a:gd name="T21" fmla="*/ 11 h 17"/>
                <a:gd name="T22" fmla="*/ 3 w 18"/>
                <a:gd name="T23" fmla="*/ 3 h 17"/>
                <a:gd name="T24" fmla="*/ 8 w 18"/>
                <a:gd name="T25" fmla="*/ 0 h 17"/>
                <a:gd name="T26" fmla="*/ 12 w 18"/>
                <a:gd name="T27" fmla="*/ 3 h 17"/>
                <a:gd name="T28" fmla="*/ 12 w 18"/>
                <a:gd name="T29" fmla="*/ 1 h 17"/>
                <a:gd name="T30" fmla="*/ 16 w 18"/>
                <a:gd name="T31" fmla="*/ 1 h 17"/>
                <a:gd name="T32" fmla="*/ 13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3" y="11"/>
                  </a:moveTo>
                  <a:cubicBezTo>
                    <a:pt x="13" y="12"/>
                    <a:pt x="13" y="13"/>
                    <a:pt x="13" y="13"/>
                  </a:cubicBezTo>
                  <a:cubicBezTo>
                    <a:pt x="13" y="14"/>
                    <a:pt x="13" y="14"/>
                    <a:pt x="14" y="14"/>
                  </a:cubicBezTo>
                  <a:cubicBezTo>
                    <a:pt x="14" y="14"/>
                    <a:pt x="15" y="13"/>
                    <a:pt x="16" y="11"/>
                  </a:cubicBezTo>
                  <a:cubicBezTo>
                    <a:pt x="18" y="11"/>
                    <a:pt x="18" y="11"/>
                    <a:pt x="18" y="11"/>
                  </a:cubicBezTo>
                  <a:cubicBezTo>
                    <a:pt x="16" y="15"/>
                    <a:pt x="14" y="17"/>
                    <a:pt x="12" y="17"/>
                  </a:cubicBezTo>
                  <a:cubicBezTo>
                    <a:pt x="11" y="17"/>
                    <a:pt x="10" y="16"/>
                    <a:pt x="10" y="14"/>
                  </a:cubicBezTo>
                  <a:cubicBezTo>
                    <a:pt x="10" y="14"/>
                    <a:pt x="10" y="13"/>
                    <a:pt x="10" y="13"/>
                  </a:cubicBezTo>
                  <a:cubicBezTo>
                    <a:pt x="9" y="13"/>
                    <a:pt x="9" y="13"/>
                    <a:pt x="9" y="13"/>
                  </a:cubicBezTo>
                  <a:cubicBezTo>
                    <a:pt x="8" y="15"/>
                    <a:pt x="6" y="17"/>
                    <a:pt x="4" y="17"/>
                  </a:cubicBezTo>
                  <a:cubicBezTo>
                    <a:pt x="1" y="17"/>
                    <a:pt x="0" y="14"/>
                    <a:pt x="0" y="11"/>
                  </a:cubicBezTo>
                  <a:cubicBezTo>
                    <a:pt x="0" y="8"/>
                    <a:pt x="1" y="5"/>
                    <a:pt x="3" y="3"/>
                  </a:cubicBezTo>
                  <a:cubicBezTo>
                    <a:pt x="5" y="1"/>
                    <a:pt x="6" y="0"/>
                    <a:pt x="8" y="0"/>
                  </a:cubicBezTo>
                  <a:cubicBezTo>
                    <a:pt x="10" y="0"/>
                    <a:pt x="11" y="2"/>
                    <a:pt x="12" y="3"/>
                  </a:cubicBezTo>
                  <a:cubicBezTo>
                    <a:pt x="12" y="1"/>
                    <a:pt x="12" y="1"/>
                    <a:pt x="12" y="1"/>
                  </a:cubicBezTo>
                  <a:cubicBezTo>
                    <a:pt x="16" y="1"/>
                    <a:pt x="16" y="1"/>
                    <a:pt x="16" y="1"/>
                  </a:cubicBezTo>
                  <a:lnTo>
                    <a:pt x="13"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9" name="Freeform 17"/>
            <p:cNvSpPr>
              <a:spLocks/>
            </p:cNvSpPr>
            <p:nvPr userDrawn="1"/>
          </p:nvSpPr>
          <p:spPr bwMode="auto">
            <a:xfrm>
              <a:off x="2359025" y="8113713"/>
              <a:ext cx="68263" cy="90487"/>
            </a:xfrm>
            <a:custGeom>
              <a:avLst/>
              <a:gdLst>
                <a:gd name="T0" fmla="*/ 13 w 18"/>
                <a:gd name="T1" fmla="*/ 21 h 24"/>
                <a:gd name="T2" fmla="*/ 15 w 18"/>
                <a:gd name="T3" fmla="*/ 18 h 24"/>
                <a:gd name="T4" fmla="*/ 17 w 18"/>
                <a:gd name="T5" fmla="*/ 18 h 24"/>
                <a:gd name="T6" fmla="*/ 12 w 18"/>
                <a:gd name="T7" fmla="*/ 24 h 24"/>
                <a:gd name="T8" fmla="*/ 9 w 18"/>
                <a:gd name="T9" fmla="*/ 20 h 24"/>
                <a:gd name="T10" fmla="*/ 9 w 18"/>
                <a:gd name="T11" fmla="*/ 17 h 24"/>
                <a:gd name="T12" fmla="*/ 6 w 18"/>
                <a:gd name="T13" fmla="*/ 16 h 24"/>
                <a:gd name="T14" fmla="*/ 6 w 18"/>
                <a:gd name="T15" fmla="*/ 16 h 24"/>
                <a:gd name="T16" fmla="*/ 4 w 18"/>
                <a:gd name="T17" fmla="*/ 23 h 24"/>
                <a:gd name="T18" fmla="*/ 0 w 18"/>
                <a:gd name="T19" fmla="*/ 23 h 24"/>
                <a:gd name="T20" fmla="*/ 6 w 18"/>
                <a:gd name="T21" fmla="*/ 3 h 24"/>
                <a:gd name="T22" fmla="*/ 3 w 18"/>
                <a:gd name="T23" fmla="*/ 3 h 24"/>
                <a:gd name="T24" fmla="*/ 4 w 18"/>
                <a:gd name="T25" fmla="*/ 0 h 24"/>
                <a:gd name="T26" fmla="*/ 10 w 18"/>
                <a:gd name="T27" fmla="*/ 0 h 24"/>
                <a:gd name="T28" fmla="*/ 7 w 18"/>
                <a:gd name="T29" fmla="*/ 14 h 24"/>
                <a:gd name="T30" fmla="*/ 7 w 18"/>
                <a:gd name="T31" fmla="*/ 14 h 24"/>
                <a:gd name="T32" fmla="*/ 11 w 18"/>
                <a:gd name="T33" fmla="*/ 11 h 24"/>
                <a:gd name="T34" fmla="*/ 15 w 18"/>
                <a:gd name="T35" fmla="*/ 7 h 24"/>
                <a:gd name="T36" fmla="*/ 18 w 18"/>
                <a:gd name="T37" fmla="*/ 10 h 24"/>
                <a:gd name="T38" fmla="*/ 15 w 18"/>
                <a:gd name="T39" fmla="*/ 13 h 24"/>
                <a:gd name="T40" fmla="*/ 14 w 18"/>
                <a:gd name="T41" fmla="*/ 10 h 24"/>
                <a:gd name="T42" fmla="*/ 12 w 18"/>
                <a:gd name="T43" fmla="*/ 12 h 24"/>
                <a:gd name="T44" fmla="*/ 10 w 18"/>
                <a:gd name="T45" fmla="*/ 15 h 24"/>
                <a:gd name="T46" fmla="*/ 13 w 18"/>
                <a:gd name="T47" fmla="*/ 18 h 24"/>
                <a:gd name="T48" fmla="*/ 13 w 18"/>
                <a:gd name="T49" fmla="*/ 20 h 24"/>
                <a:gd name="T50" fmla="*/ 13 w 18"/>
                <a:gd name="T51"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4">
                  <a:moveTo>
                    <a:pt x="13" y="21"/>
                  </a:moveTo>
                  <a:cubicBezTo>
                    <a:pt x="14" y="21"/>
                    <a:pt x="15" y="20"/>
                    <a:pt x="15" y="18"/>
                  </a:cubicBezTo>
                  <a:cubicBezTo>
                    <a:pt x="17" y="18"/>
                    <a:pt x="17" y="18"/>
                    <a:pt x="17" y="18"/>
                  </a:cubicBezTo>
                  <a:cubicBezTo>
                    <a:pt x="16" y="22"/>
                    <a:pt x="14" y="24"/>
                    <a:pt x="12" y="24"/>
                  </a:cubicBezTo>
                  <a:cubicBezTo>
                    <a:pt x="10" y="24"/>
                    <a:pt x="9" y="23"/>
                    <a:pt x="9" y="20"/>
                  </a:cubicBezTo>
                  <a:cubicBezTo>
                    <a:pt x="9" y="19"/>
                    <a:pt x="9" y="18"/>
                    <a:pt x="9" y="17"/>
                  </a:cubicBezTo>
                  <a:cubicBezTo>
                    <a:pt x="9" y="16"/>
                    <a:pt x="9" y="16"/>
                    <a:pt x="6" y="16"/>
                  </a:cubicBezTo>
                  <a:cubicBezTo>
                    <a:pt x="6" y="16"/>
                    <a:pt x="6" y="16"/>
                    <a:pt x="6" y="16"/>
                  </a:cubicBezTo>
                  <a:cubicBezTo>
                    <a:pt x="4" y="23"/>
                    <a:pt x="4" y="23"/>
                    <a:pt x="4" y="23"/>
                  </a:cubicBezTo>
                  <a:cubicBezTo>
                    <a:pt x="0" y="23"/>
                    <a:pt x="0" y="23"/>
                    <a:pt x="0" y="23"/>
                  </a:cubicBezTo>
                  <a:cubicBezTo>
                    <a:pt x="6" y="3"/>
                    <a:pt x="6" y="3"/>
                    <a:pt x="6" y="3"/>
                  </a:cubicBezTo>
                  <a:cubicBezTo>
                    <a:pt x="3" y="3"/>
                    <a:pt x="3" y="3"/>
                    <a:pt x="3" y="3"/>
                  </a:cubicBezTo>
                  <a:cubicBezTo>
                    <a:pt x="4" y="0"/>
                    <a:pt x="4" y="0"/>
                    <a:pt x="4" y="0"/>
                  </a:cubicBezTo>
                  <a:cubicBezTo>
                    <a:pt x="10" y="0"/>
                    <a:pt x="10" y="0"/>
                    <a:pt x="10" y="0"/>
                  </a:cubicBezTo>
                  <a:cubicBezTo>
                    <a:pt x="7" y="14"/>
                    <a:pt x="7" y="14"/>
                    <a:pt x="7" y="14"/>
                  </a:cubicBezTo>
                  <a:cubicBezTo>
                    <a:pt x="7" y="14"/>
                    <a:pt x="7" y="14"/>
                    <a:pt x="7" y="14"/>
                  </a:cubicBezTo>
                  <a:cubicBezTo>
                    <a:pt x="9" y="14"/>
                    <a:pt x="9" y="13"/>
                    <a:pt x="11" y="11"/>
                  </a:cubicBezTo>
                  <a:cubicBezTo>
                    <a:pt x="12" y="9"/>
                    <a:pt x="13" y="7"/>
                    <a:pt x="15" y="7"/>
                  </a:cubicBezTo>
                  <a:cubicBezTo>
                    <a:pt x="17" y="7"/>
                    <a:pt x="18" y="8"/>
                    <a:pt x="18" y="10"/>
                  </a:cubicBezTo>
                  <a:cubicBezTo>
                    <a:pt x="18" y="11"/>
                    <a:pt x="17" y="13"/>
                    <a:pt x="15" y="13"/>
                  </a:cubicBezTo>
                  <a:cubicBezTo>
                    <a:pt x="14" y="13"/>
                    <a:pt x="13" y="12"/>
                    <a:pt x="14" y="10"/>
                  </a:cubicBezTo>
                  <a:cubicBezTo>
                    <a:pt x="13" y="10"/>
                    <a:pt x="13" y="11"/>
                    <a:pt x="12" y="12"/>
                  </a:cubicBezTo>
                  <a:cubicBezTo>
                    <a:pt x="11" y="13"/>
                    <a:pt x="11" y="14"/>
                    <a:pt x="10" y="15"/>
                  </a:cubicBezTo>
                  <a:cubicBezTo>
                    <a:pt x="12" y="15"/>
                    <a:pt x="13" y="16"/>
                    <a:pt x="13" y="18"/>
                  </a:cubicBezTo>
                  <a:cubicBezTo>
                    <a:pt x="13" y="19"/>
                    <a:pt x="13" y="20"/>
                    <a:pt x="13" y="20"/>
                  </a:cubicBezTo>
                  <a:cubicBezTo>
                    <a:pt x="13" y="21"/>
                    <a:pt x="13" y="21"/>
                    <a:pt x="13"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0" name="Freeform 18"/>
            <p:cNvSpPr>
              <a:spLocks noEditPoints="1"/>
            </p:cNvSpPr>
            <p:nvPr userDrawn="1"/>
          </p:nvSpPr>
          <p:spPr bwMode="auto">
            <a:xfrm>
              <a:off x="2427288" y="8140700"/>
              <a:ext cx="55563" cy="63500"/>
            </a:xfrm>
            <a:custGeom>
              <a:avLst/>
              <a:gdLst>
                <a:gd name="T0" fmla="*/ 5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5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5"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5" y="10"/>
                  </a:cubicBezTo>
                  <a:moveTo>
                    <a:pt x="5" y="8"/>
                  </a:moveTo>
                  <a:cubicBezTo>
                    <a:pt x="10" y="8"/>
                    <a:pt x="11" y="6"/>
                    <a:pt x="11" y="4"/>
                  </a:cubicBezTo>
                  <a:cubicBezTo>
                    <a:pt x="11" y="3"/>
                    <a:pt x="11" y="2"/>
                    <a:pt x="10" y="2"/>
                  </a:cubicBezTo>
                  <a:cubicBezTo>
                    <a:pt x="7" y="2"/>
                    <a:pt x="6"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1" name="Freeform 19"/>
            <p:cNvSpPr>
              <a:spLocks/>
            </p:cNvSpPr>
            <p:nvPr userDrawn="1"/>
          </p:nvSpPr>
          <p:spPr bwMode="auto">
            <a:xfrm>
              <a:off x="2486025" y="8140700"/>
              <a:ext cx="52388" cy="63500"/>
            </a:xfrm>
            <a:custGeom>
              <a:avLst/>
              <a:gdLst>
                <a:gd name="T0" fmla="*/ 6 w 14"/>
                <a:gd name="T1" fmla="*/ 17 h 17"/>
                <a:gd name="T2" fmla="*/ 0 w 14"/>
                <a:gd name="T3" fmla="*/ 13 h 17"/>
                <a:gd name="T4" fmla="*/ 2 w 14"/>
                <a:gd name="T5" fmla="*/ 10 h 17"/>
                <a:gd name="T6" fmla="*/ 4 w 14"/>
                <a:gd name="T7" fmla="*/ 12 h 17"/>
                <a:gd name="T8" fmla="*/ 3 w 14"/>
                <a:gd name="T9" fmla="*/ 14 h 17"/>
                <a:gd name="T10" fmla="*/ 6 w 14"/>
                <a:gd name="T11" fmla="*/ 15 h 17"/>
                <a:gd name="T12" fmla="*/ 9 w 14"/>
                <a:gd name="T13" fmla="*/ 13 h 17"/>
                <a:gd name="T14" fmla="*/ 6 w 14"/>
                <a:gd name="T15" fmla="*/ 10 h 17"/>
                <a:gd name="T16" fmla="*/ 2 w 14"/>
                <a:gd name="T17" fmla="*/ 6 h 17"/>
                <a:gd name="T18" fmla="*/ 8 w 14"/>
                <a:gd name="T19" fmla="*/ 0 h 17"/>
                <a:gd name="T20" fmla="*/ 14 w 14"/>
                <a:gd name="T21" fmla="*/ 4 h 17"/>
                <a:gd name="T22" fmla="*/ 12 w 14"/>
                <a:gd name="T23" fmla="*/ 6 h 17"/>
                <a:gd name="T24" fmla="*/ 10 w 14"/>
                <a:gd name="T25" fmla="*/ 5 h 17"/>
                <a:gd name="T26" fmla="*/ 10 w 14"/>
                <a:gd name="T27" fmla="*/ 3 h 17"/>
                <a:gd name="T28" fmla="*/ 8 w 14"/>
                <a:gd name="T29" fmla="*/ 2 h 17"/>
                <a:gd name="T30" fmla="*/ 5 w 14"/>
                <a:gd name="T31" fmla="*/ 4 h 17"/>
                <a:gd name="T32" fmla="*/ 9 w 14"/>
                <a:gd name="T33" fmla="*/ 7 h 17"/>
                <a:gd name="T34" fmla="*/ 12 w 14"/>
                <a:gd name="T35" fmla="*/ 11 h 17"/>
                <a:gd name="T36" fmla="*/ 6 w 14"/>
                <a:gd name="T3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7">
                  <a:moveTo>
                    <a:pt x="6" y="17"/>
                  </a:moveTo>
                  <a:cubicBezTo>
                    <a:pt x="3" y="17"/>
                    <a:pt x="0" y="15"/>
                    <a:pt x="0" y="13"/>
                  </a:cubicBezTo>
                  <a:cubicBezTo>
                    <a:pt x="0" y="12"/>
                    <a:pt x="0" y="10"/>
                    <a:pt x="2" y="10"/>
                  </a:cubicBezTo>
                  <a:cubicBezTo>
                    <a:pt x="3" y="10"/>
                    <a:pt x="4" y="11"/>
                    <a:pt x="4" y="12"/>
                  </a:cubicBezTo>
                  <a:cubicBezTo>
                    <a:pt x="4" y="13"/>
                    <a:pt x="3" y="14"/>
                    <a:pt x="3" y="14"/>
                  </a:cubicBezTo>
                  <a:cubicBezTo>
                    <a:pt x="4" y="15"/>
                    <a:pt x="5" y="15"/>
                    <a:pt x="6" y="15"/>
                  </a:cubicBezTo>
                  <a:cubicBezTo>
                    <a:pt x="8" y="15"/>
                    <a:pt x="9" y="14"/>
                    <a:pt x="9" y="13"/>
                  </a:cubicBezTo>
                  <a:cubicBezTo>
                    <a:pt x="9" y="11"/>
                    <a:pt x="7" y="11"/>
                    <a:pt x="6" y="10"/>
                  </a:cubicBezTo>
                  <a:cubicBezTo>
                    <a:pt x="4" y="9"/>
                    <a:pt x="2" y="8"/>
                    <a:pt x="2" y="6"/>
                  </a:cubicBezTo>
                  <a:cubicBezTo>
                    <a:pt x="2" y="2"/>
                    <a:pt x="5" y="0"/>
                    <a:pt x="8" y="0"/>
                  </a:cubicBezTo>
                  <a:cubicBezTo>
                    <a:pt x="11" y="0"/>
                    <a:pt x="14" y="2"/>
                    <a:pt x="14" y="4"/>
                  </a:cubicBezTo>
                  <a:cubicBezTo>
                    <a:pt x="14" y="5"/>
                    <a:pt x="13" y="6"/>
                    <a:pt x="12" y="6"/>
                  </a:cubicBezTo>
                  <a:cubicBezTo>
                    <a:pt x="10" y="6"/>
                    <a:pt x="10" y="6"/>
                    <a:pt x="10" y="5"/>
                  </a:cubicBezTo>
                  <a:cubicBezTo>
                    <a:pt x="10" y="4"/>
                    <a:pt x="10" y="3"/>
                    <a:pt x="10" y="3"/>
                  </a:cubicBezTo>
                  <a:cubicBezTo>
                    <a:pt x="10" y="2"/>
                    <a:pt x="9" y="2"/>
                    <a:pt x="8" y="2"/>
                  </a:cubicBezTo>
                  <a:cubicBezTo>
                    <a:pt x="7" y="2"/>
                    <a:pt x="5" y="3"/>
                    <a:pt x="5" y="4"/>
                  </a:cubicBezTo>
                  <a:cubicBezTo>
                    <a:pt x="5" y="6"/>
                    <a:pt x="7" y="6"/>
                    <a:pt x="9" y="7"/>
                  </a:cubicBezTo>
                  <a:cubicBezTo>
                    <a:pt x="11" y="8"/>
                    <a:pt x="12" y="9"/>
                    <a:pt x="12" y="11"/>
                  </a:cubicBezTo>
                  <a:cubicBezTo>
                    <a:pt x="12" y="15"/>
                    <a:pt x="9" y="17"/>
                    <a:pt x="6" y="17"/>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2" name="Freeform 20"/>
            <p:cNvSpPr>
              <a:spLocks/>
            </p:cNvSpPr>
            <p:nvPr userDrawn="1"/>
          </p:nvSpPr>
          <p:spPr bwMode="auto">
            <a:xfrm>
              <a:off x="2562225" y="8118475"/>
              <a:ext cx="130175" cy="85725"/>
            </a:xfrm>
            <a:custGeom>
              <a:avLst/>
              <a:gdLst>
                <a:gd name="T0" fmla="*/ 37 w 82"/>
                <a:gd name="T1" fmla="*/ 21 h 54"/>
                <a:gd name="T2" fmla="*/ 19 w 82"/>
                <a:gd name="T3" fmla="*/ 54 h 54"/>
                <a:gd name="T4" fmla="*/ 11 w 82"/>
                <a:gd name="T5" fmla="*/ 54 h 54"/>
                <a:gd name="T6" fmla="*/ 7 w 82"/>
                <a:gd name="T7" fmla="*/ 7 h 54"/>
                <a:gd name="T8" fmla="*/ 0 w 82"/>
                <a:gd name="T9" fmla="*/ 7 h 54"/>
                <a:gd name="T10" fmla="*/ 2 w 82"/>
                <a:gd name="T11" fmla="*/ 0 h 54"/>
                <a:gd name="T12" fmla="*/ 26 w 82"/>
                <a:gd name="T13" fmla="*/ 0 h 54"/>
                <a:gd name="T14" fmla="*/ 23 w 82"/>
                <a:gd name="T15" fmla="*/ 7 h 54"/>
                <a:gd name="T16" fmla="*/ 19 w 82"/>
                <a:gd name="T17" fmla="*/ 7 h 54"/>
                <a:gd name="T18" fmla="*/ 19 w 82"/>
                <a:gd name="T19" fmla="*/ 42 h 54"/>
                <a:gd name="T20" fmla="*/ 19 w 82"/>
                <a:gd name="T21" fmla="*/ 42 h 54"/>
                <a:gd name="T22" fmla="*/ 37 w 82"/>
                <a:gd name="T23" fmla="*/ 11 h 54"/>
                <a:gd name="T24" fmla="*/ 37 w 82"/>
                <a:gd name="T25" fmla="*/ 7 h 54"/>
                <a:gd name="T26" fmla="*/ 30 w 82"/>
                <a:gd name="T27" fmla="*/ 7 h 54"/>
                <a:gd name="T28" fmla="*/ 33 w 82"/>
                <a:gd name="T29" fmla="*/ 0 h 54"/>
                <a:gd name="T30" fmla="*/ 56 w 82"/>
                <a:gd name="T31" fmla="*/ 0 h 54"/>
                <a:gd name="T32" fmla="*/ 54 w 82"/>
                <a:gd name="T33" fmla="*/ 7 h 54"/>
                <a:gd name="T34" fmla="*/ 47 w 82"/>
                <a:gd name="T35" fmla="*/ 7 h 54"/>
                <a:gd name="T36" fmla="*/ 49 w 82"/>
                <a:gd name="T37" fmla="*/ 42 h 54"/>
                <a:gd name="T38" fmla="*/ 49 w 82"/>
                <a:gd name="T39" fmla="*/ 42 h 54"/>
                <a:gd name="T40" fmla="*/ 68 w 82"/>
                <a:gd name="T41" fmla="*/ 7 h 54"/>
                <a:gd name="T42" fmla="*/ 61 w 82"/>
                <a:gd name="T43" fmla="*/ 7 h 54"/>
                <a:gd name="T44" fmla="*/ 63 w 82"/>
                <a:gd name="T45" fmla="*/ 0 h 54"/>
                <a:gd name="T46" fmla="*/ 82 w 82"/>
                <a:gd name="T47" fmla="*/ 0 h 54"/>
                <a:gd name="T48" fmla="*/ 80 w 82"/>
                <a:gd name="T49" fmla="*/ 7 h 54"/>
                <a:gd name="T50" fmla="*/ 75 w 82"/>
                <a:gd name="T51" fmla="*/ 7 h 54"/>
                <a:gd name="T52" fmla="*/ 49 w 82"/>
                <a:gd name="T53" fmla="*/ 54 h 54"/>
                <a:gd name="T54" fmla="*/ 40 w 82"/>
                <a:gd name="T55" fmla="*/ 54 h 54"/>
                <a:gd name="T56" fmla="*/ 37 w 82"/>
                <a:gd name="T5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54">
                  <a:moveTo>
                    <a:pt x="37" y="21"/>
                  </a:moveTo>
                  <a:lnTo>
                    <a:pt x="19" y="54"/>
                  </a:lnTo>
                  <a:lnTo>
                    <a:pt x="11" y="54"/>
                  </a:lnTo>
                  <a:lnTo>
                    <a:pt x="7" y="7"/>
                  </a:lnTo>
                  <a:lnTo>
                    <a:pt x="0" y="7"/>
                  </a:lnTo>
                  <a:lnTo>
                    <a:pt x="2" y="0"/>
                  </a:lnTo>
                  <a:lnTo>
                    <a:pt x="26" y="0"/>
                  </a:lnTo>
                  <a:lnTo>
                    <a:pt x="23" y="7"/>
                  </a:lnTo>
                  <a:lnTo>
                    <a:pt x="19" y="7"/>
                  </a:lnTo>
                  <a:lnTo>
                    <a:pt x="19" y="42"/>
                  </a:lnTo>
                  <a:lnTo>
                    <a:pt x="19" y="42"/>
                  </a:lnTo>
                  <a:lnTo>
                    <a:pt x="37" y="11"/>
                  </a:lnTo>
                  <a:lnTo>
                    <a:pt x="37" y="7"/>
                  </a:lnTo>
                  <a:lnTo>
                    <a:pt x="30" y="7"/>
                  </a:lnTo>
                  <a:lnTo>
                    <a:pt x="33" y="0"/>
                  </a:lnTo>
                  <a:lnTo>
                    <a:pt x="56" y="0"/>
                  </a:lnTo>
                  <a:lnTo>
                    <a:pt x="54" y="7"/>
                  </a:lnTo>
                  <a:lnTo>
                    <a:pt x="47" y="7"/>
                  </a:lnTo>
                  <a:lnTo>
                    <a:pt x="49" y="42"/>
                  </a:lnTo>
                  <a:lnTo>
                    <a:pt x="49" y="42"/>
                  </a:lnTo>
                  <a:lnTo>
                    <a:pt x="68" y="7"/>
                  </a:lnTo>
                  <a:lnTo>
                    <a:pt x="61" y="7"/>
                  </a:lnTo>
                  <a:lnTo>
                    <a:pt x="63" y="0"/>
                  </a:lnTo>
                  <a:lnTo>
                    <a:pt x="82" y="0"/>
                  </a:lnTo>
                  <a:lnTo>
                    <a:pt x="80" y="7"/>
                  </a:lnTo>
                  <a:lnTo>
                    <a:pt x="75" y="7"/>
                  </a:lnTo>
                  <a:lnTo>
                    <a:pt x="49" y="54"/>
                  </a:lnTo>
                  <a:lnTo>
                    <a:pt x="40" y="54"/>
                  </a:lnTo>
                  <a:lnTo>
                    <a:pt x="37" y="21"/>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3" name="Freeform 21"/>
            <p:cNvSpPr>
              <a:spLocks noEditPoints="1"/>
            </p:cNvSpPr>
            <p:nvPr userDrawn="1"/>
          </p:nvSpPr>
          <p:spPr bwMode="auto">
            <a:xfrm>
              <a:off x="2670175"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7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4"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9" y="15"/>
                    <a:pt x="7" y="17"/>
                    <a:pt x="5" y="17"/>
                  </a:cubicBezTo>
                  <a:cubicBezTo>
                    <a:pt x="2" y="17"/>
                    <a:pt x="0" y="14"/>
                    <a:pt x="0" y="11"/>
                  </a:cubicBezTo>
                  <a:cubicBezTo>
                    <a:pt x="0" y="8"/>
                    <a:pt x="2" y="5"/>
                    <a:pt x="3" y="3"/>
                  </a:cubicBezTo>
                  <a:cubicBezTo>
                    <a:pt x="5" y="1"/>
                    <a:pt x="7" y="0"/>
                    <a:pt x="9" y="0"/>
                  </a:cubicBezTo>
                  <a:cubicBezTo>
                    <a:pt x="11" y="0"/>
                    <a:pt x="12" y="2"/>
                    <a:pt x="12" y="3"/>
                  </a:cubicBezTo>
                  <a:cubicBezTo>
                    <a:pt x="13" y="1"/>
                    <a:pt x="13" y="1"/>
                    <a:pt x="13" y="1"/>
                  </a:cubicBezTo>
                  <a:cubicBezTo>
                    <a:pt x="17" y="1"/>
                    <a:pt x="17" y="1"/>
                    <a:pt x="17" y="1"/>
                  </a:cubicBezTo>
                  <a:lnTo>
                    <a:pt x="14" y="11"/>
                  </a:lnTo>
                  <a:close/>
                  <a:moveTo>
                    <a:pt x="11" y="5"/>
                  </a:moveTo>
                  <a:cubicBezTo>
                    <a:pt x="11" y="4"/>
                    <a:pt x="11"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4" name="Freeform 22"/>
            <p:cNvSpPr>
              <a:spLocks/>
            </p:cNvSpPr>
            <p:nvPr userDrawn="1"/>
          </p:nvSpPr>
          <p:spPr bwMode="auto">
            <a:xfrm>
              <a:off x="2741613" y="8129588"/>
              <a:ext cx="49213" cy="74612"/>
            </a:xfrm>
            <a:custGeom>
              <a:avLst/>
              <a:gdLst>
                <a:gd name="T0" fmla="*/ 7 w 13"/>
                <a:gd name="T1" fmla="*/ 6 h 20"/>
                <a:gd name="T2" fmla="*/ 5 w 13"/>
                <a:gd name="T3" fmla="*/ 14 h 20"/>
                <a:gd name="T4" fmla="*/ 5 w 13"/>
                <a:gd name="T5" fmla="*/ 16 h 20"/>
                <a:gd name="T6" fmla="*/ 6 w 13"/>
                <a:gd name="T7" fmla="*/ 17 h 20"/>
                <a:gd name="T8" fmla="*/ 9 w 13"/>
                <a:gd name="T9" fmla="*/ 13 h 20"/>
                <a:gd name="T10" fmla="*/ 11 w 13"/>
                <a:gd name="T11" fmla="*/ 14 h 20"/>
                <a:gd name="T12" fmla="*/ 5 w 13"/>
                <a:gd name="T13" fmla="*/ 20 h 20"/>
                <a:gd name="T14" fmla="*/ 1 w 13"/>
                <a:gd name="T15" fmla="*/ 16 h 20"/>
                <a:gd name="T16" fmla="*/ 2 w 13"/>
                <a:gd name="T17" fmla="*/ 13 h 20"/>
                <a:gd name="T18" fmla="*/ 3 w 13"/>
                <a:gd name="T19" fmla="*/ 6 h 20"/>
                <a:gd name="T20" fmla="*/ 0 w 13"/>
                <a:gd name="T21" fmla="*/ 6 h 20"/>
                <a:gd name="T22" fmla="*/ 1 w 13"/>
                <a:gd name="T23" fmla="*/ 4 h 20"/>
                <a:gd name="T24" fmla="*/ 4 w 13"/>
                <a:gd name="T25" fmla="*/ 4 h 20"/>
                <a:gd name="T26" fmla="*/ 5 w 13"/>
                <a:gd name="T27" fmla="*/ 0 h 20"/>
                <a:gd name="T28" fmla="*/ 9 w 13"/>
                <a:gd name="T29" fmla="*/ 0 h 20"/>
                <a:gd name="T30" fmla="*/ 8 w 13"/>
                <a:gd name="T31" fmla="*/ 4 h 20"/>
                <a:gd name="T32" fmla="*/ 13 w 13"/>
                <a:gd name="T33" fmla="*/ 4 h 20"/>
                <a:gd name="T34" fmla="*/ 12 w 13"/>
                <a:gd name="T35" fmla="*/ 6 h 20"/>
                <a:gd name="T36" fmla="*/ 7 w 13"/>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7" y="20"/>
                    <a:pt x="5" y="20"/>
                  </a:cubicBezTo>
                  <a:cubicBezTo>
                    <a:pt x="3" y="20"/>
                    <a:pt x="1" y="19"/>
                    <a:pt x="1" y="16"/>
                  </a:cubicBezTo>
                  <a:cubicBezTo>
                    <a:pt x="1" y="15"/>
                    <a:pt x="1" y="14"/>
                    <a:pt x="2"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3" y="4"/>
                    <a:pt x="13" y="4"/>
                    <a:pt x="13"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5" name="Freeform 23"/>
            <p:cNvSpPr>
              <a:spLocks noEditPoints="1"/>
            </p:cNvSpPr>
            <p:nvPr userDrawn="1"/>
          </p:nvSpPr>
          <p:spPr bwMode="auto">
            <a:xfrm>
              <a:off x="2790825" y="8140700"/>
              <a:ext cx="52388" cy="63500"/>
            </a:xfrm>
            <a:custGeom>
              <a:avLst/>
              <a:gdLst>
                <a:gd name="T0" fmla="*/ 4 w 14"/>
                <a:gd name="T1" fmla="*/ 10 h 17"/>
                <a:gd name="T2" fmla="*/ 4 w 14"/>
                <a:gd name="T3" fmla="*/ 11 h 17"/>
                <a:gd name="T4" fmla="*/ 7 w 14"/>
                <a:gd name="T5" fmla="*/ 15 h 17"/>
                <a:gd name="T6" fmla="*/ 12 w 14"/>
                <a:gd name="T7" fmla="*/ 11 h 17"/>
                <a:gd name="T8" fmla="*/ 13 w 14"/>
                <a:gd name="T9" fmla="*/ 12 h 17"/>
                <a:gd name="T10" fmla="*/ 6 w 14"/>
                <a:gd name="T11" fmla="*/ 17 h 17"/>
                <a:gd name="T12" fmla="*/ 0 w 14"/>
                <a:gd name="T13" fmla="*/ 11 h 17"/>
                <a:gd name="T14" fmla="*/ 10 w 14"/>
                <a:gd name="T15" fmla="*/ 0 h 17"/>
                <a:gd name="T16" fmla="*/ 14 w 14"/>
                <a:gd name="T17" fmla="*/ 4 h 17"/>
                <a:gd name="T18" fmla="*/ 4 w 14"/>
                <a:gd name="T19" fmla="*/ 10 h 17"/>
                <a:gd name="T20" fmla="*/ 4 w 14"/>
                <a:gd name="T21" fmla="*/ 8 h 17"/>
                <a:gd name="T22" fmla="*/ 11 w 14"/>
                <a:gd name="T23" fmla="*/ 4 h 17"/>
                <a:gd name="T24" fmla="*/ 9 w 14"/>
                <a:gd name="T25" fmla="*/ 2 h 17"/>
                <a:gd name="T26" fmla="*/ 4 w 14"/>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7">
                  <a:moveTo>
                    <a:pt x="4" y="10"/>
                  </a:moveTo>
                  <a:cubicBezTo>
                    <a:pt x="4" y="10"/>
                    <a:pt x="4" y="11"/>
                    <a:pt x="4" y="11"/>
                  </a:cubicBezTo>
                  <a:cubicBezTo>
                    <a:pt x="4" y="14"/>
                    <a:pt x="5" y="15"/>
                    <a:pt x="7" y="15"/>
                  </a:cubicBezTo>
                  <a:cubicBezTo>
                    <a:pt x="9" y="15"/>
                    <a:pt x="10" y="13"/>
                    <a:pt x="12" y="11"/>
                  </a:cubicBezTo>
                  <a:cubicBezTo>
                    <a:pt x="13" y="12"/>
                    <a:pt x="13" y="12"/>
                    <a:pt x="13" y="12"/>
                  </a:cubicBezTo>
                  <a:cubicBezTo>
                    <a:pt x="11" y="15"/>
                    <a:pt x="9" y="17"/>
                    <a:pt x="6" y="17"/>
                  </a:cubicBezTo>
                  <a:cubicBezTo>
                    <a:pt x="2" y="17"/>
                    <a:pt x="0" y="14"/>
                    <a:pt x="0" y="11"/>
                  </a:cubicBezTo>
                  <a:cubicBezTo>
                    <a:pt x="0" y="5"/>
                    <a:pt x="4" y="0"/>
                    <a:pt x="10" y="0"/>
                  </a:cubicBezTo>
                  <a:cubicBezTo>
                    <a:pt x="13" y="0"/>
                    <a:pt x="14" y="2"/>
                    <a:pt x="14" y="4"/>
                  </a:cubicBezTo>
                  <a:cubicBezTo>
                    <a:pt x="14" y="7"/>
                    <a:pt x="11" y="10"/>
                    <a:pt x="4" y="10"/>
                  </a:cubicBezTo>
                  <a:moveTo>
                    <a:pt x="4" y="8"/>
                  </a:moveTo>
                  <a:cubicBezTo>
                    <a:pt x="9" y="8"/>
                    <a:pt x="11" y="6"/>
                    <a:pt x="11" y="4"/>
                  </a:cubicBezTo>
                  <a:cubicBezTo>
                    <a:pt x="11" y="3"/>
                    <a:pt x="10" y="2"/>
                    <a:pt x="9" y="2"/>
                  </a:cubicBezTo>
                  <a:cubicBezTo>
                    <a:pt x="7" y="2"/>
                    <a:pt x="5" y="6"/>
                    <a:pt x="4"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6" name="Freeform 24"/>
            <p:cNvSpPr>
              <a:spLocks/>
            </p:cNvSpPr>
            <p:nvPr userDrawn="1"/>
          </p:nvSpPr>
          <p:spPr bwMode="auto">
            <a:xfrm>
              <a:off x="2846388" y="8140700"/>
              <a:ext cx="60325" cy="60325"/>
            </a:xfrm>
            <a:custGeom>
              <a:avLst/>
              <a:gdLst>
                <a:gd name="T0" fmla="*/ 5 w 16"/>
                <a:gd name="T1" fmla="*/ 5 h 16"/>
                <a:gd name="T2" fmla="*/ 5 w 16"/>
                <a:gd name="T3" fmla="*/ 3 h 16"/>
                <a:gd name="T4" fmla="*/ 2 w 16"/>
                <a:gd name="T5" fmla="*/ 7 h 16"/>
                <a:gd name="T6" fmla="*/ 0 w 16"/>
                <a:gd name="T7" fmla="*/ 6 h 16"/>
                <a:gd name="T8" fmla="*/ 6 w 16"/>
                <a:gd name="T9" fmla="*/ 0 h 16"/>
                <a:gd name="T10" fmla="*/ 8 w 16"/>
                <a:gd name="T11" fmla="*/ 4 h 16"/>
                <a:gd name="T12" fmla="*/ 8 w 16"/>
                <a:gd name="T13" fmla="*/ 7 h 16"/>
                <a:gd name="T14" fmla="*/ 8 w 16"/>
                <a:gd name="T15" fmla="*/ 7 h 16"/>
                <a:gd name="T16" fmla="*/ 14 w 16"/>
                <a:gd name="T17" fmla="*/ 0 h 16"/>
                <a:gd name="T18" fmla="*/ 16 w 16"/>
                <a:gd name="T19" fmla="*/ 3 h 16"/>
                <a:gd name="T20" fmla="*/ 14 w 16"/>
                <a:gd name="T21" fmla="*/ 6 h 16"/>
                <a:gd name="T22" fmla="*/ 12 w 16"/>
                <a:gd name="T23" fmla="*/ 4 h 16"/>
                <a:gd name="T24" fmla="*/ 6 w 16"/>
                <a:gd name="T25" fmla="*/ 16 h 16"/>
                <a:gd name="T26" fmla="*/ 2 w 16"/>
                <a:gd name="T27" fmla="*/ 16 h 16"/>
                <a:gd name="T28" fmla="*/ 5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5" y="5"/>
                  </a:moveTo>
                  <a:cubicBezTo>
                    <a:pt x="5" y="4"/>
                    <a:pt x="5" y="3"/>
                    <a:pt x="5" y="3"/>
                  </a:cubicBezTo>
                  <a:cubicBezTo>
                    <a:pt x="4" y="3"/>
                    <a:pt x="3" y="4"/>
                    <a:pt x="2" y="7"/>
                  </a:cubicBezTo>
                  <a:cubicBezTo>
                    <a:pt x="0" y="6"/>
                    <a:pt x="0" y="6"/>
                    <a:pt x="0" y="6"/>
                  </a:cubicBezTo>
                  <a:cubicBezTo>
                    <a:pt x="2" y="2"/>
                    <a:pt x="3" y="0"/>
                    <a:pt x="6" y="0"/>
                  </a:cubicBezTo>
                  <a:cubicBezTo>
                    <a:pt x="7" y="0"/>
                    <a:pt x="8" y="2"/>
                    <a:pt x="8" y="4"/>
                  </a:cubicBezTo>
                  <a:cubicBezTo>
                    <a:pt x="8" y="5"/>
                    <a:pt x="8" y="6"/>
                    <a:pt x="8" y="7"/>
                  </a:cubicBezTo>
                  <a:cubicBezTo>
                    <a:pt x="8" y="7"/>
                    <a:pt x="8" y="7"/>
                    <a:pt x="8" y="7"/>
                  </a:cubicBezTo>
                  <a:cubicBezTo>
                    <a:pt x="10" y="3"/>
                    <a:pt x="11" y="0"/>
                    <a:pt x="14" y="0"/>
                  </a:cubicBezTo>
                  <a:cubicBezTo>
                    <a:pt x="15" y="0"/>
                    <a:pt x="16" y="1"/>
                    <a:pt x="16" y="3"/>
                  </a:cubicBezTo>
                  <a:cubicBezTo>
                    <a:pt x="16" y="5"/>
                    <a:pt x="15" y="6"/>
                    <a:pt x="14" y="6"/>
                  </a:cubicBezTo>
                  <a:cubicBezTo>
                    <a:pt x="13" y="6"/>
                    <a:pt x="12" y="5"/>
                    <a:pt x="12" y="4"/>
                  </a:cubicBezTo>
                  <a:cubicBezTo>
                    <a:pt x="11" y="4"/>
                    <a:pt x="8" y="7"/>
                    <a:pt x="6" y="16"/>
                  </a:cubicBezTo>
                  <a:cubicBezTo>
                    <a:pt x="2" y="16"/>
                    <a:pt x="2" y="16"/>
                    <a:pt x="2" y="16"/>
                  </a:cubicBezTo>
                  <a:lnTo>
                    <a:pt x="5"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7" name="Freeform 25"/>
            <p:cNvSpPr>
              <a:spLocks noEditPoints="1"/>
            </p:cNvSpPr>
            <p:nvPr userDrawn="1"/>
          </p:nvSpPr>
          <p:spPr bwMode="auto">
            <a:xfrm>
              <a:off x="2917825" y="8118475"/>
              <a:ext cx="90488" cy="82550"/>
            </a:xfrm>
            <a:custGeom>
              <a:avLst/>
              <a:gdLst>
                <a:gd name="T0" fmla="*/ 38 w 57"/>
                <a:gd name="T1" fmla="*/ 47 h 52"/>
                <a:gd name="T2" fmla="*/ 38 w 57"/>
                <a:gd name="T3" fmla="*/ 35 h 52"/>
                <a:gd name="T4" fmla="*/ 21 w 57"/>
                <a:gd name="T5" fmla="*/ 35 h 52"/>
                <a:gd name="T6" fmla="*/ 14 w 57"/>
                <a:gd name="T7" fmla="*/ 47 h 52"/>
                <a:gd name="T8" fmla="*/ 19 w 57"/>
                <a:gd name="T9" fmla="*/ 47 h 52"/>
                <a:gd name="T10" fmla="*/ 19 w 57"/>
                <a:gd name="T11" fmla="*/ 52 h 52"/>
                <a:gd name="T12" fmla="*/ 0 w 57"/>
                <a:gd name="T13" fmla="*/ 52 h 52"/>
                <a:gd name="T14" fmla="*/ 0 w 57"/>
                <a:gd name="T15" fmla="*/ 47 h 52"/>
                <a:gd name="T16" fmla="*/ 7 w 57"/>
                <a:gd name="T17" fmla="*/ 47 h 52"/>
                <a:gd name="T18" fmla="*/ 36 w 57"/>
                <a:gd name="T19" fmla="*/ 0 h 52"/>
                <a:gd name="T20" fmla="*/ 45 w 57"/>
                <a:gd name="T21" fmla="*/ 0 h 52"/>
                <a:gd name="T22" fmla="*/ 50 w 57"/>
                <a:gd name="T23" fmla="*/ 47 h 52"/>
                <a:gd name="T24" fmla="*/ 57 w 57"/>
                <a:gd name="T25" fmla="*/ 47 h 52"/>
                <a:gd name="T26" fmla="*/ 54 w 57"/>
                <a:gd name="T27" fmla="*/ 52 h 52"/>
                <a:gd name="T28" fmla="*/ 31 w 57"/>
                <a:gd name="T29" fmla="*/ 52 h 52"/>
                <a:gd name="T30" fmla="*/ 31 w 57"/>
                <a:gd name="T31" fmla="*/ 47 h 52"/>
                <a:gd name="T32" fmla="*/ 38 w 57"/>
                <a:gd name="T33" fmla="*/ 47 h 52"/>
                <a:gd name="T34" fmla="*/ 38 w 57"/>
                <a:gd name="T35" fmla="*/ 30 h 52"/>
                <a:gd name="T36" fmla="*/ 36 w 57"/>
                <a:gd name="T37" fmla="*/ 9 h 52"/>
                <a:gd name="T38" fmla="*/ 36 w 57"/>
                <a:gd name="T39" fmla="*/ 9 h 52"/>
                <a:gd name="T40" fmla="*/ 24 w 57"/>
                <a:gd name="T41" fmla="*/ 30 h 52"/>
                <a:gd name="T42" fmla="*/ 38 w 57"/>
                <a:gd name="T43"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52">
                  <a:moveTo>
                    <a:pt x="38" y="47"/>
                  </a:moveTo>
                  <a:lnTo>
                    <a:pt x="38" y="35"/>
                  </a:lnTo>
                  <a:lnTo>
                    <a:pt x="21" y="35"/>
                  </a:lnTo>
                  <a:lnTo>
                    <a:pt x="14" y="47"/>
                  </a:lnTo>
                  <a:lnTo>
                    <a:pt x="19" y="47"/>
                  </a:lnTo>
                  <a:lnTo>
                    <a:pt x="19" y="52"/>
                  </a:lnTo>
                  <a:lnTo>
                    <a:pt x="0" y="52"/>
                  </a:lnTo>
                  <a:lnTo>
                    <a:pt x="0" y="47"/>
                  </a:lnTo>
                  <a:lnTo>
                    <a:pt x="7" y="47"/>
                  </a:lnTo>
                  <a:lnTo>
                    <a:pt x="36" y="0"/>
                  </a:lnTo>
                  <a:lnTo>
                    <a:pt x="45" y="0"/>
                  </a:lnTo>
                  <a:lnTo>
                    <a:pt x="50" y="47"/>
                  </a:lnTo>
                  <a:lnTo>
                    <a:pt x="57" y="47"/>
                  </a:lnTo>
                  <a:lnTo>
                    <a:pt x="54" y="52"/>
                  </a:lnTo>
                  <a:lnTo>
                    <a:pt x="31" y="52"/>
                  </a:lnTo>
                  <a:lnTo>
                    <a:pt x="31" y="47"/>
                  </a:lnTo>
                  <a:lnTo>
                    <a:pt x="38" y="47"/>
                  </a:lnTo>
                  <a:close/>
                  <a:moveTo>
                    <a:pt x="38" y="30"/>
                  </a:moveTo>
                  <a:lnTo>
                    <a:pt x="36" y="9"/>
                  </a:lnTo>
                  <a:lnTo>
                    <a:pt x="36" y="9"/>
                  </a:lnTo>
                  <a:lnTo>
                    <a:pt x="24" y="30"/>
                  </a:lnTo>
                  <a:lnTo>
                    <a:pt x="38" y="3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8" name="Freeform 26"/>
            <p:cNvSpPr>
              <a:spLocks/>
            </p:cNvSpPr>
            <p:nvPr userDrawn="1"/>
          </p:nvSpPr>
          <p:spPr bwMode="auto">
            <a:xfrm>
              <a:off x="3008313" y="8140700"/>
              <a:ext cx="74613" cy="63500"/>
            </a:xfrm>
            <a:custGeom>
              <a:avLst/>
              <a:gdLst>
                <a:gd name="T0" fmla="*/ 12 w 20"/>
                <a:gd name="T1" fmla="*/ 14 h 17"/>
                <a:gd name="T2" fmla="*/ 13 w 20"/>
                <a:gd name="T3" fmla="*/ 10 h 17"/>
                <a:gd name="T4" fmla="*/ 13 w 20"/>
                <a:gd name="T5" fmla="*/ 10 h 17"/>
                <a:gd name="T6" fmla="*/ 5 w 20"/>
                <a:gd name="T7" fmla="*/ 17 h 17"/>
                <a:gd name="T8" fmla="*/ 2 w 20"/>
                <a:gd name="T9" fmla="*/ 13 h 17"/>
                <a:gd name="T10" fmla="*/ 5 w 20"/>
                <a:gd name="T11" fmla="*/ 4 h 17"/>
                <a:gd name="T12" fmla="*/ 4 w 20"/>
                <a:gd name="T13" fmla="*/ 3 h 17"/>
                <a:gd name="T14" fmla="*/ 2 w 20"/>
                <a:gd name="T15" fmla="*/ 6 h 17"/>
                <a:gd name="T16" fmla="*/ 0 w 20"/>
                <a:gd name="T17" fmla="*/ 6 h 17"/>
                <a:gd name="T18" fmla="*/ 6 w 20"/>
                <a:gd name="T19" fmla="*/ 0 h 17"/>
                <a:gd name="T20" fmla="*/ 9 w 20"/>
                <a:gd name="T21" fmla="*/ 4 h 17"/>
                <a:gd name="T22" fmla="*/ 6 w 20"/>
                <a:gd name="T23" fmla="*/ 12 h 17"/>
                <a:gd name="T24" fmla="*/ 7 w 20"/>
                <a:gd name="T25" fmla="*/ 14 h 17"/>
                <a:gd name="T26" fmla="*/ 14 w 20"/>
                <a:gd name="T27" fmla="*/ 1 h 17"/>
                <a:gd name="T28" fmla="*/ 18 w 20"/>
                <a:gd name="T29" fmla="*/ 1 h 17"/>
                <a:gd name="T30" fmla="*/ 16 w 20"/>
                <a:gd name="T31" fmla="*/ 11 h 17"/>
                <a:gd name="T32" fmla="*/ 15 w 20"/>
                <a:gd name="T33" fmla="*/ 13 h 17"/>
                <a:gd name="T34" fmla="*/ 16 w 20"/>
                <a:gd name="T35" fmla="*/ 14 h 17"/>
                <a:gd name="T36" fmla="*/ 18 w 20"/>
                <a:gd name="T37" fmla="*/ 11 h 17"/>
                <a:gd name="T38" fmla="*/ 20 w 20"/>
                <a:gd name="T39" fmla="*/ 11 h 17"/>
                <a:gd name="T40" fmla="*/ 15 w 20"/>
                <a:gd name="T41" fmla="*/ 17 h 17"/>
                <a:gd name="T42" fmla="*/ 12 w 20"/>
                <a:gd name="T43"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7">
                  <a:moveTo>
                    <a:pt x="12" y="14"/>
                  </a:moveTo>
                  <a:cubicBezTo>
                    <a:pt x="12" y="13"/>
                    <a:pt x="12" y="11"/>
                    <a:pt x="13" y="10"/>
                  </a:cubicBezTo>
                  <a:cubicBezTo>
                    <a:pt x="13" y="10"/>
                    <a:pt x="13" y="10"/>
                    <a:pt x="13" y="10"/>
                  </a:cubicBezTo>
                  <a:cubicBezTo>
                    <a:pt x="10" y="15"/>
                    <a:pt x="8" y="17"/>
                    <a:pt x="5" y="17"/>
                  </a:cubicBezTo>
                  <a:cubicBezTo>
                    <a:pt x="4" y="17"/>
                    <a:pt x="2" y="15"/>
                    <a:pt x="2" y="13"/>
                  </a:cubicBezTo>
                  <a:cubicBezTo>
                    <a:pt x="2" y="10"/>
                    <a:pt x="5" y="6"/>
                    <a:pt x="5" y="4"/>
                  </a:cubicBezTo>
                  <a:cubicBezTo>
                    <a:pt x="5" y="3"/>
                    <a:pt x="5" y="3"/>
                    <a:pt x="4" y="3"/>
                  </a:cubicBezTo>
                  <a:cubicBezTo>
                    <a:pt x="4" y="3"/>
                    <a:pt x="3" y="4"/>
                    <a:pt x="2" y="6"/>
                  </a:cubicBezTo>
                  <a:cubicBezTo>
                    <a:pt x="0" y="6"/>
                    <a:pt x="0" y="6"/>
                    <a:pt x="0" y="6"/>
                  </a:cubicBezTo>
                  <a:cubicBezTo>
                    <a:pt x="2" y="2"/>
                    <a:pt x="3" y="0"/>
                    <a:pt x="6" y="0"/>
                  </a:cubicBezTo>
                  <a:cubicBezTo>
                    <a:pt x="8" y="0"/>
                    <a:pt x="9" y="2"/>
                    <a:pt x="9" y="4"/>
                  </a:cubicBezTo>
                  <a:cubicBezTo>
                    <a:pt x="9" y="7"/>
                    <a:pt x="6" y="10"/>
                    <a:pt x="6" y="12"/>
                  </a:cubicBezTo>
                  <a:cubicBezTo>
                    <a:pt x="6" y="13"/>
                    <a:pt x="7" y="14"/>
                    <a:pt x="7" y="14"/>
                  </a:cubicBezTo>
                  <a:cubicBezTo>
                    <a:pt x="9" y="14"/>
                    <a:pt x="12" y="11"/>
                    <a:pt x="14" y="1"/>
                  </a:cubicBezTo>
                  <a:cubicBezTo>
                    <a:pt x="18" y="1"/>
                    <a:pt x="18" y="1"/>
                    <a:pt x="18" y="1"/>
                  </a:cubicBezTo>
                  <a:cubicBezTo>
                    <a:pt x="16" y="11"/>
                    <a:pt x="16" y="11"/>
                    <a:pt x="16" y="11"/>
                  </a:cubicBezTo>
                  <a:cubicBezTo>
                    <a:pt x="15" y="12"/>
                    <a:pt x="15" y="13"/>
                    <a:pt x="15" y="13"/>
                  </a:cubicBezTo>
                  <a:cubicBezTo>
                    <a:pt x="15" y="14"/>
                    <a:pt x="16" y="14"/>
                    <a:pt x="16" y="14"/>
                  </a:cubicBezTo>
                  <a:cubicBezTo>
                    <a:pt x="17" y="14"/>
                    <a:pt x="18" y="13"/>
                    <a:pt x="18" y="11"/>
                  </a:cubicBezTo>
                  <a:cubicBezTo>
                    <a:pt x="20" y="11"/>
                    <a:pt x="20" y="11"/>
                    <a:pt x="20" y="11"/>
                  </a:cubicBezTo>
                  <a:cubicBezTo>
                    <a:pt x="19" y="15"/>
                    <a:pt x="17" y="17"/>
                    <a:pt x="15" y="17"/>
                  </a:cubicBezTo>
                  <a:cubicBezTo>
                    <a:pt x="13" y="17"/>
                    <a:pt x="12" y="16"/>
                    <a:pt x="12"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9" name="Freeform 27"/>
            <p:cNvSpPr>
              <a:spLocks/>
            </p:cNvSpPr>
            <p:nvPr userDrawn="1"/>
          </p:nvSpPr>
          <p:spPr bwMode="auto">
            <a:xfrm>
              <a:off x="3090863" y="8129588"/>
              <a:ext cx="44450" cy="74612"/>
            </a:xfrm>
            <a:custGeom>
              <a:avLst/>
              <a:gdLst>
                <a:gd name="T0" fmla="*/ 7 w 12"/>
                <a:gd name="T1" fmla="*/ 6 h 20"/>
                <a:gd name="T2" fmla="*/ 5 w 12"/>
                <a:gd name="T3" fmla="*/ 14 h 20"/>
                <a:gd name="T4" fmla="*/ 4 w 12"/>
                <a:gd name="T5" fmla="*/ 16 h 20"/>
                <a:gd name="T6" fmla="*/ 5 w 12"/>
                <a:gd name="T7" fmla="*/ 17 h 20"/>
                <a:gd name="T8" fmla="*/ 8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8" y="13"/>
                  </a:cubicBezTo>
                  <a:cubicBezTo>
                    <a:pt x="10" y="14"/>
                    <a:pt x="10" y="14"/>
                    <a:pt x="10" y="14"/>
                  </a:cubicBezTo>
                  <a:cubicBezTo>
                    <a:pt x="8"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0" name="Freeform 28"/>
            <p:cNvSpPr>
              <a:spLocks/>
            </p:cNvSpPr>
            <p:nvPr userDrawn="1"/>
          </p:nvSpPr>
          <p:spPr bwMode="auto">
            <a:xfrm>
              <a:off x="3132138" y="8113713"/>
              <a:ext cx="71438" cy="90487"/>
            </a:xfrm>
            <a:custGeom>
              <a:avLst/>
              <a:gdLst>
                <a:gd name="T0" fmla="*/ 11 w 19"/>
                <a:gd name="T1" fmla="*/ 21 h 24"/>
                <a:gd name="T2" fmla="*/ 13 w 19"/>
                <a:gd name="T3" fmla="*/ 12 h 24"/>
                <a:gd name="T4" fmla="*/ 12 w 19"/>
                <a:gd name="T5" fmla="*/ 10 h 24"/>
                <a:gd name="T6" fmla="*/ 5 w 19"/>
                <a:gd name="T7" fmla="*/ 23 h 24"/>
                <a:gd name="T8" fmla="*/ 0 w 19"/>
                <a:gd name="T9" fmla="*/ 23 h 24"/>
                <a:gd name="T10" fmla="*/ 6 w 19"/>
                <a:gd name="T11" fmla="*/ 3 h 24"/>
                <a:gd name="T12" fmla="*/ 3 w 19"/>
                <a:gd name="T13" fmla="*/ 3 h 24"/>
                <a:gd name="T14" fmla="*/ 4 w 19"/>
                <a:gd name="T15" fmla="*/ 0 h 24"/>
                <a:gd name="T16" fmla="*/ 11 w 19"/>
                <a:gd name="T17" fmla="*/ 0 h 24"/>
                <a:gd name="T18" fmla="*/ 6 w 19"/>
                <a:gd name="T19" fmla="*/ 15 h 24"/>
                <a:gd name="T20" fmla="*/ 7 w 19"/>
                <a:gd name="T21" fmla="*/ 15 h 24"/>
                <a:gd name="T22" fmla="*/ 14 w 19"/>
                <a:gd name="T23" fmla="*/ 7 h 24"/>
                <a:gd name="T24" fmla="*/ 17 w 19"/>
                <a:gd name="T25" fmla="*/ 11 h 24"/>
                <a:gd name="T26" fmla="*/ 14 w 19"/>
                <a:gd name="T27" fmla="*/ 20 h 24"/>
                <a:gd name="T28" fmla="*/ 15 w 19"/>
                <a:gd name="T29" fmla="*/ 21 h 24"/>
                <a:gd name="T30" fmla="*/ 17 w 19"/>
                <a:gd name="T31" fmla="*/ 18 h 24"/>
                <a:gd name="T32" fmla="*/ 19 w 19"/>
                <a:gd name="T33" fmla="*/ 18 h 24"/>
                <a:gd name="T34" fmla="*/ 14 w 19"/>
                <a:gd name="T35" fmla="*/ 24 h 24"/>
                <a:gd name="T36" fmla="*/ 11 w 19"/>
                <a:gd name="T3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4">
                  <a:moveTo>
                    <a:pt x="11" y="21"/>
                  </a:moveTo>
                  <a:cubicBezTo>
                    <a:pt x="11" y="17"/>
                    <a:pt x="13" y="14"/>
                    <a:pt x="13" y="12"/>
                  </a:cubicBezTo>
                  <a:cubicBezTo>
                    <a:pt x="13" y="11"/>
                    <a:pt x="13" y="10"/>
                    <a:pt x="12" y="10"/>
                  </a:cubicBezTo>
                  <a:cubicBezTo>
                    <a:pt x="10" y="10"/>
                    <a:pt x="7" y="13"/>
                    <a:pt x="5" y="23"/>
                  </a:cubicBezTo>
                  <a:cubicBezTo>
                    <a:pt x="0" y="23"/>
                    <a:pt x="0" y="23"/>
                    <a:pt x="0" y="23"/>
                  </a:cubicBezTo>
                  <a:cubicBezTo>
                    <a:pt x="6" y="3"/>
                    <a:pt x="6" y="3"/>
                    <a:pt x="6" y="3"/>
                  </a:cubicBezTo>
                  <a:cubicBezTo>
                    <a:pt x="3" y="3"/>
                    <a:pt x="3" y="3"/>
                    <a:pt x="3" y="3"/>
                  </a:cubicBezTo>
                  <a:cubicBezTo>
                    <a:pt x="4" y="0"/>
                    <a:pt x="4" y="0"/>
                    <a:pt x="4" y="0"/>
                  </a:cubicBezTo>
                  <a:cubicBezTo>
                    <a:pt x="11" y="0"/>
                    <a:pt x="11" y="0"/>
                    <a:pt x="11" y="0"/>
                  </a:cubicBezTo>
                  <a:cubicBezTo>
                    <a:pt x="6" y="15"/>
                    <a:pt x="6" y="15"/>
                    <a:pt x="6" y="15"/>
                  </a:cubicBezTo>
                  <a:cubicBezTo>
                    <a:pt x="7" y="15"/>
                    <a:pt x="7" y="15"/>
                    <a:pt x="7" y="15"/>
                  </a:cubicBezTo>
                  <a:cubicBezTo>
                    <a:pt x="9" y="10"/>
                    <a:pt x="11" y="7"/>
                    <a:pt x="14" y="7"/>
                  </a:cubicBezTo>
                  <a:cubicBezTo>
                    <a:pt x="16" y="7"/>
                    <a:pt x="17" y="9"/>
                    <a:pt x="17" y="11"/>
                  </a:cubicBezTo>
                  <a:cubicBezTo>
                    <a:pt x="17" y="14"/>
                    <a:pt x="14" y="18"/>
                    <a:pt x="14" y="20"/>
                  </a:cubicBezTo>
                  <a:cubicBezTo>
                    <a:pt x="14" y="21"/>
                    <a:pt x="15" y="21"/>
                    <a:pt x="15" y="21"/>
                  </a:cubicBezTo>
                  <a:cubicBezTo>
                    <a:pt x="16" y="21"/>
                    <a:pt x="16" y="20"/>
                    <a:pt x="17" y="18"/>
                  </a:cubicBezTo>
                  <a:cubicBezTo>
                    <a:pt x="19" y="18"/>
                    <a:pt x="19" y="18"/>
                    <a:pt x="19" y="18"/>
                  </a:cubicBezTo>
                  <a:cubicBezTo>
                    <a:pt x="18" y="22"/>
                    <a:pt x="16" y="24"/>
                    <a:pt x="14" y="24"/>
                  </a:cubicBezTo>
                  <a:cubicBezTo>
                    <a:pt x="12" y="24"/>
                    <a:pt x="11" y="23"/>
                    <a:pt x="11"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1" name="Freeform 29"/>
            <p:cNvSpPr>
              <a:spLocks noEditPoints="1"/>
            </p:cNvSpPr>
            <p:nvPr userDrawn="1"/>
          </p:nvSpPr>
          <p:spPr bwMode="auto">
            <a:xfrm>
              <a:off x="3206750" y="8140700"/>
              <a:ext cx="60325" cy="63500"/>
            </a:xfrm>
            <a:custGeom>
              <a:avLst/>
              <a:gdLst>
                <a:gd name="T0" fmla="*/ 16 w 16"/>
                <a:gd name="T1" fmla="*/ 7 h 17"/>
                <a:gd name="T2" fmla="*/ 7 w 16"/>
                <a:gd name="T3" fmla="*/ 17 h 17"/>
                <a:gd name="T4" fmla="*/ 0 w 16"/>
                <a:gd name="T5" fmla="*/ 10 h 17"/>
                <a:gd name="T6" fmla="*/ 9 w 16"/>
                <a:gd name="T7" fmla="*/ 0 h 17"/>
                <a:gd name="T8" fmla="*/ 16 w 16"/>
                <a:gd name="T9" fmla="*/ 7 h 17"/>
                <a:gd name="T10" fmla="*/ 9 w 16"/>
                <a:gd name="T11" fmla="*/ 2 h 17"/>
                <a:gd name="T12" fmla="*/ 4 w 16"/>
                <a:gd name="T13" fmla="*/ 12 h 17"/>
                <a:gd name="T14" fmla="*/ 7 w 16"/>
                <a:gd name="T15" fmla="*/ 15 h 17"/>
                <a:gd name="T16" fmla="*/ 12 w 16"/>
                <a:gd name="T17" fmla="*/ 5 h 17"/>
                <a:gd name="T18" fmla="*/ 9 w 16"/>
                <a:gd name="T1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7">
                  <a:moveTo>
                    <a:pt x="16" y="7"/>
                  </a:moveTo>
                  <a:cubicBezTo>
                    <a:pt x="16" y="12"/>
                    <a:pt x="11" y="17"/>
                    <a:pt x="7" y="17"/>
                  </a:cubicBezTo>
                  <a:cubicBezTo>
                    <a:pt x="3" y="17"/>
                    <a:pt x="0" y="14"/>
                    <a:pt x="0" y="10"/>
                  </a:cubicBezTo>
                  <a:cubicBezTo>
                    <a:pt x="0" y="5"/>
                    <a:pt x="5" y="0"/>
                    <a:pt x="9" y="0"/>
                  </a:cubicBezTo>
                  <a:cubicBezTo>
                    <a:pt x="13" y="0"/>
                    <a:pt x="16" y="3"/>
                    <a:pt x="16" y="7"/>
                  </a:cubicBezTo>
                  <a:moveTo>
                    <a:pt x="9" y="2"/>
                  </a:moveTo>
                  <a:cubicBezTo>
                    <a:pt x="6" y="2"/>
                    <a:pt x="4" y="8"/>
                    <a:pt x="4" y="12"/>
                  </a:cubicBezTo>
                  <a:cubicBezTo>
                    <a:pt x="4" y="14"/>
                    <a:pt x="5" y="15"/>
                    <a:pt x="7" y="15"/>
                  </a:cubicBezTo>
                  <a:cubicBezTo>
                    <a:pt x="10" y="15"/>
                    <a:pt x="12" y="9"/>
                    <a:pt x="12" y="5"/>
                  </a:cubicBezTo>
                  <a:cubicBezTo>
                    <a:pt x="12" y="3"/>
                    <a:pt x="11" y="2"/>
                    <a:pt x="9" y="2"/>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2" name="Freeform 30"/>
            <p:cNvSpPr>
              <a:spLocks/>
            </p:cNvSpPr>
            <p:nvPr userDrawn="1"/>
          </p:nvSpPr>
          <p:spPr bwMode="auto">
            <a:xfrm>
              <a:off x="3270250" y="8140700"/>
              <a:ext cx="60325" cy="60325"/>
            </a:xfrm>
            <a:custGeom>
              <a:avLst/>
              <a:gdLst>
                <a:gd name="T0" fmla="*/ 4 w 16"/>
                <a:gd name="T1" fmla="*/ 5 h 16"/>
                <a:gd name="T2" fmla="*/ 4 w 16"/>
                <a:gd name="T3" fmla="*/ 3 h 16"/>
                <a:gd name="T4" fmla="*/ 2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6 w 16"/>
                <a:gd name="T25" fmla="*/ 16 h 16"/>
                <a:gd name="T26" fmla="*/ 2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3" y="4"/>
                    <a:pt x="2" y="7"/>
                  </a:cubicBezTo>
                  <a:cubicBezTo>
                    <a:pt x="0" y="6"/>
                    <a:pt x="0" y="6"/>
                    <a:pt x="0" y="6"/>
                  </a:cubicBezTo>
                  <a:cubicBezTo>
                    <a:pt x="1" y="2"/>
                    <a:pt x="3" y="0"/>
                    <a:pt x="5" y="0"/>
                  </a:cubicBezTo>
                  <a:cubicBezTo>
                    <a:pt x="7" y="0"/>
                    <a:pt x="8" y="2"/>
                    <a:pt x="8" y="4"/>
                  </a:cubicBezTo>
                  <a:cubicBezTo>
                    <a:pt x="8" y="5"/>
                    <a:pt x="8"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6" y="16"/>
                  </a:cubicBezTo>
                  <a:cubicBezTo>
                    <a:pt x="2" y="16"/>
                    <a:pt x="2" y="16"/>
                    <a:pt x="2"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3" name="Freeform 31"/>
            <p:cNvSpPr>
              <a:spLocks noEditPoints="1"/>
            </p:cNvSpPr>
            <p:nvPr userDrawn="1"/>
          </p:nvSpPr>
          <p:spPr bwMode="auto">
            <a:xfrm>
              <a:off x="3330575" y="8113713"/>
              <a:ext cx="41275" cy="90487"/>
            </a:xfrm>
            <a:custGeom>
              <a:avLst/>
              <a:gdLst>
                <a:gd name="T0" fmla="*/ 6 w 11"/>
                <a:gd name="T1" fmla="*/ 20 h 24"/>
                <a:gd name="T2" fmla="*/ 7 w 11"/>
                <a:gd name="T3" fmla="*/ 21 h 24"/>
                <a:gd name="T4" fmla="*/ 9 w 11"/>
                <a:gd name="T5" fmla="*/ 18 h 24"/>
                <a:gd name="T6" fmla="*/ 11 w 11"/>
                <a:gd name="T7" fmla="*/ 18 h 24"/>
                <a:gd name="T8" fmla="*/ 5 w 11"/>
                <a:gd name="T9" fmla="*/ 24 h 24"/>
                <a:gd name="T10" fmla="*/ 2 w 11"/>
                <a:gd name="T11" fmla="*/ 21 h 24"/>
                <a:gd name="T12" fmla="*/ 5 w 11"/>
                <a:gd name="T13" fmla="*/ 11 h 24"/>
                <a:gd name="T14" fmla="*/ 5 w 11"/>
                <a:gd name="T15" fmla="*/ 10 h 24"/>
                <a:gd name="T16" fmla="*/ 2 w 11"/>
                <a:gd name="T17" fmla="*/ 14 h 24"/>
                <a:gd name="T18" fmla="*/ 0 w 11"/>
                <a:gd name="T19" fmla="*/ 13 h 24"/>
                <a:gd name="T20" fmla="*/ 6 w 11"/>
                <a:gd name="T21" fmla="*/ 7 h 24"/>
                <a:gd name="T22" fmla="*/ 9 w 11"/>
                <a:gd name="T23" fmla="*/ 11 h 24"/>
                <a:gd name="T24" fmla="*/ 6 w 11"/>
                <a:gd name="T25" fmla="*/ 20 h 24"/>
                <a:gd name="T26" fmla="*/ 8 w 11"/>
                <a:gd name="T27" fmla="*/ 5 h 24"/>
                <a:gd name="T28" fmla="*/ 6 w 11"/>
                <a:gd name="T29" fmla="*/ 3 h 24"/>
                <a:gd name="T30" fmla="*/ 8 w 11"/>
                <a:gd name="T31" fmla="*/ 0 h 24"/>
                <a:gd name="T32" fmla="*/ 11 w 11"/>
                <a:gd name="T33" fmla="*/ 2 h 24"/>
                <a:gd name="T34" fmla="*/ 8 w 11"/>
                <a:gd name="T35"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24">
                  <a:moveTo>
                    <a:pt x="6" y="20"/>
                  </a:moveTo>
                  <a:cubicBezTo>
                    <a:pt x="6" y="21"/>
                    <a:pt x="6" y="21"/>
                    <a:pt x="7" y="21"/>
                  </a:cubicBezTo>
                  <a:cubicBezTo>
                    <a:pt x="7" y="21"/>
                    <a:pt x="8" y="20"/>
                    <a:pt x="9" y="18"/>
                  </a:cubicBezTo>
                  <a:cubicBezTo>
                    <a:pt x="11" y="18"/>
                    <a:pt x="11" y="18"/>
                    <a:pt x="11" y="18"/>
                  </a:cubicBezTo>
                  <a:cubicBezTo>
                    <a:pt x="9" y="22"/>
                    <a:pt x="7" y="24"/>
                    <a:pt x="5" y="24"/>
                  </a:cubicBezTo>
                  <a:cubicBezTo>
                    <a:pt x="4" y="24"/>
                    <a:pt x="2" y="23"/>
                    <a:pt x="2" y="21"/>
                  </a:cubicBezTo>
                  <a:cubicBezTo>
                    <a:pt x="2" y="17"/>
                    <a:pt x="5" y="13"/>
                    <a:pt x="5" y="11"/>
                  </a:cubicBezTo>
                  <a:cubicBezTo>
                    <a:pt x="5" y="10"/>
                    <a:pt x="5" y="10"/>
                    <a:pt x="5" y="10"/>
                  </a:cubicBezTo>
                  <a:cubicBezTo>
                    <a:pt x="4" y="10"/>
                    <a:pt x="3" y="11"/>
                    <a:pt x="2" y="14"/>
                  </a:cubicBezTo>
                  <a:cubicBezTo>
                    <a:pt x="0" y="13"/>
                    <a:pt x="0" y="13"/>
                    <a:pt x="0" y="13"/>
                  </a:cubicBezTo>
                  <a:cubicBezTo>
                    <a:pt x="2" y="9"/>
                    <a:pt x="3" y="7"/>
                    <a:pt x="6" y="7"/>
                  </a:cubicBezTo>
                  <a:cubicBezTo>
                    <a:pt x="7" y="7"/>
                    <a:pt x="9" y="9"/>
                    <a:pt x="9" y="11"/>
                  </a:cubicBezTo>
                  <a:cubicBezTo>
                    <a:pt x="9" y="14"/>
                    <a:pt x="6" y="18"/>
                    <a:pt x="6" y="20"/>
                  </a:cubicBezTo>
                  <a:moveTo>
                    <a:pt x="8" y="5"/>
                  </a:moveTo>
                  <a:cubicBezTo>
                    <a:pt x="6" y="5"/>
                    <a:pt x="6" y="4"/>
                    <a:pt x="6" y="3"/>
                  </a:cubicBezTo>
                  <a:cubicBezTo>
                    <a:pt x="6" y="2"/>
                    <a:pt x="7" y="0"/>
                    <a:pt x="8" y="0"/>
                  </a:cubicBezTo>
                  <a:cubicBezTo>
                    <a:pt x="10" y="0"/>
                    <a:pt x="11" y="1"/>
                    <a:pt x="11" y="2"/>
                  </a:cubicBezTo>
                  <a:cubicBezTo>
                    <a:pt x="11" y="3"/>
                    <a:pt x="9" y="5"/>
                    <a:pt x="8"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4" name="Freeform 32"/>
            <p:cNvSpPr>
              <a:spLocks/>
            </p:cNvSpPr>
            <p:nvPr userDrawn="1"/>
          </p:nvSpPr>
          <p:spPr bwMode="auto">
            <a:xfrm>
              <a:off x="3379788" y="8129588"/>
              <a:ext cx="44450" cy="74612"/>
            </a:xfrm>
            <a:custGeom>
              <a:avLst/>
              <a:gdLst>
                <a:gd name="T0" fmla="*/ 7 w 12"/>
                <a:gd name="T1" fmla="*/ 6 h 20"/>
                <a:gd name="T2" fmla="*/ 5 w 12"/>
                <a:gd name="T3" fmla="*/ 14 h 20"/>
                <a:gd name="T4" fmla="*/ 4 w 12"/>
                <a:gd name="T5" fmla="*/ 16 h 20"/>
                <a:gd name="T6" fmla="*/ 5 w 12"/>
                <a:gd name="T7" fmla="*/ 17 h 20"/>
                <a:gd name="T8" fmla="*/ 9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9" y="13"/>
                  </a:cubicBezTo>
                  <a:cubicBezTo>
                    <a:pt x="10" y="14"/>
                    <a:pt x="10" y="14"/>
                    <a:pt x="10" y="14"/>
                  </a:cubicBezTo>
                  <a:cubicBezTo>
                    <a:pt x="9"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5" name="Freeform 33"/>
            <p:cNvSpPr>
              <a:spLocks/>
            </p:cNvSpPr>
            <p:nvPr userDrawn="1"/>
          </p:nvSpPr>
          <p:spPr bwMode="auto">
            <a:xfrm>
              <a:off x="3424238" y="8140700"/>
              <a:ext cx="68263" cy="82550"/>
            </a:xfrm>
            <a:custGeom>
              <a:avLst/>
              <a:gdLst>
                <a:gd name="T0" fmla="*/ 8 w 18"/>
                <a:gd name="T1" fmla="*/ 3 h 22"/>
                <a:gd name="T2" fmla="*/ 6 w 18"/>
                <a:gd name="T3" fmla="*/ 12 h 22"/>
                <a:gd name="T4" fmla="*/ 7 w 18"/>
                <a:gd name="T5" fmla="*/ 13 h 22"/>
                <a:gd name="T6" fmla="*/ 14 w 18"/>
                <a:gd name="T7" fmla="*/ 1 h 22"/>
                <a:gd name="T8" fmla="*/ 18 w 18"/>
                <a:gd name="T9" fmla="*/ 1 h 22"/>
                <a:gd name="T10" fmla="*/ 15 w 18"/>
                <a:gd name="T11" fmla="*/ 14 h 22"/>
                <a:gd name="T12" fmla="*/ 5 w 18"/>
                <a:gd name="T13" fmla="*/ 22 h 22"/>
                <a:gd name="T14" fmla="*/ 0 w 18"/>
                <a:gd name="T15" fmla="*/ 19 h 22"/>
                <a:gd name="T16" fmla="*/ 3 w 18"/>
                <a:gd name="T17" fmla="*/ 17 h 22"/>
                <a:gd name="T18" fmla="*/ 5 w 18"/>
                <a:gd name="T19" fmla="*/ 19 h 22"/>
                <a:gd name="T20" fmla="*/ 4 w 18"/>
                <a:gd name="T21" fmla="*/ 20 h 22"/>
                <a:gd name="T22" fmla="*/ 5 w 18"/>
                <a:gd name="T23" fmla="*/ 20 h 22"/>
                <a:gd name="T24" fmla="*/ 11 w 18"/>
                <a:gd name="T25" fmla="*/ 14 h 22"/>
                <a:gd name="T26" fmla="*/ 12 w 18"/>
                <a:gd name="T27" fmla="*/ 11 h 22"/>
                <a:gd name="T28" fmla="*/ 12 w 18"/>
                <a:gd name="T29" fmla="*/ 11 h 22"/>
                <a:gd name="T30" fmla="*/ 5 w 18"/>
                <a:gd name="T31" fmla="*/ 16 h 22"/>
                <a:gd name="T32" fmla="*/ 2 w 18"/>
                <a:gd name="T33" fmla="*/ 12 h 22"/>
                <a:gd name="T34" fmla="*/ 4 w 18"/>
                <a:gd name="T35" fmla="*/ 4 h 22"/>
                <a:gd name="T36" fmla="*/ 4 w 18"/>
                <a:gd name="T37" fmla="*/ 3 h 22"/>
                <a:gd name="T38" fmla="*/ 1 w 18"/>
                <a:gd name="T39" fmla="*/ 7 h 22"/>
                <a:gd name="T40" fmla="*/ 0 w 18"/>
                <a:gd name="T41" fmla="*/ 6 h 22"/>
                <a:gd name="T42" fmla="*/ 5 w 18"/>
                <a:gd name="T43" fmla="*/ 0 h 22"/>
                <a:gd name="T44" fmla="*/ 8 w 18"/>
                <a:gd name="T45"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22">
                  <a:moveTo>
                    <a:pt x="8" y="3"/>
                  </a:moveTo>
                  <a:cubicBezTo>
                    <a:pt x="8" y="7"/>
                    <a:pt x="6" y="10"/>
                    <a:pt x="6" y="12"/>
                  </a:cubicBezTo>
                  <a:cubicBezTo>
                    <a:pt x="6" y="12"/>
                    <a:pt x="6" y="13"/>
                    <a:pt x="7" y="13"/>
                  </a:cubicBezTo>
                  <a:cubicBezTo>
                    <a:pt x="9" y="13"/>
                    <a:pt x="11" y="11"/>
                    <a:pt x="14" y="1"/>
                  </a:cubicBezTo>
                  <a:cubicBezTo>
                    <a:pt x="18" y="1"/>
                    <a:pt x="18" y="1"/>
                    <a:pt x="18" y="1"/>
                  </a:cubicBezTo>
                  <a:cubicBezTo>
                    <a:pt x="15" y="14"/>
                    <a:pt x="15" y="14"/>
                    <a:pt x="15" y="14"/>
                  </a:cubicBezTo>
                  <a:cubicBezTo>
                    <a:pt x="13" y="20"/>
                    <a:pt x="10" y="22"/>
                    <a:pt x="5" y="22"/>
                  </a:cubicBezTo>
                  <a:cubicBezTo>
                    <a:pt x="3" y="22"/>
                    <a:pt x="0" y="22"/>
                    <a:pt x="0" y="19"/>
                  </a:cubicBezTo>
                  <a:cubicBezTo>
                    <a:pt x="0" y="18"/>
                    <a:pt x="1" y="17"/>
                    <a:pt x="3" y="17"/>
                  </a:cubicBezTo>
                  <a:cubicBezTo>
                    <a:pt x="4" y="17"/>
                    <a:pt x="5" y="18"/>
                    <a:pt x="5" y="19"/>
                  </a:cubicBezTo>
                  <a:cubicBezTo>
                    <a:pt x="5" y="19"/>
                    <a:pt x="4" y="20"/>
                    <a:pt x="4" y="20"/>
                  </a:cubicBezTo>
                  <a:cubicBezTo>
                    <a:pt x="4" y="20"/>
                    <a:pt x="5" y="20"/>
                    <a:pt x="5" y="20"/>
                  </a:cubicBezTo>
                  <a:cubicBezTo>
                    <a:pt x="8" y="20"/>
                    <a:pt x="10" y="18"/>
                    <a:pt x="11" y="14"/>
                  </a:cubicBezTo>
                  <a:cubicBezTo>
                    <a:pt x="12" y="11"/>
                    <a:pt x="12" y="11"/>
                    <a:pt x="12" y="11"/>
                  </a:cubicBezTo>
                  <a:cubicBezTo>
                    <a:pt x="12" y="11"/>
                    <a:pt x="12" y="11"/>
                    <a:pt x="12" y="11"/>
                  </a:cubicBezTo>
                  <a:cubicBezTo>
                    <a:pt x="10" y="14"/>
                    <a:pt x="7" y="16"/>
                    <a:pt x="5" y="16"/>
                  </a:cubicBezTo>
                  <a:cubicBezTo>
                    <a:pt x="3" y="16"/>
                    <a:pt x="2" y="14"/>
                    <a:pt x="2" y="12"/>
                  </a:cubicBezTo>
                  <a:cubicBezTo>
                    <a:pt x="2" y="10"/>
                    <a:pt x="4" y="6"/>
                    <a:pt x="4" y="4"/>
                  </a:cubicBezTo>
                  <a:cubicBezTo>
                    <a:pt x="4" y="3"/>
                    <a:pt x="4" y="3"/>
                    <a:pt x="4" y="3"/>
                  </a:cubicBezTo>
                  <a:cubicBezTo>
                    <a:pt x="3" y="3"/>
                    <a:pt x="2" y="5"/>
                    <a:pt x="1" y="7"/>
                  </a:cubicBezTo>
                  <a:cubicBezTo>
                    <a:pt x="0" y="6"/>
                    <a:pt x="0" y="6"/>
                    <a:pt x="0" y="6"/>
                  </a:cubicBezTo>
                  <a:cubicBezTo>
                    <a:pt x="1" y="2"/>
                    <a:pt x="3" y="0"/>
                    <a:pt x="5" y="0"/>
                  </a:cubicBezTo>
                  <a:cubicBezTo>
                    <a:pt x="7" y="0"/>
                    <a:pt x="8" y="2"/>
                    <a:pt x="8" y="3"/>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6" name="Freeform 34"/>
            <p:cNvSpPr>
              <a:spLocks/>
            </p:cNvSpPr>
            <p:nvPr userDrawn="1"/>
          </p:nvSpPr>
          <p:spPr bwMode="auto">
            <a:xfrm>
              <a:off x="1797050" y="7615238"/>
              <a:ext cx="396875" cy="427037"/>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7" name="Freeform 35"/>
            <p:cNvSpPr>
              <a:spLocks/>
            </p:cNvSpPr>
            <p:nvPr userDrawn="1"/>
          </p:nvSpPr>
          <p:spPr bwMode="auto">
            <a:xfrm>
              <a:off x="2273300" y="7623175"/>
              <a:ext cx="261938" cy="412750"/>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8" name="Freeform 36"/>
            <p:cNvSpPr>
              <a:spLocks/>
            </p:cNvSpPr>
            <p:nvPr userDrawn="1"/>
          </p:nvSpPr>
          <p:spPr bwMode="auto">
            <a:xfrm>
              <a:off x="2493963" y="7618413"/>
              <a:ext cx="627063" cy="41751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9" name="Freeform 37"/>
            <p:cNvSpPr>
              <a:spLocks noEditPoints="1"/>
            </p:cNvSpPr>
            <p:nvPr userDrawn="1"/>
          </p:nvSpPr>
          <p:spPr bwMode="auto">
            <a:xfrm>
              <a:off x="3060700" y="7623175"/>
              <a:ext cx="431800" cy="412750"/>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11369071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reaker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9112" y="839271"/>
            <a:ext cx="6248400" cy="1470025"/>
          </a:xfrm>
        </p:spPr>
        <p:txBody>
          <a:bodyPr anchor="b">
            <a:noAutofit/>
          </a:bodyPr>
          <a:lstStyle>
            <a:lvl1pPr algn="l" defTabSz="914400" rtl="0" eaLnBrk="1" latinLnBrk="0" hangingPunct="1">
              <a:spcBef>
                <a:spcPct val="0"/>
              </a:spcBef>
              <a:buNone/>
              <a:defRPr lang="en-US" sz="3200" b="1" kern="1200" spc="150" baseline="0" dirty="0">
                <a:solidFill>
                  <a:schemeClr val="tx2"/>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2" name="Text Placeholder 11"/>
          <p:cNvSpPr>
            <a:spLocks noGrp="1"/>
          </p:cNvSpPr>
          <p:nvPr>
            <p:ph type="body" sz="quarter" idx="10"/>
          </p:nvPr>
        </p:nvSpPr>
        <p:spPr>
          <a:xfrm>
            <a:off x="626533" y="2327812"/>
            <a:ext cx="6282267" cy="871537"/>
          </a:xfrm>
        </p:spPr>
        <p:txBody>
          <a:bodyPr>
            <a:noAutofit/>
          </a:bodyPr>
          <a:lstStyle>
            <a:lvl1pPr marL="0" indent="0" algn="l" defTabSz="914400" rtl="0" eaLnBrk="1" latinLnBrk="0" hangingPunct="1">
              <a:spcBef>
                <a:spcPct val="20000"/>
              </a:spcBef>
              <a:buFont typeface="Arial" panose="020B0604020202020204" pitchFamily="34" charset="0"/>
              <a:buNone/>
              <a:defRPr lang="en-US" sz="2800" b="0" i="1" kern="1200" dirty="0">
                <a:solidFill>
                  <a:srgbClr val="2E3636"/>
                </a:solidFill>
                <a:latin typeface="Cambria" panose="02040503050406030204" pitchFamily="18" charset="0"/>
                <a:ea typeface="+mn-ea"/>
                <a:cs typeface="Arial" panose="020B0604020202020204" pitchFamily="34" charset="0"/>
              </a:defRPr>
            </a:lvl1pPr>
          </a:lstStyle>
          <a:p>
            <a:pPr marL="0" lvl="0" indent="0" algn="l" defTabSz="914400" rtl="0" eaLnBrk="1" latinLnBrk="0" hangingPunct="1">
              <a:spcBef>
                <a:spcPct val="20000"/>
              </a:spcBef>
              <a:buFont typeface="Arial" panose="020B0604020202020204" pitchFamily="34" charset="0"/>
              <a:buNone/>
            </a:pPr>
            <a:r>
              <a:rPr lang="en-US"/>
              <a:t>Click to edit Master text styles</a:t>
            </a:r>
          </a:p>
        </p:txBody>
      </p:sp>
      <p:grpSp>
        <p:nvGrpSpPr>
          <p:cNvPr id="9" name="Group 8"/>
          <p:cNvGrpSpPr/>
          <p:nvPr userDrawn="1"/>
        </p:nvGrpSpPr>
        <p:grpSpPr>
          <a:xfrm>
            <a:off x="7672211" y="4147054"/>
            <a:ext cx="3730552" cy="982821"/>
            <a:chOff x="866775" y="7446963"/>
            <a:chExt cx="2625726" cy="922337"/>
          </a:xfrm>
        </p:grpSpPr>
        <p:sp>
          <p:nvSpPr>
            <p:cNvPr id="10" name="Freeform 6"/>
            <p:cNvSpPr>
              <a:spLocks/>
            </p:cNvSpPr>
            <p:nvPr userDrawn="1"/>
          </p:nvSpPr>
          <p:spPr bwMode="auto">
            <a:xfrm>
              <a:off x="1042988" y="8031163"/>
              <a:ext cx="438150" cy="192087"/>
            </a:xfrm>
            <a:custGeom>
              <a:avLst/>
              <a:gdLst>
                <a:gd name="T0" fmla="*/ 117 w 117"/>
                <a:gd name="T1" fmla="*/ 33 h 51"/>
                <a:gd name="T2" fmla="*/ 98 w 117"/>
                <a:gd name="T3" fmla="*/ 0 h 51"/>
                <a:gd name="T4" fmla="*/ 58 w 117"/>
                <a:gd name="T5" fmla="*/ 13 h 51"/>
                <a:gd name="T6" fmla="*/ 19 w 117"/>
                <a:gd name="T7" fmla="*/ 0 h 51"/>
                <a:gd name="T8" fmla="*/ 0 w 117"/>
                <a:gd name="T9" fmla="*/ 33 h 51"/>
                <a:gd name="T10" fmla="*/ 58 w 117"/>
                <a:gd name="T11" fmla="*/ 51 h 51"/>
                <a:gd name="T12" fmla="*/ 117 w 117"/>
                <a:gd name="T13" fmla="*/ 33 h 51"/>
              </a:gdLst>
              <a:ahLst/>
              <a:cxnLst>
                <a:cxn ang="0">
                  <a:pos x="T0" y="T1"/>
                </a:cxn>
                <a:cxn ang="0">
                  <a:pos x="T2" y="T3"/>
                </a:cxn>
                <a:cxn ang="0">
                  <a:pos x="T4" y="T5"/>
                </a:cxn>
                <a:cxn ang="0">
                  <a:pos x="T6" y="T7"/>
                </a:cxn>
                <a:cxn ang="0">
                  <a:pos x="T8" y="T9"/>
                </a:cxn>
                <a:cxn ang="0">
                  <a:pos x="T10" y="T11"/>
                </a:cxn>
                <a:cxn ang="0">
                  <a:pos x="T12" y="T13"/>
                </a:cxn>
              </a:cxnLst>
              <a:rect l="0" t="0" r="r" b="b"/>
              <a:pathLst>
                <a:path w="117" h="51">
                  <a:moveTo>
                    <a:pt x="117" y="33"/>
                  </a:moveTo>
                  <a:cubicBezTo>
                    <a:pt x="112" y="23"/>
                    <a:pt x="105" y="12"/>
                    <a:pt x="98" y="0"/>
                  </a:cubicBezTo>
                  <a:cubicBezTo>
                    <a:pt x="87" y="8"/>
                    <a:pt x="73" y="13"/>
                    <a:pt x="58" y="13"/>
                  </a:cubicBezTo>
                  <a:cubicBezTo>
                    <a:pt x="44" y="13"/>
                    <a:pt x="30" y="8"/>
                    <a:pt x="19" y="0"/>
                  </a:cubicBezTo>
                  <a:cubicBezTo>
                    <a:pt x="12" y="12"/>
                    <a:pt x="5" y="23"/>
                    <a:pt x="0" y="33"/>
                  </a:cubicBezTo>
                  <a:cubicBezTo>
                    <a:pt x="17" y="44"/>
                    <a:pt x="37" y="51"/>
                    <a:pt x="58" y="51"/>
                  </a:cubicBezTo>
                  <a:cubicBezTo>
                    <a:pt x="80" y="51"/>
                    <a:pt x="100" y="44"/>
                    <a:pt x="117" y="33"/>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13" name="Freeform 7"/>
            <p:cNvSpPr>
              <a:spLocks/>
            </p:cNvSpPr>
            <p:nvPr userDrawn="1"/>
          </p:nvSpPr>
          <p:spPr bwMode="auto">
            <a:xfrm>
              <a:off x="866775" y="7446963"/>
              <a:ext cx="790575" cy="708025"/>
            </a:xfrm>
            <a:custGeom>
              <a:avLst/>
              <a:gdLst>
                <a:gd name="T0" fmla="*/ 119 w 211"/>
                <a:gd name="T1" fmla="*/ 0 h 189"/>
                <a:gd name="T2" fmla="*/ 173 w 211"/>
                <a:gd name="T3" fmla="*/ 102 h 189"/>
                <a:gd name="T4" fmla="*/ 169 w 211"/>
                <a:gd name="T5" fmla="*/ 124 h 189"/>
                <a:gd name="T6" fmla="*/ 120 w 211"/>
                <a:gd name="T7" fmla="*/ 58 h 189"/>
                <a:gd name="T8" fmla="*/ 105 w 211"/>
                <a:gd name="T9" fmla="*/ 41 h 189"/>
                <a:gd name="T10" fmla="*/ 91 w 211"/>
                <a:gd name="T11" fmla="*/ 58 h 189"/>
                <a:gd name="T12" fmla="*/ 42 w 211"/>
                <a:gd name="T13" fmla="*/ 124 h 189"/>
                <a:gd name="T14" fmla="*/ 38 w 211"/>
                <a:gd name="T15" fmla="*/ 102 h 189"/>
                <a:gd name="T16" fmla="*/ 92 w 211"/>
                <a:gd name="T17" fmla="*/ 0 h 189"/>
                <a:gd name="T18" fmla="*/ 45 w 211"/>
                <a:gd name="T19" fmla="*/ 0 h 189"/>
                <a:gd name="T20" fmla="*/ 0 w 211"/>
                <a:gd name="T21" fmla="*/ 102 h 189"/>
                <a:gd name="T22" fmla="*/ 19 w 211"/>
                <a:gd name="T23" fmla="*/ 162 h 189"/>
                <a:gd name="T24" fmla="*/ 47 w 211"/>
                <a:gd name="T25" fmla="*/ 189 h 189"/>
                <a:gd name="T26" fmla="*/ 66 w 211"/>
                <a:gd name="T27" fmla="*/ 156 h 189"/>
                <a:gd name="T28" fmla="*/ 105 w 211"/>
                <a:gd name="T29" fmla="*/ 100 h 189"/>
                <a:gd name="T30" fmla="*/ 145 w 211"/>
                <a:gd name="T31" fmla="*/ 156 h 189"/>
                <a:gd name="T32" fmla="*/ 164 w 211"/>
                <a:gd name="T33" fmla="*/ 189 h 189"/>
                <a:gd name="T34" fmla="*/ 192 w 211"/>
                <a:gd name="T35" fmla="*/ 162 h 189"/>
                <a:gd name="T36" fmla="*/ 211 w 211"/>
                <a:gd name="T37" fmla="*/ 102 h 189"/>
                <a:gd name="T38" fmla="*/ 166 w 211"/>
                <a:gd name="T39" fmla="*/ 0 h 189"/>
                <a:gd name="T40" fmla="*/ 119 w 211"/>
                <a:gd name="T41"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189">
                  <a:moveTo>
                    <a:pt x="119" y="0"/>
                  </a:moveTo>
                  <a:cubicBezTo>
                    <a:pt x="146" y="37"/>
                    <a:pt x="173" y="80"/>
                    <a:pt x="173" y="102"/>
                  </a:cubicBezTo>
                  <a:cubicBezTo>
                    <a:pt x="173" y="110"/>
                    <a:pt x="172" y="117"/>
                    <a:pt x="169" y="124"/>
                  </a:cubicBezTo>
                  <a:cubicBezTo>
                    <a:pt x="149" y="93"/>
                    <a:pt x="127" y="67"/>
                    <a:pt x="120" y="58"/>
                  </a:cubicBezTo>
                  <a:cubicBezTo>
                    <a:pt x="105" y="41"/>
                    <a:pt x="105" y="41"/>
                    <a:pt x="105" y="41"/>
                  </a:cubicBezTo>
                  <a:cubicBezTo>
                    <a:pt x="91" y="58"/>
                    <a:pt x="91" y="58"/>
                    <a:pt x="91" y="58"/>
                  </a:cubicBezTo>
                  <a:cubicBezTo>
                    <a:pt x="84" y="67"/>
                    <a:pt x="62" y="93"/>
                    <a:pt x="42" y="124"/>
                  </a:cubicBezTo>
                  <a:cubicBezTo>
                    <a:pt x="39" y="117"/>
                    <a:pt x="38" y="110"/>
                    <a:pt x="38" y="102"/>
                  </a:cubicBezTo>
                  <a:cubicBezTo>
                    <a:pt x="38" y="80"/>
                    <a:pt x="65" y="37"/>
                    <a:pt x="92" y="0"/>
                  </a:cubicBezTo>
                  <a:cubicBezTo>
                    <a:pt x="45" y="0"/>
                    <a:pt x="45" y="0"/>
                    <a:pt x="45" y="0"/>
                  </a:cubicBezTo>
                  <a:cubicBezTo>
                    <a:pt x="22" y="34"/>
                    <a:pt x="0" y="74"/>
                    <a:pt x="0" y="102"/>
                  </a:cubicBezTo>
                  <a:cubicBezTo>
                    <a:pt x="0" y="124"/>
                    <a:pt x="7" y="145"/>
                    <a:pt x="19" y="162"/>
                  </a:cubicBezTo>
                  <a:cubicBezTo>
                    <a:pt x="26" y="172"/>
                    <a:pt x="36" y="182"/>
                    <a:pt x="47" y="189"/>
                  </a:cubicBezTo>
                  <a:cubicBezTo>
                    <a:pt x="52" y="179"/>
                    <a:pt x="59" y="168"/>
                    <a:pt x="66" y="156"/>
                  </a:cubicBezTo>
                  <a:cubicBezTo>
                    <a:pt x="78" y="137"/>
                    <a:pt x="92" y="117"/>
                    <a:pt x="105" y="100"/>
                  </a:cubicBezTo>
                  <a:cubicBezTo>
                    <a:pt x="119" y="117"/>
                    <a:pt x="133" y="137"/>
                    <a:pt x="145" y="156"/>
                  </a:cubicBezTo>
                  <a:cubicBezTo>
                    <a:pt x="152" y="168"/>
                    <a:pt x="159" y="179"/>
                    <a:pt x="164" y="189"/>
                  </a:cubicBezTo>
                  <a:cubicBezTo>
                    <a:pt x="175" y="182"/>
                    <a:pt x="184" y="172"/>
                    <a:pt x="192" y="162"/>
                  </a:cubicBezTo>
                  <a:cubicBezTo>
                    <a:pt x="204" y="145"/>
                    <a:pt x="211" y="124"/>
                    <a:pt x="211" y="102"/>
                  </a:cubicBezTo>
                  <a:cubicBezTo>
                    <a:pt x="211" y="74"/>
                    <a:pt x="189" y="34"/>
                    <a:pt x="166" y="0"/>
                  </a:cubicBezTo>
                  <a:lnTo>
                    <a:pt x="119" y="0"/>
                  </a:lnTo>
                  <a:close/>
                </a:path>
              </a:pathLst>
            </a:custGeom>
            <a:solidFill>
              <a:srgbClr val="00A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 name="Freeform 8"/>
            <p:cNvSpPr>
              <a:spLocks/>
            </p:cNvSpPr>
            <p:nvPr userDrawn="1"/>
          </p:nvSpPr>
          <p:spPr bwMode="auto">
            <a:xfrm>
              <a:off x="1481138" y="8053388"/>
              <a:ext cx="176213" cy="315912"/>
            </a:xfrm>
            <a:custGeom>
              <a:avLst/>
              <a:gdLst>
                <a:gd name="T0" fmla="*/ 4 w 47"/>
                <a:gd name="T1" fmla="*/ 84 h 84"/>
                <a:gd name="T2" fmla="*/ 44 w 47"/>
                <a:gd name="T3" fmla="*/ 84 h 84"/>
                <a:gd name="T4" fmla="*/ 47 w 47"/>
                <a:gd name="T5" fmla="*/ 58 h 84"/>
                <a:gd name="T6" fmla="*/ 28 w 47"/>
                <a:gd name="T7" fmla="*/ 0 h 84"/>
                <a:gd name="T8" fmla="*/ 0 w 47"/>
                <a:gd name="T9" fmla="*/ 27 h 84"/>
                <a:gd name="T10" fmla="*/ 9 w 47"/>
                <a:gd name="T11" fmla="*/ 58 h 84"/>
                <a:gd name="T12" fmla="*/ 4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 y="84"/>
                  </a:moveTo>
                  <a:cubicBezTo>
                    <a:pt x="44" y="84"/>
                    <a:pt x="44" y="84"/>
                    <a:pt x="44" y="84"/>
                  </a:cubicBezTo>
                  <a:cubicBezTo>
                    <a:pt x="46" y="76"/>
                    <a:pt x="47" y="67"/>
                    <a:pt x="47" y="58"/>
                  </a:cubicBezTo>
                  <a:cubicBezTo>
                    <a:pt x="47" y="41"/>
                    <a:pt x="39" y="21"/>
                    <a:pt x="28" y="0"/>
                  </a:cubicBezTo>
                  <a:cubicBezTo>
                    <a:pt x="20" y="10"/>
                    <a:pt x="11" y="20"/>
                    <a:pt x="0" y="27"/>
                  </a:cubicBezTo>
                  <a:cubicBezTo>
                    <a:pt x="6" y="39"/>
                    <a:pt x="9" y="50"/>
                    <a:pt x="9" y="58"/>
                  </a:cubicBezTo>
                  <a:cubicBezTo>
                    <a:pt x="9" y="67"/>
                    <a:pt x="7" y="76"/>
                    <a:pt x="4" y="84"/>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 name="Freeform 9"/>
            <p:cNvSpPr>
              <a:spLocks/>
            </p:cNvSpPr>
            <p:nvPr userDrawn="1"/>
          </p:nvSpPr>
          <p:spPr bwMode="auto">
            <a:xfrm>
              <a:off x="866775" y="8053388"/>
              <a:ext cx="176213" cy="315912"/>
            </a:xfrm>
            <a:custGeom>
              <a:avLst/>
              <a:gdLst>
                <a:gd name="T0" fmla="*/ 43 w 47"/>
                <a:gd name="T1" fmla="*/ 84 h 84"/>
                <a:gd name="T2" fmla="*/ 38 w 47"/>
                <a:gd name="T3" fmla="*/ 58 h 84"/>
                <a:gd name="T4" fmla="*/ 47 w 47"/>
                <a:gd name="T5" fmla="*/ 27 h 84"/>
                <a:gd name="T6" fmla="*/ 19 w 47"/>
                <a:gd name="T7" fmla="*/ 0 h 84"/>
                <a:gd name="T8" fmla="*/ 0 w 47"/>
                <a:gd name="T9" fmla="*/ 58 h 84"/>
                <a:gd name="T10" fmla="*/ 3 w 47"/>
                <a:gd name="T11" fmla="*/ 84 h 84"/>
                <a:gd name="T12" fmla="*/ 43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3" y="84"/>
                  </a:moveTo>
                  <a:cubicBezTo>
                    <a:pt x="40" y="76"/>
                    <a:pt x="38" y="67"/>
                    <a:pt x="38" y="58"/>
                  </a:cubicBezTo>
                  <a:cubicBezTo>
                    <a:pt x="38" y="50"/>
                    <a:pt x="41" y="39"/>
                    <a:pt x="47" y="27"/>
                  </a:cubicBezTo>
                  <a:cubicBezTo>
                    <a:pt x="36" y="20"/>
                    <a:pt x="26" y="10"/>
                    <a:pt x="19" y="0"/>
                  </a:cubicBezTo>
                  <a:cubicBezTo>
                    <a:pt x="8" y="21"/>
                    <a:pt x="0" y="41"/>
                    <a:pt x="0" y="58"/>
                  </a:cubicBezTo>
                  <a:cubicBezTo>
                    <a:pt x="0" y="67"/>
                    <a:pt x="1" y="76"/>
                    <a:pt x="3" y="84"/>
                  </a:cubicBezTo>
                  <a:lnTo>
                    <a:pt x="43" y="84"/>
                  </a:lnTo>
                  <a:close/>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16" name="Freeform 10"/>
            <p:cNvSpPr>
              <a:spLocks/>
            </p:cNvSpPr>
            <p:nvPr userDrawn="1"/>
          </p:nvSpPr>
          <p:spPr bwMode="auto">
            <a:xfrm>
              <a:off x="1860550" y="8118475"/>
              <a:ext cx="85725" cy="85725"/>
            </a:xfrm>
            <a:custGeom>
              <a:avLst/>
              <a:gdLst>
                <a:gd name="T0" fmla="*/ 15 w 23"/>
                <a:gd name="T1" fmla="*/ 14 h 23"/>
                <a:gd name="T2" fmla="*/ 15 w 23"/>
                <a:gd name="T3" fmla="*/ 14 h 23"/>
                <a:gd name="T4" fmla="*/ 11 w 23"/>
                <a:gd name="T5" fmla="*/ 14 h 23"/>
                <a:gd name="T6" fmla="*/ 12 w 23"/>
                <a:gd name="T7" fmla="*/ 11 h 23"/>
                <a:gd name="T8" fmla="*/ 23 w 23"/>
                <a:gd name="T9" fmla="*/ 11 h 23"/>
                <a:gd name="T10" fmla="*/ 22 w 23"/>
                <a:gd name="T11" fmla="*/ 14 h 23"/>
                <a:gd name="T12" fmla="*/ 19 w 23"/>
                <a:gd name="T13" fmla="*/ 14 h 23"/>
                <a:gd name="T14" fmla="*/ 17 w 23"/>
                <a:gd name="T15" fmla="*/ 23 h 23"/>
                <a:gd name="T16" fmla="*/ 14 w 23"/>
                <a:gd name="T17" fmla="*/ 23 h 23"/>
                <a:gd name="T18" fmla="*/ 14 w 23"/>
                <a:gd name="T19" fmla="*/ 20 h 23"/>
                <a:gd name="T20" fmla="*/ 8 w 23"/>
                <a:gd name="T21" fmla="*/ 23 h 23"/>
                <a:gd name="T22" fmla="*/ 0 w 23"/>
                <a:gd name="T23" fmla="*/ 14 h 23"/>
                <a:gd name="T24" fmla="*/ 12 w 23"/>
                <a:gd name="T25" fmla="*/ 0 h 23"/>
                <a:gd name="T26" fmla="*/ 18 w 23"/>
                <a:gd name="T27" fmla="*/ 2 h 23"/>
                <a:gd name="T28" fmla="*/ 20 w 23"/>
                <a:gd name="T29" fmla="*/ 0 h 23"/>
                <a:gd name="T30" fmla="*/ 22 w 23"/>
                <a:gd name="T31" fmla="*/ 0 h 23"/>
                <a:gd name="T32" fmla="*/ 20 w 23"/>
                <a:gd name="T33" fmla="*/ 8 h 23"/>
                <a:gd name="T34" fmla="*/ 18 w 23"/>
                <a:gd name="T35" fmla="*/ 8 h 23"/>
                <a:gd name="T36" fmla="*/ 12 w 23"/>
                <a:gd name="T37" fmla="*/ 2 h 23"/>
                <a:gd name="T38" fmla="*/ 4 w 23"/>
                <a:gd name="T39" fmla="*/ 14 h 23"/>
                <a:gd name="T40" fmla="*/ 9 w 23"/>
                <a:gd name="T41" fmla="*/ 20 h 23"/>
                <a:gd name="T42" fmla="*/ 15 w 23"/>
                <a:gd name="T43"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3">
                  <a:moveTo>
                    <a:pt x="15" y="14"/>
                  </a:moveTo>
                  <a:cubicBezTo>
                    <a:pt x="15" y="14"/>
                    <a:pt x="15" y="14"/>
                    <a:pt x="15" y="14"/>
                  </a:cubicBezTo>
                  <a:cubicBezTo>
                    <a:pt x="11" y="14"/>
                    <a:pt x="11" y="14"/>
                    <a:pt x="11" y="14"/>
                  </a:cubicBezTo>
                  <a:cubicBezTo>
                    <a:pt x="12" y="11"/>
                    <a:pt x="12" y="11"/>
                    <a:pt x="12" y="11"/>
                  </a:cubicBezTo>
                  <a:cubicBezTo>
                    <a:pt x="23" y="11"/>
                    <a:pt x="23" y="11"/>
                    <a:pt x="23" y="11"/>
                  </a:cubicBezTo>
                  <a:cubicBezTo>
                    <a:pt x="22" y="14"/>
                    <a:pt x="22" y="14"/>
                    <a:pt x="22" y="14"/>
                  </a:cubicBezTo>
                  <a:cubicBezTo>
                    <a:pt x="19" y="14"/>
                    <a:pt x="19" y="14"/>
                    <a:pt x="19" y="14"/>
                  </a:cubicBezTo>
                  <a:cubicBezTo>
                    <a:pt x="17" y="23"/>
                    <a:pt x="17" y="23"/>
                    <a:pt x="17" y="23"/>
                  </a:cubicBezTo>
                  <a:cubicBezTo>
                    <a:pt x="14" y="23"/>
                    <a:pt x="14" y="23"/>
                    <a:pt x="14" y="23"/>
                  </a:cubicBezTo>
                  <a:cubicBezTo>
                    <a:pt x="14" y="20"/>
                    <a:pt x="14" y="20"/>
                    <a:pt x="14" y="20"/>
                  </a:cubicBezTo>
                  <a:cubicBezTo>
                    <a:pt x="13" y="22"/>
                    <a:pt x="11" y="23"/>
                    <a:pt x="8" y="23"/>
                  </a:cubicBezTo>
                  <a:cubicBezTo>
                    <a:pt x="3" y="23"/>
                    <a:pt x="0" y="19"/>
                    <a:pt x="0" y="14"/>
                  </a:cubicBezTo>
                  <a:cubicBezTo>
                    <a:pt x="0" y="7"/>
                    <a:pt x="5" y="0"/>
                    <a:pt x="12" y="0"/>
                  </a:cubicBezTo>
                  <a:cubicBezTo>
                    <a:pt x="15" y="0"/>
                    <a:pt x="17" y="1"/>
                    <a:pt x="18" y="2"/>
                  </a:cubicBezTo>
                  <a:cubicBezTo>
                    <a:pt x="20" y="0"/>
                    <a:pt x="20" y="0"/>
                    <a:pt x="20" y="0"/>
                  </a:cubicBezTo>
                  <a:cubicBezTo>
                    <a:pt x="22" y="0"/>
                    <a:pt x="22" y="0"/>
                    <a:pt x="22" y="0"/>
                  </a:cubicBezTo>
                  <a:cubicBezTo>
                    <a:pt x="20" y="8"/>
                    <a:pt x="20" y="8"/>
                    <a:pt x="20" y="8"/>
                  </a:cubicBezTo>
                  <a:cubicBezTo>
                    <a:pt x="18" y="8"/>
                    <a:pt x="18" y="8"/>
                    <a:pt x="18" y="8"/>
                  </a:cubicBezTo>
                  <a:cubicBezTo>
                    <a:pt x="17" y="4"/>
                    <a:pt x="15" y="2"/>
                    <a:pt x="12" y="2"/>
                  </a:cubicBezTo>
                  <a:cubicBezTo>
                    <a:pt x="6" y="2"/>
                    <a:pt x="4" y="10"/>
                    <a:pt x="4" y="14"/>
                  </a:cubicBezTo>
                  <a:cubicBezTo>
                    <a:pt x="4" y="19"/>
                    <a:pt x="7" y="20"/>
                    <a:pt x="9" y="20"/>
                  </a:cubicBezTo>
                  <a:cubicBezTo>
                    <a:pt x="12" y="20"/>
                    <a:pt x="14" y="18"/>
                    <a:pt x="15"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7" name="Freeform 11"/>
            <p:cNvSpPr>
              <a:spLocks/>
            </p:cNvSpPr>
            <p:nvPr userDrawn="1"/>
          </p:nvSpPr>
          <p:spPr bwMode="auto">
            <a:xfrm>
              <a:off x="1946275" y="8140700"/>
              <a:ext cx="60325" cy="60325"/>
            </a:xfrm>
            <a:custGeom>
              <a:avLst/>
              <a:gdLst>
                <a:gd name="T0" fmla="*/ 4 w 16"/>
                <a:gd name="T1" fmla="*/ 5 h 16"/>
                <a:gd name="T2" fmla="*/ 4 w 16"/>
                <a:gd name="T3" fmla="*/ 3 h 16"/>
                <a:gd name="T4" fmla="*/ 1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5 w 16"/>
                <a:gd name="T25" fmla="*/ 16 h 16"/>
                <a:gd name="T26" fmla="*/ 1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2" y="4"/>
                    <a:pt x="1" y="7"/>
                  </a:cubicBezTo>
                  <a:cubicBezTo>
                    <a:pt x="0" y="6"/>
                    <a:pt x="0" y="6"/>
                    <a:pt x="0" y="6"/>
                  </a:cubicBezTo>
                  <a:cubicBezTo>
                    <a:pt x="1" y="2"/>
                    <a:pt x="3" y="0"/>
                    <a:pt x="5" y="0"/>
                  </a:cubicBezTo>
                  <a:cubicBezTo>
                    <a:pt x="7" y="0"/>
                    <a:pt x="8" y="2"/>
                    <a:pt x="8" y="4"/>
                  </a:cubicBezTo>
                  <a:cubicBezTo>
                    <a:pt x="8" y="5"/>
                    <a:pt x="7"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5" y="16"/>
                  </a:cubicBezTo>
                  <a:cubicBezTo>
                    <a:pt x="1" y="16"/>
                    <a:pt x="1" y="16"/>
                    <a:pt x="1"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8" name="Freeform 12"/>
            <p:cNvSpPr>
              <a:spLocks noEditPoints="1"/>
            </p:cNvSpPr>
            <p:nvPr userDrawn="1"/>
          </p:nvSpPr>
          <p:spPr bwMode="auto">
            <a:xfrm>
              <a:off x="2003425" y="8140700"/>
              <a:ext cx="55563" cy="63500"/>
            </a:xfrm>
            <a:custGeom>
              <a:avLst/>
              <a:gdLst>
                <a:gd name="T0" fmla="*/ 4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4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4"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4" y="10"/>
                  </a:cubicBezTo>
                  <a:moveTo>
                    <a:pt x="5" y="8"/>
                  </a:moveTo>
                  <a:cubicBezTo>
                    <a:pt x="9" y="8"/>
                    <a:pt x="11" y="6"/>
                    <a:pt x="11" y="4"/>
                  </a:cubicBezTo>
                  <a:cubicBezTo>
                    <a:pt x="11" y="3"/>
                    <a:pt x="11" y="2"/>
                    <a:pt x="10" y="2"/>
                  </a:cubicBezTo>
                  <a:cubicBezTo>
                    <a:pt x="7" y="2"/>
                    <a:pt x="5"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13"/>
            <p:cNvSpPr>
              <a:spLocks noEditPoints="1"/>
            </p:cNvSpPr>
            <p:nvPr userDrawn="1"/>
          </p:nvSpPr>
          <p:spPr bwMode="auto">
            <a:xfrm>
              <a:off x="2062163"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6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3"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8" y="15"/>
                    <a:pt x="7" y="17"/>
                    <a:pt x="5" y="17"/>
                  </a:cubicBezTo>
                  <a:cubicBezTo>
                    <a:pt x="2" y="17"/>
                    <a:pt x="0" y="14"/>
                    <a:pt x="0" y="11"/>
                  </a:cubicBezTo>
                  <a:cubicBezTo>
                    <a:pt x="0" y="8"/>
                    <a:pt x="1" y="5"/>
                    <a:pt x="3" y="3"/>
                  </a:cubicBezTo>
                  <a:cubicBezTo>
                    <a:pt x="5" y="1"/>
                    <a:pt x="7" y="0"/>
                    <a:pt x="9" y="0"/>
                  </a:cubicBezTo>
                  <a:cubicBezTo>
                    <a:pt x="11" y="0"/>
                    <a:pt x="12" y="2"/>
                    <a:pt x="12" y="3"/>
                  </a:cubicBezTo>
                  <a:cubicBezTo>
                    <a:pt x="13" y="1"/>
                    <a:pt x="13" y="1"/>
                    <a:pt x="13" y="1"/>
                  </a:cubicBezTo>
                  <a:cubicBezTo>
                    <a:pt x="16" y="1"/>
                    <a:pt x="16" y="1"/>
                    <a:pt x="16" y="1"/>
                  </a:cubicBezTo>
                  <a:lnTo>
                    <a:pt x="14"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0" name="Freeform 14"/>
            <p:cNvSpPr>
              <a:spLocks/>
            </p:cNvSpPr>
            <p:nvPr userDrawn="1"/>
          </p:nvSpPr>
          <p:spPr bwMode="auto">
            <a:xfrm>
              <a:off x="2133600" y="8129588"/>
              <a:ext cx="46038" cy="74612"/>
            </a:xfrm>
            <a:custGeom>
              <a:avLst/>
              <a:gdLst>
                <a:gd name="T0" fmla="*/ 7 w 12"/>
                <a:gd name="T1" fmla="*/ 6 h 20"/>
                <a:gd name="T2" fmla="*/ 5 w 12"/>
                <a:gd name="T3" fmla="*/ 14 h 20"/>
                <a:gd name="T4" fmla="*/ 5 w 12"/>
                <a:gd name="T5" fmla="*/ 16 h 20"/>
                <a:gd name="T6" fmla="*/ 6 w 12"/>
                <a:gd name="T7" fmla="*/ 17 h 20"/>
                <a:gd name="T8" fmla="*/ 9 w 12"/>
                <a:gd name="T9" fmla="*/ 13 h 20"/>
                <a:gd name="T10" fmla="*/ 11 w 12"/>
                <a:gd name="T11" fmla="*/ 14 h 20"/>
                <a:gd name="T12" fmla="*/ 5 w 12"/>
                <a:gd name="T13" fmla="*/ 20 h 20"/>
                <a:gd name="T14" fmla="*/ 1 w 12"/>
                <a:gd name="T15" fmla="*/ 16 h 20"/>
                <a:gd name="T16" fmla="*/ 1 w 12"/>
                <a:gd name="T17" fmla="*/ 13 h 20"/>
                <a:gd name="T18" fmla="*/ 3 w 12"/>
                <a:gd name="T19" fmla="*/ 6 h 20"/>
                <a:gd name="T20" fmla="*/ 0 w 12"/>
                <a:gd name="T21" fmla="*/ 6 h 20"/>
                <a:gd name="T22" fmla="*/ 1 w 12"/>
                <a:gd name="T23" fmla="*/ 4 h 20"/>
                <a:gd name="T24" fmla="*/ 4 w 12"/>
                <a:gd name="T25" fmla="*/ 4 h 20"/>
                <a:gd name="T26" fmla="*/ 5 w 12"/>
                <a:gd name="T27" fmla="*/ 0 h 20"/>
                <a:gd name="T28" fmla="*/ 9 w 12"/>
                <a:gd name="T29" fmla="*/ 0 h 20"/>
                <a:gd name="T30" fmla="*/ 8 w 12"/>
                <a:gd name="T31" fmla="*/ 4 h 20"/>
                <a:gd name="T32" fmla="*/ 12 w 12"/>
                <a:gd name="T33" fmla="*/ 4 h 20"/>
                <a:gd name="T34" fmla="*/ 12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6" y="20"/>
                    <a:pt x="5" y="20"/>
                  </a:cubicBezTo>
                  <a:cubicBezTo>
                    <a:pt x="2" y="20"/>
                    <a:pt x="1" y="19"/>
                    <a:pt x="1" y="16"/>
                  </a:cubicBezTo>
                  <a:cubicBezTo>
                    <a:pt x="1" y="15"/>
                    <a:pt x="1" y="14"/>
                    <a:pt x="1"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2" y="4"/>
                    <a:pt x="12" y="4"/>
                    <a:pt x="12"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1" name="Freeform 15"/>
            <p:cNvSpPr>
              <a:spLocks/>
            </p:cNvSpPr>
            <p:nvPr userDrawn="1"/>
          </p:nvSpPr>
          <p:spPr bwMode="auto">
            <a:xfrm>
              <a:off x="2205038" y="8118475"/>
              <a:ext cx="79375" cy="82550"/>
            </a:xfrm>
            <a:custGeom>
              <a:avLst/>
              <a:gdLst>
                <a:gd name="T0" fmla="*/ 17 w 21"/>
                <a:gd name="T1" fmla="*/ 0 h 22"/>
                <a:gd name="T2" fmla="*/ 17 w 21"/>
                <a:gd name="T3" fmla="*/ 3 h 22"/>
                <a:gd name="T4" fmla="*/ 13 w 21"/>
                <a:gd name="T5" fmla="*/ 3 h 22"/>
                <a:gd name="T6" fmla="*/ 9 w 21"/>
                <a:gd name="T7" fmla="*/ 20 h 22"/>
                <a:gd name="T8" fmla="*/ 13 w 21"/>
                <a:gd name="T9" fmla="*/ 20 h 22"/>
                <a:gd name="T10" fmla="*/ 19 w 21"/>
                <a:gd name="T11" fmla="*/ 14 h 22"/>
                <a:gd name="T12" fmla="*/ 21 w 21"/>
                <a:gd name="T13" fmla="*/ 14 h 22"/>
                <a:gd name="T14" fmla="*/ 19 w 21"/>
                <a:gd name="T15" fmla="*/ 22 h 22"/>
                <a:gd name="T16" fmla="*/ 0 w 21"/>
                <a:gd name="T17" fmla="*/ 22 h 22"/>
                <a:gd name="T18" fmla="*/ 1 w 21"/>
                <a:gd name="T19" fmla="*/ 20 h 22"/>
                <a:gd name="T20" fmla="*/ 4 w 21"/>
                <a:gd name="T21" fmla="*/ 20 h 22"/>
                <a:gd name="T22" fmla="*/ 9 w 21"/>
                <a:gd name="T23" fmla="*/ 3 h 22"/>
                <a:gd name="T24" fmla="*/ 5 w 21"/>
                <a:gd name="T25" fmla="*/ 3 h 22"/>
                <a:gd name="T26" fmla="*/ 6 w 21"/>
                <a:gd name="T27" fmla="*/ 0 h 22"/>
                <a:gd name="T28" fmla="*/ 17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7" y="0"/>
                  </a:moveTo>
                  <a:cubicBezTo>
                    <a:pt x="17" y="3"/>
                    <a:pt x="17" y="3"/>
                    <a:pt x="17" y="3"/>
                  </a:cubicBezTo>
                  <a:cubicBezTo>
                    <a:pt x="13" y="3"/>
                    <a:pt x="13" y="3"/>
                    <a:pt x="13" y="3"/>
                  </a:cubicBezTo>
                  <a:cubicBezTo>
                    <a:pt x="9" y="20"/>
                    <a:pt x="9" y="20"/>
                    <a:pt x="9" y="20"/>
                  </a:cubicBezTo>
                  <a:cubicBezTo>
                    <a:pt x="13" y="20"/>
                    <a:pt x="13" y="20"/>
                    <a:pt x="13" y="20"/>
                  </a:cubicBezTo>
                  <a:cubicBezTo>
                    <a:pt x="16" y="20"/>
                    <a:pt x="17" y="19"/>
                    <a:pt x="19" y="14"/>
                  </a:cubicBezTo>
                  <a:cubicBezTo>
                    <a:pt x="21" y="14"/>
                    <a:pt x="21" y="14"/>
                    <a:pt x="21" y="14"/>
                  </a:cubicBezTo>
                  <a:cubicBezTo>
                    <a:pt x="19" y="22"/>
                    <a:pt x="19" y="22"/>
                    <a:pt x="19" y="22"/>
                  </a:cubicBezTo>
                  <a:cubicBezTo>
                    <a:pt x="0" y="22"/>
                    <a:pt x="0" y="22"/>
                    <a:pt x="0" y="22"/>
                  </a:cubicBezTo>
                  <a:cubicBezTo>
                    <a:pt x="1" y="20"/>
                    <a:pt x="1" y="20"/>
                    <a:pt x="1" y="20"/>
                  </a:cubicBezTo>
                  <a:cubicBezTo>
                    <a:pt x="4" y="20"/>
                    <a:pt x="4" y="20"/>
                    <a:pt x="4" y="20"/>
                  </a:cubicBezTo>
                  <a:cubicBezTo>
                    <a:pt x="9" y="3"/>
                    <a:pt x="9" y="3"/>
                    <a:pt x="9" y="3"/>
                  </a:cubicBezTo>
                  <a:cubicBezTo>
                    <a:pt x="5" y="3"/>
                    <a:pt x="5" y="3"/>
                    <a:pt x="5" y="3"/>
                  </a:cubicBezTo>
                  <a:cubicBezTo>
                    <a:pt x="6" y="0"/>
                    <a:pt x="6" y="0"/>
                    <a:pt x="6" y="0"/>
                  </a:cubicBezTo>
                  <a:lnTo>
                    <a:pt x="17" y="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2" name="Freeform 16"/>
            <p:cNvSpPr>
              <a:spLocks noEditPoints="1"/>
            </p:cNvSpPr>
            <p:nvPr userDrawn="1"/>
          </p:nvSpPr>
          <p:spPr bwMode="auto">
            <a:xfrm>
              <a:off x="2292350" y="8140700"/>
              <a:ext cx="66675" cy="63500"/>
            </a:xfrm>
            <a:custGeom>
              <a:avLst/>
              <a:gdLst>
                <a:gd name="T0" fmla="*/ 13 w 18"/>
                <a:gd name="T1" fmla="*/ 11 h 17"/>
                <a:gd name="T2" fmla="*/ 13 w 18"/>
                <a:gd name="T3" fmla="*/ 13 h 17"/>
                <a:gd name="T4" fmla="*/ 14 w 18"/>
                <a:gd name="T5" fmla="*/ 14 h 17"/>
                <a:gd name="T6" fmla="*/ 16 w 18"/>
                <a:gd name="T7" fmla="*/ 11 h 17"/>
                <a:gd name="T8" fmla="*/ 18 w 18"/>
                <a:gd name="T9" fmla="*/ 11 h 17"/>
                <a:gd name="T10" fmla="*/ 12 w 18"/>
                <a:gd name="T11" fmla="*/ 17 h 17"/>
                <a:gd name="T12" fmla="*/ 10 w 18"/>
                <a:gd name="T13" fmla="*/ 14 h 17"/>
                <a:gd name="T14" fmla="*/ 10 w 18"/>
                <a:gd name="T15" fmla="*/ 13 h 17"/>
                <a:gd name="T16" fmla="*/ 9 w 18"/>
                <a:gd name="T17" fmla="*/ 13 h 17"/>
                <a:gd name="T18" fmla="*/ 4 w 18"/>
                <a:gd name="T19" fmla="*/ 17 h 17"/>
                <a:gd name="T20" fmla="*/ 0 w 18"/>
                <a:gd name="T21" fmla="*/ 11 h 17"/>
                <a:gd name="T22" fmla="*/ 3 w 18"/>
                <a:gd name="T23" fmla="*/ 3 h 17"/>
                <a:gd name="T24" fmla="*/ 8 w 18"/>
                <a:gd name="T25" fmla="*/ 0 h 17"/>
                <a:gd name="T26" fmla="*/ 12 w 18"/>
                <a:gd name="T27" fmla="*/ 3 h 17"/>
                <a:gd name="T28" fmla="*/ 12 w 18"/>
                <a:gd name="T29" fmla="*/ 1 h 17"/>
                <a:gd name="T30" fmla="*/ 16 w 18"/>
                <a:gd name="T31" fmla="*/ 1 h 17"/>
                <a:gd name="T32" fmla="*/ 13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3" y="11"/>
                  </a:moveTo>
                  <a:cubicBezTo>
                    <a:pt x="13" y="12"/>
                    <a:pt x="13" y="13"/>
                    <a:pt x="13" y="13"/>
                  </a:cubicBezTo>
                  <a:cubicBezTo>
                    <a:pt x="13" y="14"/>
                    <a:pt x="13" y="14"/>
                    <a:pt x="14" y="14"/>
                  </a:cubicBezTo>
                  <a:cubicBezTo>
                    <a:pt x="14" y="14"/>
                    <a:pt x="15" y="13"/>
                    <a:pt x="16" y="11"/>
                  </a:cubicBezTo>
                  <a:cubicBezTo>
                    <a:pt x="18" y="11"/>
                    <a:pt x="18" y="11"/>
                    <a:pt x="18" y="11"/>
                  </a:cubicBezTo>
                  <a:cubicBezTo>
                    <a:pt x="16" y="15"/>
                    <a:pt x="14" y="17"/>
                    <a:pt x="12" y="17"/>
                  </a:cubicBezTo>
                  <a:cubicBezTo>
                    <a:pt x="11" y="17"/>
                    <a:pt x="10" y="16"/>
                    <a:pt x="10" y="14"/>
                  </a:cubicBezTo>
                  <a:cubicBezTo>
                    <a:pt x="10" y="14"/>
                    <a:pt x="10" y="13"/>
                    <a:pt x="10" y="13"/>
                  </a:cubicBezTo>
                  <a:cubicBezTo>
                    <a:pt x="9" y="13"/>
                    <a:pt x="9" y="13"/>
                    <a:pt x="9" y="13"/>
                  </a:cubicBezTo>
                  <a:cubicBezTo>
                    <a:pt x="8" y="15"/>
                    <a:pt x="6" y="17"/>
                    <a:pt x="4" y="17"/>
                  </a:cubicBezTo>
                  <a:cubicBezTo>
                    <a:pt x="1" y="17"/>
                    <a:pt x="0" y="14"/>
                    <a:pt x="0" y="11"/>
                  </a:cubicBezTo>
                  <a:cubicBezTo>
                    <a:pt x="0" y="8"/>
                    <a:pt x="1" y="5"/>
                    <a:pt x="3" y="3"/>
                  </a:cubicBezTo>
                  <a:cubicBezTo>
                    <a:pt x="5" y="1"/>
                    <a:pt x="6" y="0"/>
                    <a:pt x="8" y="0"/>
                  </a:cubicBezTo>
                  <a:cubicBezTo>
                    <a:pt x="10" y="0"/>
                    <a:pt x="11" y="2"/>
                    <a:pt x="12" y="3"/>
                  </a:cubicBezTo>
                  <a:cubicBezTo>
                    <a:pt x="12" y="1"/>
                    <a:pt x="12" y="1"/>
                    <a:pt x="12" y="1"/>
                  </a:cubicBezTo>
                  <a:cubicBezTo>
                    <a:pt x="16" y="1"/>
                    <a:pt x="16" y="1"/>
                    <a:pt x="16" y="1"/>
                  </a:cubicBezTo>
                  <a:lnTo>
                    <a:pt x="13"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3" name="Freeform 17"/>
            <p:cNvSpPr>
              <a:spLocks/>
            </p:cNvSpPr>
            <p:nvPr userDrawn="1"/>
          </p:nvSpPr>
          <p:spPr bwMode="auto">
            <a:xfrm>
              <a:off x="2359025" y="8113713"/>
              <a:ext cx="68263" cy="90487"/>
            </a:xfrm>
            <a:custGeom>
              <a:avLst/>
              <a:gdLst>
                <a:gd name="T0" fmla="*/ 13 w 18"/>
                <a:gd name="T1" fmla="*/ 21 h 24"/>
                <a:gd name="T2" fmla="*/ 15 w 18"/>
                <a:gd name="T3" fmla="*/ 18 h 24"/>
                <a:gd name="T4" fmla="*/ 17 w 18"/>
                <a:gd name="T5" fmla="*/ 18 h 24"/>
                <a:gd name="T6" fmla="*/ 12 w 18"/>
                <a:gd name="T7" fmla="*/ 24 h 24"/>
                <a:gd name="T8" fmla="*/ 9 w 18"/>
                <a:gd name="T9" fmla="*/ 20 h 24"/>
                <a:gd name="T10" fmla="*/ 9 w 18"/>
                <a:gd name="T11" fmla="*/ 17 h 24"/>
                <a:gd name="T12" fmla="*/ 6 w 18"/>
                <a:gd name="T13" fmla="*/ 16 h 24"/>
                <a:gd name="T14" fmla="*/ 6 w 18"/>
                <a:gd name="T15" fmla="*/ 16 h 24"/>
                <a:gd name="T16" fmla="*/ 4 w 18"/>
                <a:gd name="T17" fmla="*/ 23 h 24"/>
                <a:gd name="T18" fmla="*/ 0 w 18"/>
                <a:gd name="T19" fmla="*/ 23 h 24"/>
                <a:gd name="T20" fmla="*/ 6 w 18"/>
                <a:gd name="T21" fmla="*/ 3 h 24"/>
                <a:gd name="T22" fmla="*/ 3 w 18"/>
                <a:gd name="T23" fmla="*/ 3 h 24"/>
                <a:gd name="T24" fmla="*/ 4 w 18"/>
                <a:gd name="T25" fmla="*/ 0 h 24"/>
                <a:gd name="T26" fmla="*/ 10 w 18"/>
                <a:gd name="T27" fmla="*/ 0 h 24"/>
                <a:gd name="T28" fmla="*/ 7 w 18"/>
                <a:gd name="T29" fmla="*/ 14 h 24"/>
                <a:gd name="T30" fmla="*/ 7 w 18"/>
                <a:gd name="T31" fmla="*/ 14 h 24"/>
                <a:gd name="T32" fmla="*/ 11 w 18"/>
                <a:gd name="T33" fmla="*/ 11 h 24"/>
                <a:gd name="T34" fmla="*/ 15 w 18"/>
                <a:gd name="T35" fmla="*/ 7 h 24"/>
                <a:gd name="T36" fmla="*/ 18 w 18"/>
                <a:gd name="T37" fmla="*/ 10 h 24"/>
                <a:gd name="T38" fmla="*/ 15 w 18"/>
                <a:gd name="T39" fmla="*/ 13 h 24"/>
                <a:gd name="T40" fmla="*/ 14 w 18"/>
                <a:gd name="T41" fmla="*/ 10 h 24"/>
                <a:gd name="T42" fmla="*/ 12 w 18"/>
                <a:gd name="T43" fmla="*/ 12 h 24"/>
                <a:gd name="T44" fmla="*/ 10 w 18"/>
                <a:gd name="T45" fmla="*/ 15 h 24"/>
                <a:gd name="T46" fmla="*/ 13 w 18"/>
                <a:gd name="T47" fmla="*/ 18 h 24"/>
                <a:gd name="T48" fmla="*/ 13 w 18"/>
                <a:gd name="T49" fmla="*/ 20 h 24"/>
                <a:gd name="T50" fmla="*/ 13 w 18"/>
                <a:gd name="T51"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4">
                  <a:moveTo>
                    <a:pt x="13" y="21"/>
                  </a:moveTo>
                  <a:cubicBezTo>
                    <a:pt x="14" y="21"/>
                    <a:pt x="15" y="20"/>
                    <a:pt x="15" y="18"/>
                  </a:cubicBezTo>
                  <a:cubicBezTo>
                    <a:pt x="17" y="18"/>
                    <a:pt x="17" y="18"/>
                    <a:pt x="17" y="18"/>
                  </a:cubicBezTo>
                  <a:cubicBezTo>
                    <a:pt x="16" y="22"/>
                    <a:pt x="14" y="24"/>
                    <a:pt x="12" y="24"/>
                  </a:cubicBezTo>
                  <a:cubicBezTo>
                    <a:pt x="10" y="24"/>
                    <a:pt x="9" y="23"/>
                    <a:pt x="9" y="20"/>
                  </a:cubicBezTo>
                  <a:cubicBezTo>
                    <a:pt x="9" y="19"/>
                    <a:pt x="9" y="18"/>
                    <a:pt x="9" y="17"/>
                  </a:cubicBezTo>
                  <a:cubicBezTo>
                    <a:pt x="9" y="16"/>
                    <a:pt x="9" y="16"/>
                    <a:pt x="6" y="16"/>
                  </a:cubicBezTo>
                  <a:cubicBezTo>
                    <a:pt x="6" y="16"/>
                    <a:pt x="6" y="16"/>
                    <a:pt x="6" y="16"/>
                  </a:cubicBezTo>
                  <a:cubicBezTo>
                    <a:pt x="4" y="23"/>
                    <a:pt x="4" y="23"/>
                    <a:pt x="4" y="23"/>
                  </a:cubicBezTo>
                  <a:cubicBezTo>
                    <a:pt x="0" y="23"/>
                    <a:pt x="0" y="23"/>
                    <a:pt x="0" y="23"/>
                  </a:cubicBezTo>
                  <a:cubicBezTo>
                    <a:pt x="6" y="3"/>
                    <a:pt x="6" y="3"/>
                    <a:pt x="6" y="3"/>
                  </a:cubicBezTo>
                  <a:cubicBezTo>
                    <a:pt x="3" y="3"/>
                    <a:pt x="3" y="3"/>
                    <a:pt x="3" y="3"/>
                  </a:cubicBezTo>
                  <a:cubicBezTo>
                    <a:pt x="4" y="0"/>
                    <a:pt x="4" y="0"/>
                    <a:pt x="4" y="0"/>
                  </a:cubicBezTo>
                  <a:cubicBezTo>
                    <a:pt x="10" y="0"/>
                    <a:pt x="10" y="0"/>
                    <a:pt x="10" y="0"/>
                  </a:cubicBezTo>
                  <a:cubicBezTo>
                    <a:pt x="7" y="14"/>
                    <a:pt x="7" y="14"/>
                    <a:pt x="7" y="14"/>
                  </a:cubicBezTo>
                  <a:cubicBezTo>
                    <a:pt x="7" y="14"/>
                    <a:pt x="7" y="14"/>
                    <a:pt x="7" y="14"/>
                  </a:cubicBezTo>
                  <a:cubicBezTo>
                    <a:pt x="9" y="14"/>
                    <a:pt x="9" y="13"/>
                    <a:pt x="11" y="11"/>
                  </a:cubicBezTo>
                  <a:cubicBezTo>
                    <a:pt x="12" y="9"/>
                    <a:pt x="13" y="7"/>
                    <a:pt x="15" y="7"/>
                  </a:cubicBezTo>
                  <a:cubicBezTo>
                    <a:pt x="17" y="7"/>
                    <a:pt x="18" y="8"/>
                    <a:pt x="18" y="10"/>
                  </a:cubicBezTo>
                  <a:cubicBezTo>
                    <a:pt x="18" y="11"/>
                    <a:pt x="17" y="13"/>
                    <a:pt x="15" y="13"/>
                  </a:cubicBezTo>
                  <a:cubicBezTo>
                    <a:pt x="14" y="13"/>
                    <a:pt x="13" y="12"/>
                    <a:pt x="14" y="10"/>
                  </a:cubicBezTo>
                  <a:cubicBezTo>
                    <a:pt x="13" y="10"/>
                    <a:pt x="13" y="11"/>
                    <a:pt x="12" y="12"/>
                  </a:cubicBezTo>
                  <a:cubicBezTo>
                    <a:pt x="11" y="13"/>
                    <a:pt x="11" y="14"/>
                    <a:pt x="10" y="15"/>
                  </a:cubicBezTo>
                  <a:cubicBezTo>
                    <a:pt x="12" y="15"/>
                    <a:pt x="13" y="16"/>
                    <a:pt x="13" y="18"/>
                  </a:cubicBezTo>
                  <a:cubicBezTo>
                    <a:pt x="13" y="19"/>
                    <a:pt x="13" y="20"/>
                    <a:pt x="13" y="20"/>
                  </a:cubicBezTo>
                  <a:cubicBezTo>
                    <a:pt x="13" y="21"/>
                    <a:pt x="13" y="21"/>
                    <a:pt x="13"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4" name="Freeform 18"/>
            <p:cNvSpPr>
              <a:spLocks noEditPoints="1"/>
            </p:cNvSpPr>
            <p:nvPr userDrawn="1"/>
          </p:nvSpPr>
          <p:spPr bwMode="auto">
            <a:xfrm>
              <a:off x="2427288" y="8140700"/>
              <a:ext cx="55563" cy="63500"/>
            </a:xfrm>
            <a:custGeom>
              <a:avLst/>
              <a:gdLst>
                <a:gd name="T0" fmla="*/ 5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5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5"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5" y="10"/>
                  </a:cubicBezTo>
                  <a:moveTo>
                    <a:pt x="5" y="8"/>
                  </a:moveTo>
                  <a:cubicBezTo>
                    <a:pt x="10" y="8"/>
                    <a:pt x="11" y="6"/>
                    <a:pt x="11" y="4"/>
                  </a:cubicBezTo>
                  <a:cubicBezTo>
                    <a:pt x="11" y="3"/>
                    <a:pt x="11" y="2"/>
                    <a:pt x="10" y="2"/>
                  </a:cubicBezTo>
                  <a:cubicBezTo>
                    <a:pt x="7" y="2"/>
                    <a:pt x="6"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5" name="Freeform 19"/>
            <p:cNvSpPr>
              <a:spLocks/>
            </p:cNvSpPr>
            <p:nvPr userDrawn="1"/>
          </p:nvSpPr>
          <p:spPr bwMode="auto">
            <a:xfrm>
              <a:off x="2486025" y="8140700"/>
              <a:ext cx="52388" cy="63500"/>
            </a:xfrm>
            <a:custGeom>
              <a:avLst/>
              <a:gdLst>
                <a:gd name="T0" fmla="*/ 6 w 14"/>
                <a:gd name="T1" fmla="*/ 17 h 17"/>
                <a:gd name="T2" fmla="*/ 0 w 14"/>
                <a:gd name="T3" fmla="*/ 13 h 17"/>
                <a:gd name="T4" fmla="*/ 2 w 14"/>
                <a:gd name="T5" fmla="*/ 10 h 17"/>
                <a:gd name="T6" fmla="*/ 4 w 14"/>
                <a:gd name="T7" fmla="*/ 12 h 17"/>
                <a:gd name="T8" fmla="*/ 3 w 14"/>
                <a:gd name="T9" fmla="*/ 14 h 17"/>
                <a:gd name="T10" fmla="*/ 6 w 14"/>
                <a:gd name="T11" fmla="*/ 15 h 17"/>
                <a:gd name="T12" fmla="*/ 9 w 14"/>
                <a:gd name="T13" fmla="*/ 13 h 17"/>
                <a:gd name="T14" fmla="*/ 6 w 14"/>
                <a:gd name="T15" fmla="*/ 10 h 17"/>
                <a:gd name="T16" fmla="*/ 2 w 14"/>
                <a:gd name="T17" fmla="*/ 6 h 17"/>
                <a:gd name="T18" fmla="*/ 8 w 14"/>
                <a:gd name="T19" fmla="*/ 0 h 17"/>
                <a:gd name="T20" fmla="*/ 14 w 14"/>
                <a:gd name="T21" fmla="*/ 4 h 17"/>
                <a:gd name="T22" fmla="*/ 12 w 14"/>
                <a:gd name="T23" fmla="*/ 6 h 17"/>
                <a:gd name="T24" fmla="*/ 10 w 14"/>
                <a:gd name="T25" fmla="*/ 5 h 17"/>
                <a:gd name="T26" fmla="*/ 10 w 14"/>
                <a:gd name="T27" fmla="*/ 3 h 17"/>
                <a:gd name="T28" fmla="*/ 8 w 14"/>
                <a:gd name="T29" fmla="*/ 2 h 17"/>
                <a:gd name="T30" fmla="*/ 5 w 14"/>
                <a:gd name="T31" fmla="*/ 4 h 17"/>
                <a:gd name="T32" fmla="*/ 9 w 14"/>
                <a:gd name="T33" fmla="*/ 7 h 17"/>
                <a:gd name="T34" fmla="*/ 12 w 14"/>
                <a:gd name="T35" fmla="*/ 11 h 17"/>
                <a:gd name="T36" fmla="*/ 6 w 14"/>
                <a:gd name="T3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7">
                  <a:moveTo>
                    <a:pt x="6" y="17"/>
                  </a:moveTo>
                  <a:cubicBezTo>
                    <a:pt x="3" y="17"/>
                    <a:pt x="0" y="15"/>
                    <a:pt x="0" y="13"/>
                  </a:cubicBezTo>
                  <a:cubicBezTo>
                    <a:pt x="0" y="12"/>
                    <a:pt x="0" y="10"/>
                    <a:pt x="2" y="10"/>
                  </a:cubicBezTo>
                  <a:cubicBezTo>
                    <a:pt x="3" y="10"/>
                    <a:pt x="4" y="11"/>
                    <a:pt x="4" y="12"/>
                  </a:cubicBezTo>
                  <a:cubicBezTo>
                    <a:pt x="4" y="13"/>
                    <a:pt x="3" y="14"/>
                    <a:pt x="3" y="14"/>
                  </a:cubicBezTo>
                  <a:cubicBezTo>
                    <a:pt x="4" y="15"/>
                    <a:pt x="5" y="15"/>
                    <a:pt x="6" y="15"/>
                  </a:cubicBezTo>
                  <a:cubicBezTo>
                    <a:pt x="8" y="15"/>
                    <a:pt x="9" y="14"/>
                    <a:pt x="9" y="13"/>
                  </a:cubicBezTo>
                  <a:cubicBezTo>
                    <a:pt x="9" y="11"/>
                    <a:pt x="7" y="11"/>
                    <a:pt x="6" y="10"/>
                  </a:cubicBezTo>
                  <a:cubicBezTo>
                    <a:pt x="4" y="9"/>
                    <a:pt x="2" y="8"/>
                    <a:pt x="2" y="6"/>
                  </a:cubicBezTo>
                  <a:cubicBezTo>
                    <a:pt x="2" y="2"/>
                    <a:pt x="5" y="0"/>
                    <a:pt x="8" y="0"/>
                  </a:cubicBezTo>
                  <a:cubicBezTo>
                    <a:pt x="11" y="0"/>
                    <a:pt x="14" y="2"/>
                    <a:pt x="14" y="4"/>
                  </a:cubicBezTo>
                  <a:cubicBezTo>
                    <a:pt x="14" y="5"/>
                    <a:pt x="13" y="6"/>
                    <a:pt x="12" y="6"/>
                  </a:cubicBezTo>
                  <a:cubicBezTo>
                    <a:pt x="10" y="6"/>
                    <a:pt x="10" y="6"/>
                    <a:pt x="10" y="5"/>
                  </a:cubicBezTo>
                  <a:cubicBezTo>
                    <a:pt x="10" y="4"/>
                    <a:pt x="10" y="3"/>
                    <a:pt x="10" y="3"/>
                  </a:cubicBezTo>
                  <a:cubicBezTo>
                    <a:pt x="10" y="2"/>
                    <a:pt x="9" y="2"/>
                    <a:pt x="8" y="2"/>
                  </a:cubicBezTo>
                  <a:cubicBezTo>
                    <a:pt x="7" y="2"/>
                    <a:pt x="5" y="3"/>
                    <a:pt x="5" y="4"/>
                  </a:cubicBezTo>
                  <a:cubicBezTo>
                    <a:pt x="5" y="6"/>
                    <a:pt x="7" y="6"/>
                    <a:pt x="9" y="7"/>
                  </a:cubicBezTo>
                  <a:cubicBezTo>
                    <a:pt x="11" y="8"/>
                    <a:pt x="12" y="9"/>
                    <a:pt x="12" y="11"/>
                  </a:cubicBezTo>
                  <a:cubicBezTo>
                    <a:pt x="12" y="15"/>
                    <a:pt x="9" y="17"/>
                    <a:pt x="6" y="17"/>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6" name="Freeform 20"/>
            <p:cNvSpPr>
              <a:spLocks/>
            </p:cNvSpPr>
            <p:nvPr userDrawn="1"/>
          </p:nvSpPr>
          <p:spPr bwMode="auto">
            <a:xfrm>
              <a:off x="2562225" y="8118475"/>
              <a:ext cx="130175" cy="85725"/>
            </a:xfrm>
            <a:custGeom>
              <a:avLst/>
              <a:gdLst>
                <a:gd name="T0" fmla="*/ 37 w 82"/>
                <a:gd name="T1" fmla="*/ 21 h 54"/>
                <a:gd name="T2" fmla="*/ 19 w 82"/>
                <a:gd name="T3" fmla="*/ 54 h 54"/>
                <a:gd name="T4" fmla="*/ 11 w 82"/>
                <a:gd name="T5" fmla="*/ 54 h 54"/>
                <a:gd name="T6" fmla="*/ 7 w 82"/>
                <a:gd name="T7" fmla="*/ 7 h 54"/>
                <a:gd name="T8" fmla="*/ 0 w 82"/>
                <a:gd name="T9" fmla="*/ 7 h 54"/>
                <a:gd name="T10" fmla="*/ 2 w 82"/>
                <a:gd name="T11" fmla="*/ 0 h 54"/>
                <a:gd name="T12" fmla="*/ 26 w 82"/>
                <a:gd name="T13" fmla="*/ 0 h 54"/>
                <a:gd name="T14" fmla="*/ 23 w 82"/>
                <a:gd name="T15" fmla="*/ 7 h 54"/>
                <a:gd name="T16" fmla="*/ 19 w 82"/>
                <a:gd name="T17" fmla="*/ 7 h 54"/>
                <a:gd name="T18" fmla="*/ 19 w 82"/>
                <a:gd name="T19" fmla="*/ 42 h 54"/>
                <a:gd name="T20" fmla="*/ 19 w 82"/>
                <a:gd name="T21" fmla="*/ 42 h 54"/>
                <a:gd name="T22" fmla="*/ 37 w 82"/>
                <a:gd name="T23" fmla="*/ 11 h 54"/>
                <a:gd name="T24" fmla="*/ 37 w 82"/>
                <a:gd name="T25" fmla="*/ 7 h 54"/>
                <a:gd name="T26" fmla="*/ 30 w 82"/>
                <a:gd name="T27" fmla="*/ 7 h 54"/>
                <a:gd name="T28" fmla="*/ 33 w 82"/>
                <a:gd name="T29" fmla="*/ 0 h 54"/>
                <a:gd name="T30" fmla="*/ 56 w 82"/>
                <a:gd name="T31" fmla="*/ 0 h 54"/>
                <a:gd name="T32" fmla="*/ 54 w 82"/>
                <a:gd name="T33" fmla="*/ 7 h 54"/>
                <a:gd name="T34" fmla="*/ 47 w 82"/>
                <a:gd name="T35" fmla="*/ 7 h 54"/>
                <a:gd name="T36" fmla="*/ 49 w 82"/>
                <a:gd name="T37" fmla="*/ 42 h 54"/>
                <a:gd name="T38" fmla="*/ 49 w 82"/>
                <a:gd name="T39" fmla="*/ 42 h 54"/>
                <a:gd name="T40" fmla="*/ 68 w 82"/>
                <a:gd name="T41" fmla="*/ 7 h 54"/>
                <a:gd name="T42" fmla="*/ 61 w 82"/>
                <a:gd name="T43" fmla="*/ 7 h 54"/>
                <a:gd name="T44" fmla="*/ 63 w 82"/>
                <a:gd name="T45" fmla="*/ 0 h 54"/>
                <a:gd name="T46" fmla="*/ 82 w 82"/>
                <a:gd name="T47" fmla="*/ 0 h 54"/>
                <a:gd name="T48" fmla="*/ 80 w 82"/>
                <a:gd name="T49" fmla="*/ 7 h 54"/>
                <a:gd name="T50" fmla="*/ 75 w 82"/>
                <a:gd name="T51" fmla="*/ 7 h 54"/>
                <a:gd name="T52" fmla="*/ 49 w 82"/>
                <a:gd name="T53" fmla="*/ 54 h 54"/>
                <a:gd name="T54" fmla="*/ 40 w 82"/>
                <a:gd name="T55" fmla="*/ 54 h 54"/>
                <a:gd name="T56" fmla="*/ 37 w 82"/>
                <a:gd name="T5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54">
                  <a:moveTo>
                    <a:pt x="37" y="21"/>
                  </a:moveTo>
                  <a:lnTo>
                    <a:pt x="19" y="54"/>
                  </a:lnTo>
                  <a:lnTo>
                    <a:pt x="11" y="54"/>
                  </a:lnTo>
                  <a:lnTo>
                    <a:pt x="7" y="7"/>
                  </a:lnTo>
                  <a:lnTo>
                    <a:pt x="0" y="7"/>
                  </a:lnTo>
                  <a:lnTo>
                    <a:pt x="2" y="0"/>
                  </a:lnTo>
                  <a:lnTo>
                    <a:pt x="26" y="0"/>
                  </a:lnTo>
                  <a:lnTo>
                    <a:pt x="23" y="7"/>
                  </a:lnTo>
                  <a:lnTo>
                    <a:pt x="19" y="7"/>
                  </a:lnTo>
                  <a:lnTo>
                    <a:pt x="19" y="42"/>
                  </a:lnTo>
                  <a:lnTo>
                    <a:pt x="19" y="42"/>
                  </a:lnTo>
                  <a:lnTo>
                    <a:pt x="37" y="11"/>
                  </a:lnTo>
                  <a:lnTo>
                    <a:pt x="37" y="7"/>
                  </a:lnTo>
                  <a:lnTo>
                    <a:pt x="30" y="7"/>
                  </a:lnTo>
                  <a:lnTo>
                    <a:pt x="33" y="0"/>
                  </a:lnTo>
                  <a:lnTo>
                    <a:pt x="56" y="0"/>
                  </a:lnTo>
                  <a:lnTo>
                    <a:pt x="54" y="7"/>
                  </a:lnTo>
                  <a:lnTo>
                    <a:pt x="47" y="7"/>
                  </a:lnTo>
                  <a:lnTo>
                    <a:pt x="49" y="42"/>
                  </a:lnTo>
                  <a:lnTo>
                    <a:pt x="49" y="42"/>
                  </a:lnTo>
                  <a:lnTo>
                    <a:pt x="68" y="7"/>
                  </a:lnTo>
                  <a:lnTo>
                    <a:pt x="61" y="7"/>
                  </a:lnTo>
                  <a:lnTo>
                    <a:pt x="63" y="0"/>
                  </a:lnTo>
                  <a:lnTo>
                    <a:pt x="82" y="0"/>
                  </a:lnTo>
                  <a:lnTo>
                    <a:pt x="80" y="7"/>
                  </a:lnTo>
                  <a:lnTo>
                    <a:pt x="75" y="7"/>
                  </a:lnTo>
                  <a:lnTo>
                    <a:pt x="49" y="54"/>
                  </a:lnTo>
                  <a:lnTo>
                    <a:pt x="40" y="54"/>
                  </a:lnTo>
                  <a:lnTo>
                    <a:pt x="37" y="21"/>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7" name="Freeform 21"/>
            <p:cNvSpPr>
              <a:spLocks noEditPoints="1"/>
            </p:cNvSpPr>
            <p:nvPr userDrawn="1"/>
          </p:nvSpPr>
          <p:spPr bwMode="auto">
            <a:xfrm>
              <a:off x="2670175"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7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4"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9" y="15"/>
                    <a:pt x="7" y="17"/>
                    <a:pt x="5" y="17"/>
                  </a:cubicBezTo>
                  <a:cubicBezTo>
                    <a:pt x="2" y="17"/>
                    <a:pt x="0" y="14"/>
                    <a:pt x="0" y="11"/>
                  </a:cubicBezTo>
                  <a:cubicBezTo>
                    <a:pt x="0" y="8"/>
                    <a:pt x="2" y="5"/>
                    <a:pt x="3" y="3"/>
                  </a:cubicBezTo>
                  <a:cubicBezTo>
                    <a:pt x="5" y="1"/>
                    <a:pt x="7" y="0"/>
                    <a:pt x="9" y="0"/>
                  </a:cubicBezTo>
                  <a:cubicBezTo>
                    <a:pt x="11" y="0"/>
                    <a:pt x="12" y="2"/>
                    <a:pt x="12" y="3"/>
                  </a:cubicBezTo>
                  <a:cubicBezTo>
                    <a:pt x="13" y="1"/>
                    <a:pt x="13" y="1"/>
                    <a:pt x="13" y="1"/>
                  </a:cubicBezTo>
                  <a:cubicBezTo>
                    <a:pt x="17" y="1"/>
                    <a:pt x="17" y="1"/>
                    <a:pt x="17" y="1"/>
                  </a:cubicBezTo>
                  <a:lnTo>
                    <a:pt x="14" y="11"/>
                  </a:lnTo>
                  <a:close/>
                  <a:moveTo>
                    <a:pt x="11" y="5"/>
                  </a:moveTo>
                  <a:cubicBezTo>
                    <a:pt x="11" y="4"/>
                    <a:pt x="11"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8" name="Freeform 22"/>
            <p:cNvSpPr>
              <a:spLocks/>
            </p:cNvSpPr>
            <p:nvPr userDrawn="1"/>
          </p:nvSpPr>
          <p:spPr bwMode="auto">
            <a:xfrm>
              <a:off x="2741613" y="8129588"/>
              <a:ext cx="49213" cy="74612"/>
            </a:xfrm>
            <a:custGeom>
              <a:avLst/>
              <a:gdLst>
                <a:gd name="T0" fmla="*/ 7 w 13"/>
                <a:gd name="T1" fmla="*/ 6 h 20"/>
                <a:gd name="T2" fmla="*/ 5 w 13"/>
                <a:gd name="T3" fmla="*/ 14 h 20"/>
                <a:gd name="T4" fmla="*/ 5 w 13"/>
                <a:gd name="T5" fmla="*/ 16 h 20"/>
                <a:gd name="T6" fmla="*/ 6 w 13"/>
                <a:gd name="T7" fmla="*/ 17 h 20"/>
                <a:gd name="T8" fmla="*/ 9 w 13"/>
                <a:gd name="T9" fmla="*/ 13 h 20"/>
                <a:gd name="T10" fmla="*/ 11 w 13"/>
                <a:gd name="T11" fmla="*/ 14 h 20"/>
                <a:gd name="T12" fmla="*/ 5 w 13"/>
                <a:gd name="T13" fmla="*/ 20 h 20"/>
                <a:gd name="T14" fmla="*/ 1 w 13"/>
                <a:gd name="T15" fmla="*/ 16 h 20"/>
                <a:gd name="T16" fmla="*/ 2 w 13"/>
                <a:gd name="T17" fmla="*/ 13 h 20"/>
                <a:gd name="T18" fmla="*/ 3 w 13"/>
                <a:gd name="T19" fmla="*/ 6 h 20"/>
                <a:gd name="T20" fmla="*/ 0 w 13"/>
                <a:gd name="T21" fmla="*/ 6 h 20"/>
                <a:gd name="T22" fmla="*/ 1 w 13"/>
                <a:gd name="T23" fmla="*/ 4 h 20"/>
                <a:gd name="T24" fmla="*/ 4 w 13"/>
                <a:gd name="T25" fmla="*/ 4 h 20"/>
                <a:gd name="T26" fmla="*/ 5 w 13"/>
                <a:gd name="T27" fmla="*/ 0 h 20"/>
                <a:gd name="T28" fmla="*/ 9 w 13"/>
                <a:gd name="T29" fmla="*/ 0 h 20"/>
                <a:gd name="T30" fmla="*/ 8 w 13"/>
                <a:gd name="T31" fmla="*/ 4 h 20"/>
                <a:gd name="T32" fmla="*/ 13 w 13"/>
                <a:gd name="T33" fmla="*/ 4 h 20"/>
                <a:gd name="T34" fmla="*/ 12 w 13"/>
                <a:gd name="T35" fmla="*/ 6 h 20"/>
                <a:gd name="T36" fmla="*/ 7 w 13"/>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7" y="20"/>
                    <a:pt x="5" y="20"/>
                  </a:cubicBezTo>
                  <a:cubicBezTo>
                    <a:pt x="3" y="20"/>
                    <a:pt x="1" y="19"/>
                    <a:pt x="1" y="16"/>
                  </a:cubicBezTo>
                  <a:cubicBezTo>
                    <a:pt x="1" y="15"/>
                    <a:pt x="1" y="14"/>
                    <a:pt x="2"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3" y="4"/>
                    <a:pt x="13" y="4"/>
                    <a:pt x="13"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9" name="Freeform 23"/>
            <p:cNvSpPr>
              <a:spLocks noEditPoints="1"/>
            </p:cNvSpPr>
            <p:nvPr userDrawn="1"/>
          </p:nvSpPr>
          <p:spPr bwMode="auto">
            <a:xfrm>
              <a:off x="2790825" y="8140700"/>
              <a:ext cx="52388" cy="63500"/>
            </a:xfrm>
            <a:custGeom>
              <a:avLst/>
              <a:gdLst>
                <a:gd name="T0" fmla="*/ 4 w 14"/>
                <a:gd name="T1" fmla="*/ 10 h 17"/>
                <a:gd name="T2" fmla="*/ 4 w 14"/>
                <a:gd name="T3" fmla="*/ 11 h 17"/>
                <a:gd name="T4" fmla="*/ 7 w 14"/>
                <a:gd name="T5" fmla="*/ 15 h 17"/>
                <a:gd name="T6" fmla="*/ 12 w 14"/>
                <a:gd name="T7" fmla="*/ 11 h 17"/>
                <a:gd name="T8" fmla="*/ 13 w 14"/>
                <a:gd name="T9" fmla="*/ 12 h 17"/>
                <a:gd name="T10" fmla="*/ 6 w 14"/>
                <a:gd name="T11" fmla="*/ 17 h 17"/>
                <a:gd name="T12" fmla="*/ 0 w 14"/>
                <a:gd name="T13" fmla="*/ 11 h 17"/>
                <a:gd name="T14" fmla="*/ 10 w 14"/>
                <a:gd name="T15" fmla="*/ 0 h 17"/>
                <a:gd name="T16" fmla="*/ 14 w 14"/>
                <a:gd name="T17" fmla="*/ 4 h 17"/>
                <a:gd name="T18" fmla="*/ 4 w 14"/>
                <a:gd name="T19" fmla="*/ 10 h 17"/>
                <a:gd name="T20" fmla="*/ 4 w 14"/>
                <a:gd name="T21" fmla="*/ 8 h 17"/>
                <a:gd name="T22" fmla="*/ 11 w 14"/>
                <a:gd name="T23" fmla="*/ 4 h 17"/>
                <a:gd name="T24" fmla="*/ 9 w 14"/>
                <a:gd name="T25" fmla="*/ 2 h 17"/>
                <a:gd name="T26" fmla="*/ 4 w 14"/>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7">
                  <a:moveTo>
                    <a:pt x="4" y="10"/>
                  </a:moveTo>
                  <a:cubicBezTo>
                    <a:pt x="4" y="10"/>
                    <a:pt x="4" y="11"/>
                    <a:pt x="4" y="11"/>
                  </a:cubicBezTo>
                  <a:cubicBezTo>
                    <a:pt x="4" y="14"/>
                    <a:pt x="5" y="15"/>
                    <a:pt x="7" y="15"/>
                  </a:cubicBezTo>
                  <a:cubicBezTo>
                    <a:pt x="9" y="15"/>
                    <a:pt x="10" y="13"/>
                    <a:pt x="12" y="11"/>
                  </a:cubicBezTo>
                  <a:cubicBezTo>
                    <a:pt x="13" y="12"/>
                    <a:pt x="13" y="12"/>
                    <a:pt x="13" y="12"/>
                  </a:cubicBezTo>
                  <a:cubicBezTo>
                    <a:pt x="11" y="15"/>
                    <a:pt x="9" y="17"/>
                    <a:pt x="6" y="17"/>
                  </a:cubicBezTo>
                  <a:cubicBezTo>
                    <a:pt x="2" y="17"/>
                    <a:pt x="0" y="14"/>
                    <a:pt x="0" y="11"/>
                  </a:cubicBezTo>
                  <a:cubicBezTo>
                    <a:pt x="0" y="5"/>
                    <a:pt x="4" y="0"/>
                    <a:pt x="10" y="0"/>
                  </a:cubicBezTo>
                  <a:cubicBezTo>
                    <a:pt x="13" y="0"/>
                    <a:pt x="14" y="2"/>
                    <a:pt x="14" y="4"/>
                  </a:cubicBezTo>
                  <a:cubicBezTo>
                    <a:pt x="14" y="7"/>
                    <a:pt x="11" y="10"/>
                    <a:pt x="4" y="10"/>
                  </a:cubicBezTo>
                  <a:moveTo>
                    <a:pt x="4" y="8"/>
                  </a:moveTo>
                  <a:cubicBezTo>
                    <a:pt x="9" y="8"/>
                    <a:pt x="11" y="6"/>
                    <a:pt x="11" y="4"/>
                  </a:cubicBezTo>
                  <a:cubicBezTo>
                    <a:pt x="11" y="3"/>
                    <a:pt x="10" y="2"/>
                    <a:pt x="9" y="2"/>
                  </a:cubicBezTo>
                  <a:cubicBezTo>
                    <a:pt x="7" y="2"/>
                    <a:pt x="5" y="6"/>
                    <a:pt x="4"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0" name="Freeform 24"/>
            <p:cNvSpPr>
              <a:spLocks/>
            </p:cNvSpPr>
            <p:nvPr userDrawn="1"/>
          </p:nvSpPr>
          <p:spPr bwMode="auto">
            <a:xfrm>
              <a:off x="2846388" y="8140700"/>
              <a:ext cx="60325" cy="60325"/>
            </a:xfrm>
            <a:custGeom>
              <a:avLst/>
              <a:gdLst>
                <a:gd name="T0" fmla="*/ 5 w 16"/>
                <a:gd name="T1" fmla="*/ 5 h 16"/>
                <a:gd name="T2" fmla="*/ 5 w 16"/>
                <a:gd name="T3" fmla="*/ 3 h 16"/>
                <a:gd name="T4" fmla="*/ 2 w 16"/>
                <a:gd name="T5" fmla="*/ 7 h 16"/>
                <a:gd name="T6" fmla="*/ 0 w 16"/>
                <a:gd name="T7" fmla="*/ 6 h 16"/>
                <a:gd name="T8" fmla="*/ 6 w 16"/>
                <a:gd name="T9" fmla="*/ 0 h 16"/>
                <a:gd name="T10" fmla="*/ 8 w 16"/>
                <a:gd name="T11" fmla="*/ 4 h 16"/>
                <a:gd name="T12" fmla="*/ 8 w 16"/>
                <a:gd name="T13" fmla="*/ 7 h 16"/>
                <a:gd name="T14" fmla="*/ 8 w 16"/>
                <a:gd name="T15" fmla="*/ 7 h 16"/>
                <a:gd name="T16" fmla="*/ 14 w 16"/>
                <a:gd name="T17" fmla="*/ 0 h 16"/>
                <a:gd name="T18" fmla="*/ 16 w 16"/>
                <a:gd name="T19" fmla="*/ 3 h 16"/>
                <a:gd name="T20" fmla="*/ 14 w 16"/>
                <a:gd name="T21" fmla="*/ 6 h 16"/>
                <a:gd name="T22" fmla="*/ 12 w 16"/>
                <a:gd name="T23" fmla="*/ 4 h 16"/>
                <a:gd name="T24" fmla="*/ 6 w 16"/>
                <a:gd name="T25" fmla="*/ 16 h 16"/>
                <a:gd name="T26" fmla="*/ 2 w 16"/>
                <a:gd name="T27" fmla="*/ 16 h 16"/>
                <a:gd name="T28" fmla="*/ 5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5" y="5"/>
                  </a:moveTo>
                  <a:cubicBezTo>
                    <a:pt x="5" y="4"/>
                    <a:pt x="5" y="3"/>
                    <a:pt x="5" y="3"/>
                  </a:cubicBezTo>
                  <a:cubicBezTo>
                    <a:pt x="4" y="3"/>
                    <a:pt x="3" y="4"/>
                    <a:pt x="2" y="7"/>
                  </a:cubicBezTo>
                  <a:cubicBezTo>
                    <a:pt x="0" y="6"/>
                    <a:pt x="0" y="6"/>
                    <a:pt x="0" y="6"/>
                  </a:cubicBezTo>
                  <a:cubicBezTo>
                    <a:pt x="2" y="2"/>
                    <a:pt x="3" y="0"/>
                    <a:pt x="6" y="0"/>
                  </a:cubicBezTo>
                  <a:cubicBezTo>
                    <a:pt x="7" y="0"/>
                    <a:pt x="8" y="2"/>
                    <a:pt x="8" y="4"/>
                  </a:cubicBezTo>
                  <a:cubicBezTo>
                    <a:pt x="8" y="5"/>
                    <a:pt x="8" y="6"/>
                    <a:pt x="8" y="7"/>
                  </a:cubicBezTo>
                  <a:cubicBezTo>
                    <a:pt x="8" y="7"/>
                    <a:pt x="8" y="7"/>
                    <a:pt x="8" y="7"/>
                  </a:cubicBezTo>
                  <a:cubicBezTo>
                    <a:pt x="10" y="3"/>
                    <a:pt x="11" y="0"/>
                    <a:pt x="14" y="0"/>
                  </a:cubicBezTo>
                  <a:cubicBezTo>
                    <a:pt x="15" y="0"/>
                    <a:pt x="16" y="1"/>
                    <a:pt x="16" y="3"/>
                  </a:cubicBezTo>
                  <a:cubicBezTo>
                    <a:pt x="16" y="5"/>
                    <a:pt x="15" y="6"/>
                    <a:pt x="14" y="6"/>
                  </a:cubicBezTo>
                  <a:cubicBezTo>
                    <a:pt x="13" y="6"/>
                    <a:pt x="12" y="5"/>
                    <a:pt x="12" y="4"/>
                  </a:cubicBezTo>
                  <a:cubicBezTo>
                    <a:pt x="11" y="4"/>
                    <a:pt x="8" y="7"/>
                    <a:pt x="6" y="16"/>
                  </a:cubicBezTo>
                  <a:cubicBezTo>
                    <a:pt x="2" y="16"/>
                    <a:pt x="2" y="16"/>
                    <a:pt x="2" y="16"/>
                  </a:cubicBezTo>
                  <a:lnTo>
                    <a:pt x="5"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1" name="Freeform 25"/>
            <p:cNvSpPr>
              <a:spLocks noEditPoints="1"/>
            </p:cNvSpPr>
            <p:nvPr userDrawn="1"/>
          </p:nvSpPr>
          <p:spPr bwMode="auto">
            <a:xfrm>
              <a:off x="2917825" y="8118475"/>
              <a:ext cx="90488" cy="82550"/>
            </a:xfrm>
            <a:custGeom>
              <a:avLst/>
              <a:gdLst>
                <a:gd name="T0" fmla="*/ 38 w 57"/>
                <a:gd name="T1" fmla="*/ 47 h 52"/>
                <a:gd name="T2" fmla="*/ 38 w 57"/>
                <a:gd name="T3" fmla="*/ 35 h 52"/>
                <a:gd name="T4" fmla="*/ 21 w 57"/>
                <a:gd name="T5" fmla="*/ 35 h 52"/>
                <a:gd name="T6" fmla="*/ 14 w 57"/>
                <a:gd name="T7" fmla="*/ 47 h 52"/>
                <a:gd name="T8" fmla="*/ 19 w 57"/>
                <a:gd name="T9" fmla="*/ 47 h 52"/>
                <a:gd name="T10" fmla="*/ 19 w 57"/>
                <a:gd name="T11" fmla="*/ 52 h 52"/>
                <a:gd name="T12" fmla="*/ 0 w 57"/>
                <a:gd name="T13" fmla="*/ 52 h 52"/>
                <a:gd name="T14" fmla="*/ 0 w 57"/>
                <a:gd name="T15" fmla="*/ 47 h 52"/>
                <a:gd name="T16" fmla="*/ 7 w 57"/>
                <a:gd name="T17" fmla="*/ 47 h 52"/>
                <a:gd name="T18" fmla="*/ 36 w 57"/>
                <a:gd name="T19" fmla="*/ 0 h 52"/>
                <a:gd name="T20" fmla="*/ 45 w 57"/>
                <a:gd name="T21" fmla="*/ 0 h 52"/>
                <a:gd name="T22" fmla="*/ 50 w 57"/>
                <a:gd name="T23" fmla="*/ 47 h 52"/>
                <a:gd name="T24" fmla="*/ 57 w 57"/>
                <a:gd name="T25" fmla="*/ 47 h 52"/>
                <a:gd name="T26" fmla="*/ 54 w 57"/>
                <a:gd name="T27" fmla="*/ 52 h 52"/>
                <a:gd name="T28" fmla="*/ 31 w 57"/>
                <a:gd name="T29" fmla="*/ 52 h 52"/>
                <a:gd name="T30" fmla="*/ 31 w 57"/>
                <a:gd name="T31" fmla="*/ 47 h 52"/>
                <a:gd name="T32" fmla="*/ 38 w 57"/>
                <a:gd name="T33" fmla="*/ 47 h 52"/>
                <a:gd name="T34" fmla="*/ 38 w 57"/>
                <a:gd name="T35" fmla="*/ 30 h 52"/>
                <a:gd name="T36" fmla="*/ 36 w 57"/>
                <a:gd name="T37" fmla="*/ 9 h 52"/>
                <a:gd name="T38" fmla="*/ 36 w 57"/>
                <a:gd name="T39" fmla="*/ 9 h 52"/>
                <a:gd name="T40" fmla="*/ 24 w 57"/>
                <a:gd name="T41" fmla="*/ 30 h 52"/>
                <a:gd name="T42" fmla="*/ 38 w 57"/>
                <a:gd name="T43"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52">
                  <a:moveTo>
                    <a:pt x="38" y="47"/>
                  </a:moveTo>
                  <a:lnTo>
                    <a:pt x="38" y="35"/>
                  </a:lnTo>
                  <a:lnTo>
                    <a:pt x="21" y="35"/>
                  </a:lnTo>
                  <a:lnTo>
                    <a:pt x="14" y="47"/>
                  </a:lnTo>
                  <a:lnTo>
                    <a:pt x="19" y="47"/>
                  </a:lnTo>
                  <a:lnTo>
                    <a:pt x="19" y="52"/>
                  </a:lnTo>
                  <a:lnTo>
                    <a:pt x="0" y="52"/>
                  </a:lnTo>
                  <a:lnTo>
                    <a:pt x="0" y="47"/>
                  </a:lnTo>
                  <a:lnTo>
                    <a:pt x="7" y="47"/>
                  </a:lnTo>
                  <a:lnTo>
                    <a:pt x="36" y="0"/>
                  </a:lnTo>
                  <a:lnTo>
                    <a:pt x="45" y="0"/>
                  </a:lnTo>
                  <a:lnTo>
                    <a:pt x="50" y="47"/>
                  </a:lnTo>
                  <a:lnTo>
                    <a:pt x="57" y="47"/>
                  </a:lnTo>
                  <a:lnTo>
                    <a:pt x="54" y="52"/>
                  </a:lnTo>
                  <a:lnTo>
                    <a:pt x="31" y="52"/>
                  </a:lnTo>
                  <a:lnTo>
                    <a:pt x="31" y="47"/>
                  </a:lnTo>
                  <a:lnTo>
                    <a:pt x="38" y="47"/>
                  </a:lnTo>
                  <a:close/>
                  <a:moveTo>
                    <a:pt x="38" y="30"/>
                  </a:moveTo>
                  <a:lnTo>
                    <a:pt x="36" y="9"/>
                  </a:lnTo>
                  <a:lnTo>
                    <a:pt x="36" y="9"/>
                  </a:lnTo>
                  <a:lnTo>
                    <a:pt x="24" y="30"/>
                  </a:lnTo>
                  <a:lnTo>
                    <a:pt x="38" y="3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2" name="Freeform 26"/>
            <p:cNvSpPr>
              <a:spLocks/>
            </p:cNvSpPr>
            <p:nvPr userDrawn="1"/>
          </p:nvSpPr>
          <p:spPr bwMode="auto">
            <a:xfrm>
              <a:off x="3008313" y="8140700"/>
              <a:ext cx="74613" cy="63500"/>
            </a:xfrm>
            <a:custGeom>
              <a:avLst/>
              <a:gdLst>
                <a:gd name="T0" fmla="*/ 12 w 20"/>
                <a:gd name="T1" fmla="*/ 14 h 17"/>
                <a:gd name="T2" fmla="*/ 13 w 20"/>
                <a:gd name="T3" fmla="*/ 10 h 17"/>
                <a:gd name="T4" fmla="*/ 13 w 20"/>
                <a:gd name="T5" fmla="*/ 10 h 17"/>
                <a:gd name="T6" fmla="*/ 5 w 20"/>
                <a:gd name="T7" fmla="*/ 17 h 17"/>
                <a:gd name="T8" fmla="*/ 2 w 20"/>
                <a:gd name="T9" fmla="*/ 13 h 17"/>
                <a:gd name="T10" fmla="*/ 5 w 20"/>
                <a:gd name="T11" fmla="*/ 4 h 17"/>
                <a:gd name="T12" fmla="*/ 4 w 20"/>
                <a:gd name="T13" fmla="*/ 3 h 17"/>
                <a:gd name="T14" fmla="*/ 2 w 20"/>
                <a:gd name="T15" fmla="*/ 6 h 17"/>
                <a:gd name="T16" fmla="*/ 0 w 20"/>
                <a:gd name="T17" fmla="*/ 6 h 17"/>
                <a:gd name="T18" fmla="*/ 6 w 20"/>
                <a:gd name="T19" fmla="*/ 0 h 17"/>
                <a:gd name="T20" fmla="*/ 9 w 20"/>
                <a:gd name="T21" fmla="*/ 4 h 17"/>
                <a:gd name="T22" fmla="*/ 6 w 20"/>
                <a:gd name="T23" fmla="*/ 12 h 17"/>
                <a:gd name="T24" fmla="*/ 7 w 20"/>
                <a:gd name="T25" fmla="*/ 14 h 17"/>
                <a:gd name="T26" fmla="*/ 14 w 20"/>
                <a:gd name="T27" fmla="*/ 1 h 17"/>
                <a:gd name="T28" fmla="*/ 18 w 20"/>
                <a:gd name="T29" fmla="*/ 1 h 17"/>
                <a:gd name="T30" fmla="*/ 16 w 20"/>
                <a:gd name="T31" fmla="*/ 11 h 17"/>
                <a:gd name="T32" fmla="*/ 15 w 20"/>
                <a:gd name="T33" fmla="*/ 13 h 17"/>
                <a:gd name="T34" fmla="*/ 16 w 20"/>
                <a:gd name="T35" fmla="*/ 14 h 17"/>
                <a:gd name="T36" fmla="*/ 18 w 20"/>
                <a:gd name="T37" fmla="*/ 11 h 17"/>
                <a:gd name="T38" fmla="*/ 20 w 20"/>
                <a:gd name="T39" fmla="*/ 11 h 17"/>
                <a:gd name="T40" fmla="*/ 15 w 20"/>
                <a:gd name="T41" fmla="*/ 17 h 17"/>
                <a:gd name="T42" fmla="*/ 12 w 20"/>
                <a:gd name="T43"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7">
                  <a:moveTo>
                    <a:pt x="12" y="14"/>
                  </a:moveTo>
                  <a:cubicBezTo>
                    <a:pt x="12" y="13"/>
                    <a:pt x="12" y="11"/>
                    <a:pt x="13" y="10"/>
                  </a:cubicBezTo>
                  <a:cubicBezTo>
                    <a:pt x="13" y="10"/>
                    <a:pt x="13" y="10"/>
                    <a:pt x="13" y="10"/>
                  </a:cubicBezTo>
                  <a:cubicBezTo>
                    <a:pt x="10" y="15"/>
                    <a:pt x="8" y="17"/>
                    <a:pt x="5" y="17"/>
                  </a:cubicBezTo>
                  <a:cubicBezTo>
                    <a:pt x="4" y="17"/>
                    <a:pt x="2" y="15"/>
                    <a:pt x="2" y="13"/>
                  </a:cubicBezTo>
                  <a:cubicBezTo>
                    <a:pt x="2" y="10"/>
                    <a:pt x="5" y="6"/>
                    <a:pt x="5" y="4"/>
                  </a:cubicBezTo>
                  <a:cubicBezTo>
                    <a:pt x="5" y="3"/>
                    <a:pt x="5" y="3"/>
                    <a:pt x="4" y="3"/>
                  </a:cubicBezTo>
                  <a:cubicBezTo>
                    <a:pt x="4" y="3"/>
                    <a:pt x="3" y="4"/>
                    <a:pt x="2" y="6"/>
                  </a:cubicBezTo>
                  <a:cubicBezTo>
                    <a:pt x="0" y="6"/>
                    <a:pt x="0" y="6"/>
                    <a:pt x="0" y="6"/>
                  </a:cubicBezTo>
                  <a:cubicBezTo>
                    <a:pt x="2" y="2"/>
                    <a:pt x="3" y="0"/>
                    <a:pt x="6" y="0"/>
                  </a:cubicBezTo>
                  <a:cubicBezTo>
                    <a:pt x="8" y="0"/>
                    <a:pt x="9" y="2"/>
                    <a:pt x="9" y="4"/>
                  </a:cubicBezTo>
                  <a:cubicBezTo>
                    <a:pt x="9" y="7"/>
                    <a:pt x="6" y="10"/>
                    <a:pt x="6" y="12"/>
                  </a:cubicBezTo>
                  <a:cubicBezTo>
                    <a:pt x="6" y="13"/>
                    <a:pt x="7" y="14"/>
                    <a:pt x="7" y="14"/>
                  </a:cubicBezTo>
                  <a:cubicBezTo>
                    <a:pt x="9" y="14"/>
                    <a:pt x="12" y="11"/>
                    <a:pt x="14" y="1"/>
                  </a:cubicBezTo>
                  <a:cubicBezTo>
                    <a:pt x="18" y="1"/>
                    <a:pt x="18" y="1"/>
                    <a:pt x="18" y="1"/>
                  </a:cubicBezTo>
                  <a:cubicBezTo>
                    <a:pt x="16" y="11"/>
                    <a:pt x="16" y="11"/>
                    <a:pt x="16" y="11"/>
                  </a:cubicBezTo>
                  <a:cubicBezTo>
                    <a:pt x="15" y="12"/>
                    <a:pt x="15" y="13"/>
                    <a:pt x="15" y="13"/>
                  </a:cubicBezTo>
                  <a:cubicBezTo>
                    <a:pt x="15" y="14"/>
                    <a:pt x="16" y="14"/>
                    <a:pt x="16" y="14"/>
                  </a:cubicBezTo>
                  <a:cubicBezTo>
                    <a:pt x="17" y="14"/>
                    <a:pt x="18" y="13"/>
                    <a:pt x="18" y="11"/>
                  </a:cubicBezTo>
                  <a:cubicBezTo>
                    <a:pt x="20" y="11"/>
                    <a:pt x="20" y="11"/>
                    <a:pt x="20" y="11"/>
                  </a:cubicBezTo>
                  <a:cubicBezTo>
                    <a:pt x="19" y="15"/>
                    <a:pt x="17" y="17"/>
                    <a:pt x="15" y="17"/>
                  </a:cubicBezTo>
                  <a:cubicBezTo>
                    <a:pt x="13" y="17"/>
                    <a:pt x="12" y="16"/>
                    <a:pt x="12"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3" name="Freeform 27"/>
            <p:cNvSpPr>
              <a:spLocks/>
            </p:cNvSpPr>
            <p:nvPr userDrawn="1"/>
          </p:nvSpPr>
          <p:spPr bwMode="auto">
            <a:xfrm>
              <a:off x="3090863" y="8129588"/>
              <a:ext cx="44450" cy="74612"/>
            </a:xfrm>
            <a:custGeom>
              <a:avLst/>
              <a:gdLst>
                <a:gd name="T0" fmla="*/ 7 w 12"/>
                <a:gd name="T1" fmla="*/ 6 h 20"/>
                <a:gd name="T2" fmla="*/ 5 w 12"/>
                <a:gd name="T3" fmla="*/ 14 h 20"/>
                <a:gd name="T4" fmla="*/ 4 w 12"/>
                <a:gd name="T5" fmla="*/ 16 h 20"/>
                <a:gd name="T6" fmla="*/ 5 w 12"/>
                <a:gd name="T7" fmla="*/ 17 h 20"/>
                <a:gd name="T8" fmla="*/ 8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8" y="13"/>
                  </a:cubicBezTo>
                  <a:cubicBezTo>
                    <a:pt x="10" y="14"/>
                    <a:pt x="10" y="14"/>
                    <a:pt x="10" y="14"/>
                  </a:cubicBezTo>
                  <a:cubicBezTo>
                    <a:pt x="8"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4" name="Freeform 28"/>
            <p:cNvSpPr>
              <a:spLocks/>
            </p:cNvSpPr>
            <p:nvPr userDrawn="1"/>
          </p:nvSpPr>
          <p:spPr bwMode="auto">
            <a:xfrm>
              <a:off x="3132138" y="8113713"/>
              <a:ext cx="71438" cy="90487"/>
            </a:xfrm>
            <a:custGeom>
              <a:avLst/>
              <a:gdLst>
                <a:gd name="T0" fmla="*/ 11 w 19"/>
                <a:gd name="T1" fmla="*/ 21 h 24"/>
                <a:gd name="T2" fmla="*/ 13 w 19"/>
                <a:gd name="T3" fmla="*/ 12 h 24"/>
                <a:gd name="T4" fmla="*/ 12 w 19"/>
                <a:gd name="T5" fmla="*/ 10 h 24"/>
                <a:gd name="T6" fmla="*/ 5 w 19"/>
                <a:gd name="T7" fmla="*/ 23 h 24"/>
                <a:gd name="T8" fmla="*/ 0 w 19"/>
                <a:gd name="T9" fmla="*/ 23 h 24"/>
                <a:gd name="T10" fmla="*/ 6 w 19"/>
                <a:gd name="T11" fmla="*/ 3 h 24"/>
                <a:gd name="T12" fmla="*/ 3 w 19"/>
                <a:gd name="T13" fmla="*/ 3 h 24"/>
                <a:gd name="T14" fmla="*/ 4 w 19"/>
                <a:gd name="T15" fmla="*/ 0 h 24"/>
                <a:gd name="T16" fmla="*/ 11 w 19"/>
                <a:gd name="T17" fmla="*/ 0 h 24"/>
                <a:gd name="T18" fmla="*/ 6 w 19"/>
                <a:gd name="T19" fmla="*/ 15 h 24"/>
                <a:gd name="T20" fmla="*/ 7 w 19"/>
                <a:gd name="T21" fmla="*/ 15 h 24"/>
                <a:gd name="T22" fmla="*/ 14 w 19"/>
                <a:gd name="T23" fmla="*/ 7 h 24"/>
                <a:gd name="T24" fmla="*/ 17 w 19"/>
                <a:gd name="T25" fmla="*/ 11 h 24"/>
                <a:gd name="T26" fmla="*/ 14 w 19"/>
                <a:gd name="T27" fmla="*/ 20 h 24"/>
                <a:gd name="T28" fmla="*/ 15 w 19"/>
                <a:gd name="T29" fmla="*/ 21 h 24"/>
                <a:gd name="T30" fmla="*/ 17 w 19"/>
                <a:gd name="T31" fmla="*/ 18 h 24"/>
                <a:gd name="T32" fmla="*/ 19 w 19"/>
                <a:gd name="T33" fmla="*/ 18 h 24"/>
                <a:gd name="T34" fmla="*/ 14 w 19"/>
                <a:gd name="T35" fmla="*/ 24 h 24"/>
                <a:gd name="T36" fmla="*/ 11 w 19"/>
                <a:gd name="T3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4">
                  <a:moveTo>
                    <a:pt x="11" y="21"/>
                  </a:moveTo>
                  <a:cubicBezTo>
                    <a:pt x="11" y="17"/>
                    <a:pt x="13" y="14"/>
                    <a:pt x="13" y="12"/>
                  </a:cubicBezTo>
                  <a:cubicBezTo>
                    <a:pt x="13" y="11"/>
                    <a:pt x="13" y="10"/>
                    <a:pt x="12" y="10"/>
                  </a:cubicBezTo>
                  <a:cubicBezTo>
                    <a:pt x="10" y="10"/>
                    <a:pt x="7" y="13"/>
                    <a:pt x="5" y="23"/>
                  </a:cubicBezTo>
                  <a:cubicBezTo>
                    <a:pt x="0" y="23"/>
                    <a:pt x="0" y="23"/>
                    <a:pt x="0" y="23"/>
                  </a:cubicBezTo>
                  <a:cubicBezTo>
                    <a:pt x="6" y="3"/>
                    <a:pt x="6" y="3"/>
                    <a:pt x="6" y="3"/>
                  </a:cubicBezTo>
                  <a:cubicBezTo>
                    <a:pt x="3" y="3"/>
                    <a:pt x="3" y="3"/>
                    <a:pt x="3" y="3"/>
                  </a:cubicBezTo>
                  <a:cubicBezTo>
                    <a:pt x="4" y="0"/>
                    <a:pt x="4" y="0"/>
                    <a:pt x="4" y="0"/>
                  </a:cubicBezTo>
                  <a:cubicBezTo>
                    <a:pt x="11" y="0"/>
                    <a:pt x="11" y="0"/>
                    <a:pt x="11" y="0"/>
                  </a:cubicBezTo>
                  <a:cubicBezTo>
                    <a:pt x="6" y="15"/>
                    <a:pt x="6" y="15"/>
                    <a:pt x="6" y="15"/>
                  </a:cubicBezTo>
                  <a:cubicBezTo>
                    <a:pt x="7" y="15"/>
                    <a:pt x="7" y="15"/>
                    <a:pt x="7" y="15"/>
                  </a:cubicBezTo>
                  <a:cubicBezTo>
                    <a:pt x="9" y="10"/>
                    <a:pt x="11" y="7"/>
                    <a:pt x="14" y="7"/>
                  </a:cubicBezTo>
                  <a:cubicBezTo>
                    <a:pt x="16" y="7"/>
                    <a:pt x="17" y="9"/>
                    <a:pt x="17" y="11"/>
                  </a:cubicBezTo>
                  <a:cubicBezTo>
                    <a:pt x="17" y="14"/>
                    <a:pt x="14" y="18"/>
                    <a:pt x="14" y="20"/>
                  </a:cubicBezTo>
                  <a:cubicBezTo>
                    <a:pt x="14" y="21"/>
                    <a:pt x="15" y="21"/>
                    <a:pt x="15" y="21"/>
                  </a:cubicBezTo>
                  <a:cubicBezTo>
                    <a:pt x="16" y="21"/>
                    <a:pt x="16" y="20"/>
                    <a:pt x="17" y="18"/>
                  </a:cubicBezTo>
                  <a:cubicBezTo>
                    <a:pt x="19" y="18"/>
                    <a:pt x="19" y="18"/>
                    <a:pt x="19" y="18"/>
                  </a:cubicBezTo>
                  <a:cubicBezTo>
                    <a:pt x="18" y="22"/>
                    <a:pt x="16" y="24"/>
                    <a:pt x="14" y="24"/>
                  </a:cubicBezTo>
                  <a:cubicBezTo>
                    <a:pt x="12" y="24"/>
                    <a:pt x="11" y="23"/>
                    <a:pt x="11"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5" name="Freeform 29"/>
            <p:cNvSpPr>
              <a:spLocks noEditPoints="1"/>
            </p:cNvSpPr>
            <p:nvPr userDrawn="1"/>
          </p:nvSpPr>
          <p:spPr bwMode="auto">
            <a:xfrm>
              <a:off x="3206750" y="8140700"/>
              <a:ext cx="60325" cy="63500"/>
            </a:xfrm>
            <a:custGeom>
              <a:avLst/>
              <a:gdLst>
                <a:gd name="T0" fmla="*/ 16 w 16"/>
                <a:gd name="T1" fmla="*/ 7 h 17"/>
                <a:gd name="T2" fmla="*/ 7 w 16"/>
                <a:gd name="T3" fmla="*/ 17 h 17"/>
                <a:gd name="T4" fmla="*/ 0 w 16"/>
                <a:gd name="T5" fmla="*/ 10 h 17"/>
                <a:gd name="T6" fmla="*/ 9 w 16"/>
                <a:gd name="T7" fmla="*/ 0 h 17"/>
                <a:gd name="T8" fmla="*/ 16 w 16"/>
                <a:gd name="T9" fmla="*/ 7 h 17"/>
                <a:gd name="T10" fmla="*/ 9 w 16"/>
                <a:gd name="T11" fmla="*/ 2 h 17"/>
                <a:gd name="T12" fmla="*/ 4 w 16"/>
                <a:gd name="T13" fmla="*/ 12 h 17"/>
                <a:gd name="T14" fmla="*/ 7 w 16"/>
                <a:gd name="T15" fmla="*/ 15 h 17"/>
                <a:gd name="T16" fmla="*/ 12 w 16"/>
                <a:gd name="T17" fmla="*/ 5 h 17"/>
                <a:gd name="T18" fmla="*/ 9 w 16"/>
                <a:gd name="T1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7">
                  <a:moveTo>
                    <a:pt x="16" y="7"/>
                  </a:moveTo>
                  <a:cubicBezTo>
                    <a:pt x="16" y="12"/>
                    <a:pt x="11" y="17"/>
                    <a:pt x="7" y="17"/>
                  </a:cubicBezTo>
                  <a:cubicBezTo>
                    <a:pt x="3" y="17"/>
                    <a:pt x="0" y="14"/>
                    <a:pt x="0" y="10"/>
                  </a:cubicBezTo>
                  <a:cubicBezTo>
                    <a:pt x="0" y="5"/>
                    <a:pt x="5" y="0"/>
                    <a:pt x="9" y="0"/>
                  </a:cubicBezTo>
                  <a:cubicBezTo>
                    <a:pt x="13" y="0"/>
                    <a:pt x="16" y="3"/>
                    <a:pt x="16" y="7"/>
                  </a:cubicBezTo>
                  <a:moveTo>
                    <a:pt x="9" y="2"/>
                  </a:moveTo>
                  <a:cubicBezTo>
                    <a:pt x="6" y="2"/>
                    <a:pt x="4" y="8"/>
                    <a:pt x="4" y="12"/>
                  </a:cubicBezTo>
                  <a:cubicBezTo>
                    <a:pt x="4" y="14"/>
                    <a:pt x="5" y="15"/>
                    <a:pt x="7" y="15"/>
                  </a:cubicBezTo>
                  <a:cubicBezTo>
                    <a:pt x="10" y="15"/>
                    <a:pt x="12" y="9"/>
                    <a:pt x="12" y="5"/>
                  </a:cubicBezTo>
                  <a:cubicBezTo>
                    <a:pt x="12" y="3"/>
                    <a:pt x="11" y="2"/>
                    <a:pt x="9" y="2"/>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6" name="Freeform 30"/>
            <p:cNvSpPr>
              <a:spLocks/>
            </p:cNvSpPr>
            <p:nvPr userDrawn="1"/>
          </p:nvSpPr>
          <p:spPr bwMode="auto">
            <a:xfrm>
              <a:off x="3270250" y="8140700"/>
              <a:ext cx="60325" cy="60325"/>
            </a:xfrm>
            <a:custGeom>
              <a:avLst/>
              <a:gdLst>
                <a:gd name="T0" fmla="*/ 4 w 16"/>
                <a:gd name="T1" fmla="*/ 5 h 16"/>
                <a:gd name="T2" fmla="*/ 4 w 16"/>
                <a:gd name="T3" fmla="*/ 3 h 16"/>
                <a:gd name="T4" fmla="*/ 2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6 w 16"/>
                <a:gd name="T25" fmla="*/ 16 h 16"/>
                <a:gd name="T26" fmla="*/ 2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3" y="4"/>
                    <a:pt x="2" y="7"/>
                  </a:cubicBezTo>
                  <a:cubicBezTo>
                    <a:pt x="0" y="6"/>
                    <a:pt x="0" y="6"/>
                    <a:pt x="0" y="6"/>
                  </a:cubicBezTo>
                  <a:cubicBezTo>
                    <a:pt x="1" y="2"/>
                    <a:pt x="3" y="0"/>
                    <a:pt x="5" y="0"/>
                  </a:cubicBezTo>
                  <a:cubicBezTo>
                    <a:pt x="7" y="0"/>
                    <a:pt x="8" y="2"/>
                    <a:pt x="8" y="4"/>
                  </a:cubicBezTo>
                  <a:cubicBezTo>
                    <a:pt x="8" y="5"/>
                    <a:pt x="8"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6" y="16"/>
                  </a:cubicBezTo>
                  <a:cubicBezTo>
                    <a:pt x="2" y="16"/>
                    <a:pt x="2" y="16"/>
                    <a:pt x="2"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7" name="Freeform 31"/>
            <p:cNvSpPr>
              <a:spLocks noEditPoints="1"/>
            </p:cNvSpPr>
            <p:nvPr userDrawn="1"/>
          </p:nvSpPr>
          <p:spPr bwMode="auto">
            <a:xfrm>
              <a:off x="3330575" y="8113713"/>
              <a:ext cx="41275" cy="90487"/>
            </a:xfrm>
            <a:custGeom>
              <a:avLst/>
              <a:gdLst>
                <a:gd name="T0" fmla="*/ 6 w 11"/>
                <a:gd name="T1" fmla="*/ 20 h 24"/>
                <a:gd name="T2" fmla="*/ 7 w 11"/>
                <a:gd name="T3" fmla="*/ 21 h 24"/>
                <a:gd name="T4" fmla="*/ 9 w 11"/>
                <a:gd name="T5" fmla="*/ 18 h 24"/>
                <a:gd name="T6" fmla="*/ 11 w 11"/>
                <a:gd name="T7" fmla="*/ 18 h 24"/>
                <a:gd name="T8" fmla="*/ 5 w 11"/>
                <a:gd name="T9" fmla="*/ 24 h 24"/>
                <a:gd name="T10" fmla="*/ 2 w 11"/>
                <a:gd name="T11" fmla="*/ 21 h 24"/>
                <a:gd name="T12" fmla="*/ 5 w 11"/>
                <a:gd name="T13" fmla="*/ 11 h 24"/>
                <a:gd name="T14" fmla="*/ 5 w 11"/>
                <a:gd name="T15" fmla="*/ 10 h 24"/>
                <a:gd name="T16" fmla="*/ 2 w 11"/>
                <a:gd name="T17" fmla="*/ 14 h 24"/>
                <a:gd name="T18" fmla="*/ 0 w 11"/>
                <a:gd name="T19" fmla="*/ 13 h 24"/>
                <a:gd name="T20" fmla="*/ 6 w 11"/>
                <a:gd name="T21" fmla="*/ 7 h 24"/>
                <a:gd name="T22" fmla="*/ 9 w 11"/>
                <a:gd name="T23" fmla="*/ 11 h 24"/>
                <a:gd name="T24" fmla="*/ 6 w 11"/>
                <a:gd name="T25" fmla="*/ 20 h 24"/>
                <a:gd name="T26" fmla="*/ 8 w 11"/>
                <a:gd name="T27" fmla="*/ 5 h 24"/>
                <a:gd name="T28" fmla="*/ 6 w 11"/>
                <a:gd name="T29" fmla="*/ 3 h 24"/>
                <a:gd name="T30" fmla="*/ 8 w 11"/>
                <a:gd name="T31" fmla="*/ 0 h 24"/>
                <a:gd name="T32" fmla="*/ 11 w 11"/>
                <a:gd name="T33" fmla="*/ 2 h 24"/>
                <a:gd name="T34" fmla="*/ 8 w 11"/>
                <a:gd name="T35"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24">
                  <a:moveTo>
                    <a:pt x="6" y="20"/>
                  </a:moveTo>
                  <a:cubicBezTo>
                    <a:pt x="6" y="21"/>
                    <a:pt x="6" y="21"/>
                    <a:pt x="7" y="21"/>
                  </a:cubicBezTo>
                  <a:cubicBezTo>
                    <a:pt x="7" y="21"/>
                    <a:pt x="8" y="20"/>
                    <a:pt x="9" y="18"/>
                  </a:cubicBezTo>
                  <a:cubicBezTo>
                    <a:pt x="11" y="18"/>
                    <a:pt x="11" y="18"/>
                    <a:pt x="11" y="18"/>
                  </a:cubicBezTo>
                  <a:cubicBezTo>
                    <a:pt x="9" y="22"/>
                    <a:pt x="7" y="24"/>
                    <a:pt x="5" y="24"/>
                  </a:cubicBezTo>
                  <a:cubicBezTo>
                    <a:pt x="4" y="24"/>
                    <a:pt x="2" y="23"/>
                    <a:pt x="2" y="21"/>
                  </a:cubicBezTo>
                  <a:cubicBezTo>
                    <a:pt x="2" y="17"/>
                    <a:pt x="5" y="13"/>
                    <a:pt x="5" y="11"/>
                  </a:cubicBezTo>
                  <a:cubicBezTo>
                    <a:pt x="5" y="10"/>
                    <a:pt x="5" y="10"/>
                    <a:pt x="5" y="10"/>
                  </a:cubicBezTo>
                  <a:cubicBezTo>
                    <a:pt x="4" y="10"/>
                    <a:pt x="3" y="11"/>
                    <a:pt x="2" y="14"/>
                  </a:cubicBezTo>
                  <a:cubicBezTo>
                    <a:pt x="0" y="13"/>
                    <a:pt x="0" y="13"/>
                    <a:pt x="0" y="13"/>
                  </a:cubicBezTo>
                  <a:cubicBezTo>
                    <a:pt x="2" y="9"/>
                    <a:pt x="3" y="7"/>
                    <a:pt x="6" y="7"/>
                  </a:cubicBezTo>
                  <a:cubicBezTo>
                    <a:pt x="7" y="7"/>
                    <a:pt x="9" y="9"/>
                    <a:pt x="9" y="11"/>
                  </a:cubicBezTo>
                  <a:cubicBezTo>
                    <a:pt x="9" y="14"/>
                    <a:pt x="6" y="18"/>
                    <a:pt x="6" y="20"/>
                  </a:cubicBezTo>
                  <a:moveTo>
                    <a:pt x="8" y="5"/>
                  </a:moveTo>
                  <a:cubicBezTo>
                    <a:pt x="6" y="5"/>
                    <a:pt x="6" y="4"/>
                    <a:pt x="6" y="3"/>
                  </a:cubicBezTo>
                  <a:cubicBezTo>
                    <a:pt x="6" y="2"/>
                    <a:pt x="7" y="0"/>
                    <a:pt x="8" y="0"/>
                  </a:cubicBezTo>
                  <a:cubicBezTo>
                    <a:pt x="10" y="0"/>
                    <a:pt x="11" y="1"/>
                    <a:pt x="11" y="2"/>
                  </a:cubicBezTo>
                  <a:cubicBezTo>
                    <a:pt x="11" y="3"/>
                    <a:pt x="9" y="5"/>
                    <a:pt x="8"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8" name="Freeform 32"/>
            <p:cNvSpPr>
              <a:spLocks/>
            </p:cNvSpPr>
            <p:nvPr userDrawn="1"/>
          </p:nvSpPr>
          <p:spPr bwMode="auto">
            <a:xfrm>
              <a:off x="3379788" y="8129588"/>
              <a:ext cx="44450" cy="74612"/>
            </a:xfrm>
            <a:custGeom>
              <a:avLst/>
              <a:gdLst>
                <a:gd name="T0" fmla="*/ 7 w 12"/>
                <a:gd name="T1" fmla="*/ 6 h 20"/>
                <a:gd name="T2" fmla="*/ 5 w 12"/>
                <a:gd name="T3" fmla="*/ 14 h 20"/>
                <a:gd name="T4" fmla="*/ 4 w 12"/>
                <a:gd name="T5" fmla="*/ 16 h 20"/>
                <a:gd name="T6" fmla="*/ 5 w 12"/>
                <a:gd name="T7" fmla="*/ 17 h 20"/>
                <a:gd name="T8" fmla="*/ 9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9" y="13"/>
                  </a:cubicBezTo>
                  <a:cubicBezTo>
                    <a:pt x="10" y="14"/>
                    <a:pt x="10" y="14"/>
                    <a:pt x="10" y="14"/>
                  </a:cubicBezTo>
                  <a:cubicBezTo>
                    <a:pt x="9"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9" name="Freeform 33"/>
            <p:cNvSpPr>
              <a:spLocks/>
            </p:cNvSpPr>
            <p:nvPr userDrawn="1"/>
          </p:nvSpPr>
          <p:spPr bwMode="auto">
            <a:xfrm>
              <a:off x="3424238" y="8140700"/>
              <a:ext cx="68263" cy="82550"/>
            </a:xfrm>
            <a:custGeom>
              <a:avLst/>
              <a:gdLst>
                <a:gd name="T0" fmla="*/ 8 w 18"/>
                <a:gd name="T1" fmla="*/ 3 h 22"/>
                <a:gd name="T2" fmla="*/ 6 w 18"/>
                <a:gd name="T3" fmla="*/ 12 h 22"/>
                <a:gd name="T4" fmla="*/ 7 w 18"/>
                <a:gd name="T5" fmla="*/ 13 h 22"/>
                <a:gd name="T6" fmla="*/ 14 w 18"/>
                <a:gd name="T7" fmla="*/ 1 h 22"/>
                <a:gd name="T8" fmla="*/ 18 w 18"/>
                <a:gd name="T9" fmla="*/ 1 h 22"/>
                <a:gd name="T10" fmla="*/ 15 w 18"/>
                <a:gd name="T11" fmla="*/ 14 h 22"/>
                <a:gd name="T12" fmla="*/ 5 w 18"/>
                <a:gd name="T13" fmla="*/ 22 h 22"/>
                <a:gd name="T14" fmla="*/ 0 w 18"/>
                <a:gd name="T15" fmla="*/ 19 h 22"/>
                <a:gd name="T16" fmla="*/ 3 w 18"/>
                <a:gd name="T17" fmla="*/ 17 h 22"/>
                <a:gd name="T18" fmla="*/ 5 w 18"/>
                <a:gd name="T19" fmla="*/ 19 h 22"/>
                <a:gd name="T20" fmla="*/ 4 w 18"/>
                <a:gd name="T21" fmla="*/ 20 h 22"/>
                <a:gd name="T22" fmla="*/ 5 w 18"/>
                <a:gd name="T23" fmla="*/ 20 h 22"/>
                <a:gd name="T24" fmla="*/ 11 w 18"/>
                <a:gd name="T25" fmla="*/ 14 h 22"/>
                <a:gd name="T26" fmla="*/ 12 w 18"/>
                <a:gd name="T27" fmla="*/ 11 h 22"/>
                <a:gd name="T28" fmla="*/ 12 w 18"/>
                <a:gd name="T29" fmla="*/ 11 h 22"/>
                <a:gd name="T30" fmla="*/ 5 w 18"/>
                <a:gd name="T31" fmla="*/ 16 h 22"/>
                <a:gd name="T32" fmla="*/ 2 w 18"/>
                <a:gd name="T33" fmla="*/ 12 h 22"/>
                <a:gd name="T34" fmla="*/ 4 w 18"/>
                <a:gd name="T35" fmla="*/ 4 h 22"/>
                <a:gd name="T36" fmla="*/ 4 w 18"/>
                <a:gd name="T37" fmla="*/ 3 h 22"/>
                <a:gd name="T38" fmla="*/ 1 w 18"/>
                <a:gd name="T39" fmla="*/ 7 h 22"/>
                <a:gd name="T40" fmla="*/ 0 w 18"/>
                <a:gd name="T41" fmla="*/ 6 h 22"/>
                <a:gd name="T42" fmla="*/ 5 w 18"/>
                <a:gd name="T43" fmla="*/ 0 h 22"/>
                <a:gd name="T44" fmla="*/ 8 w 18"/>
                <a:gd name="T45"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22">
                  <a:moveTo>
                    <a:pt x="8" y="3"/>
                  </a:moveTo>
                  <a:cubicBezTo>
                    <a:pt x="8" y="7"/>
                    <a:pt x="6" y="10"/>
                    <a:pt x="6" y="12"/>
                  </a:cubicBezTo>
                  <a:cubicBezTo>
                    <a:pt x="6" y="12"/>
                    <a:pt x="6" y="13"/>
                    <a:pt x="7" y="13"/>
                  </a:cubicBezTo>
                  <a:cubicBezTo>
                    <a:pt x="9" y="13"/>
                    <a:pt x="11" y="11"/>
                    <a:pt x="14" y="1"/>
                  </a:cubicBezTo>
                  <a:cubicBezTo>
                    <a:pt x="18" y="1"/>
                    <a:pt x="18" y="1"/>
                    <a:pt x="18" y="1"/>
                  </a:cubicBezTo>
                  <a:cubicBezTo>
                    <a:pt x="15" y="14"/>
                    <a:pt x="15" y="14"/>
                    <a:pt x="15" y="14"/>
                  </a:cubicBezTo>
                  <a:cubicBezTo>
                    <a:pt x="13" y="20"/>
                    <a:pt x="10" y="22"/>
                    <a:pt x="5" y="22"/>
                  </a:cubicBezTo>
                  <a:cubicBezTo>
                    <a:pt x="3" y="22"/>
                    <a:pt x="0" y="22"/>
                    <a:pt x="0" y="19"/>
                  </a:cubicBezTo>
                  <a:cubicBezTo>
                    <a:pt x="0" y="18"/>
                    <a:pt x="1" y="17"/>
                    <a:pt x="3" y="17"/>
                  </a:cubicBezTo>
                  <a:cubicBezTo>
                    <a:pt x="4" y="17"/>
                    <a:pt x="5" y="18"/>
                    <a:pt x="5" y="19"/>
                  </a:cubicBezTo>
                  <a:cubicBezTo>
                    <a:pt x="5" y="19"/>
                    <a:pt x="4" y="20"/>
                    <a:pt x="4" y="20"/>
                  </a:cubicBezTo>
                  <a:cubicBezTo>
                    <a:pt x="4" y="20"/>
                    <a:pt x="5" y="20"/>
                    <a:pt x="5" y="20"/>
                  </a:cubicBezTo>
                  <a:cubicBezTo>
                    <a:pt x="8" y="20"/>
                    <a:pt x="10" y="18"/>
                    <a:pt x="11" y="14"/>
                  </a:cubicBezTo>
                  <a:cubicBezTo>
                    <a:pt x="12" y="11"/>
                    <a:pt x="12" y="11"/>
                    <a:pt x="12" y="11"/>
                  </a:cubicBezTo>
                  <a:cubicBezTo>
                    <a:pt x="12" y="11"/>
                    <a:pt x="12" y="11"/>
                    <a:pt x="12" y="11"/>
                  </a:cubicBezTo>
                  <a:cubicBezTo>
                    <a:pt x="10" y="14"/>
                    <a:pt x="7" y="16"/>
                    <a:pt x="5" y="16"/>
                  </a:cubicBezTo>
                  <a:cubicBezTo>
                    <a:pt x="3" y="16"/>
                    <a:pt x="2" y="14"/>
                    <a:pt x="2" y="12"/>
                  </a:cubicBezTo>
                  <a:cubicBezTo>
                    <a:pt x="2" y="10"/>
                    <a:pt x="4" y="6"/>
                    <a:pt x="4" y="4"/>
                  </a:cubicBezTo>
                  <a:cubicBezTo>
                    <a:pt x="4" y="3"/>
                    <a:pt x="4" y="3"/>
                    <a:pt x="4" y="3"/>
                  </a:cubicBezTo>
                  <a:cubicBezTo>
                    <a:pt x="3" y="3"/>
                    <a:pt x="2" y="5"/>
                    <a:pt x="1" y="7"/>
                  </a:cubicBezTo>
                  <a:cubicBezTo>
                    <a:pt x="0" y="6"/>
                    <a:pt x="0" y="6"/>
                    <a:pt x="0" y="6"/>
                  </a:cubicBezTo>
                  <a:cubicBezTo>
                    <a:pt x="1" y="2"/>
                    <a:pt x="3" y="0"/>
                    <a:pt x="5" y="0"/>
                  </a:cubicBezTo>
                  <a:cubicBezTo>
                    <a:pt x="7" y="0"/>
                    <a:pt x="8" y="2"/>
                    <a:pt x="8" y="3"/>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0" name="Freeform 34"/>
            <p:cNvSpPr>
              <a:spLocks/>
            </p:cNvSpPr>
            <p:nvPr userDrawn="1"/>
          </p:nvSpPr>
          <p:spPr bwMode="auto">
            <a:xfrm>
              <a:off x="1797050" y="7615238"/>
              <a:ext cx="396875" cy="427037"/>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1" name="Freeform 35"/>
            <p:cNvSpPr>
              <a:spLocks/>
            </p:cNvSpPr>
            <p:nvPr userDrawn="1"/>
          </p:nvSpPr>
          <p:spPr bwMode="auto">
            <a:xfrm>
              <a:off x="2273300" y="7623175"/>
              <a:ext cx="261938" cy="412750"/>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2" name="Freeform 36"/>
            <p:cNvSpPr>
              <a:spLocks/>
            </p:cNvSpPr>
            <p:nvPr userDrawn="1"/>
          </p:nvSpPr>
          <p:spPr bwMode="auto">
            <a:xfrm>
              <a:off x="2493963" y="7618413"/>
              <a:ext cx="627063" cy="41751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3" name="Freeform 37"/>
            <p:cNvSpPr>
              <a:spLocks noEditPoints="1"/>
            </p:cNvSpPr>
            <p:nvPr userDrawn="1"/>
          </p:nvSpPr>
          <p:spPr bwMode="auto">
            <a:xfrm>
              <a:off x="3060700" y="7623175"/>
              <a:ext cx="431800" cy="412750"/>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grpSp>
        <p:nvGrpSpPr>
          <p:cNvPr id="44" name="Group 43"/>
          <p:cNvGrpSpPr/>
          <p:nvPr userDrawn="1"/>
        </p:nvGrpSpPr>
        <p:grpSpPr>
          <a:xfrm>
            <a:off x="0" y="5581632"/>
            <a:ext cx="12192000" cy="1276368"/>
            <a:chOff x="2254250" y="3306763"/>
            <a:chExt cx="4635500" cy="647047"/>
          </a:xfrm>
        </p:grpSpPr>
        <p:sp>
          <p:nvSpPr>
            <p:cNvPr id="45" name="Freeform 6"/>
            <p:cNvSpPr>
              <a:spLocks/>
            </p:cNvSpPr>
            <p:nvPr/>
          </p:nvSpPr>
          <p:spPr bwMode="auto">
            <a:xfrm>
              <a:off x="2254250" y="3306763"/>
              <a:ext cx="4635500" cy="190500"/>
            </a:xfrm>
            <a:custGeom>
              <a:avLst/>
              <a:gdLst>
                <a:gd name="T0" fmla="*/ 1236 w 1236"/>
                <a:gd name="T1" fmla="*/ 0 h 51"/>
                <a:gd name="T2" fmla="*/ 1211 w 1236"/>
                <a:gd name="T3" fmla="*/ 2 h 51"/>
                <a:gd name="T4" fmla="*/ 1185 w 1236"/>
                <a:gd name="T5" fmla="*/ 0 h 51"/>
                <a:gd name="T6" fmla="*/ 1159 w 1236"/>
                <a:gd name="T7" fmla="*/ 2 h 51"/>
                <a:gd name="T8" fmla="*/ 1133 w 1236"/>
                <a:gd name="T9" fmla="*/ 0 h 51"/>
                <a:gd name="T10" fmla="*/ 1107 w 1236"/>
                <a:gd name="T11" fmla="*/ 2 h 51"/>
                <a:gd name="T12" fmla="*/ 1081 w 1236"/>
                <a:gd name="T13" fmla="*/ 0 h 51"/>
                <a:gd name="T14" fmla="*/ 1056 w 1236"/>
                <a:gd name="T15" fmla="*/ 2 h 51"/>
                <a:gd name="T16" fmla="*/ 1030 w 1236"/>
                <a:gd name="T17" fmla="*/ 0 h 51"/>
                <a:gd name="T18" fmla="*/ 1030 w 1236"/>
                <a:gd name="T19" fmla="*/ 0 h 51"/>
                <a:gd name="T20" fmla="*/ 1005 w 1236"/>
                <a:gd name="T21" fmla="*/ 2 h 51"/>
                <a:gd name="T22" fmla="*/ 979 w 1236"/>
                <a:gd name="T23" fmla="*/ 0 h 51"/>
                <a:gd name="T24" fmla="*/ 953 w 1236"/>
                <a:gd name="T25" fmla="*/ 2 h 51"/>
                <a:gd name="T26" fmla="*/ 927 w 1236"/>
                <a:gd name="T27" fmla="*/ 0 h 51"/>
                <a:gd name="T28" fmla="*/ 901 w 1236"/>
                <a:gd name="T29" fmla="*/ 2 h 51"/>
                <a:gd name="T30" fmla="*/ 875 w 1236"/>
                <a:gd name="T31" fmla="*/ 0 h 51"/>
                <a:gd name="T32" fmla="*/ 850 w 1236"/>
                <a:gd name="T33" fmla="*/ 2 h 51"/>
                <a:gd name="T34" fmla="*/ 824 w 1236"/>
                <a:gd name="T35" fmla="*/ 0 h 51"/>
                <a:gd name="T36" fmla="*/ 812 w 1236"/>
                <a:gd name="T37" fmla="*/ 1 h 51"/>
                <a:gd name="T38" fmla="*/ 786 w 1236"/>
                <a:gd name="T39" fmla="*/ 1 h 51"/>
                <a:gd name="T40" fmla="*/ 760 w 1236"/>
                <a:gd name="T41" fmla="*/ 1 h 51"/>
                <a:gd name="T42" fmla="*/ 734 w 1236"/>
                <a:gd name="T43" fmla="*/ 1 h 51"/>
                <a:gd name="T44" fmla="*/ 708 w 1236"/>
                <a:gd name="T45" fmla="*/ 1 h 51"/>
                <a:gd name="T46" fmla="*/ 682 w 1236"/>
                <a:gd name="T47" fmla="*/ 1 h 51"/>
                <a:gd name="T48" fmla="*/ 657 w 1236"/>
                <a:gd name="T49" fmla="*/ 1 h 51"/>
                <a:gd name="T50" fmla="*/ 631 w 1236"/>
                <a:gd name="T51" fmla="*/ 1 h 51"/>
                <a:gd name="T52" fmla="*/ 618 w 1236"/>
                <a:gd name="T53" fmla="*/ 0 h 51"/>
                <a:gd name="T54" fmla="*/ 593 w 1236"/>
                <a:gd name="T55" fmla="*/ 2 h 51"/>
                <a:gd name="T56" fmla="*/ 567 w 1236"/>
                <a:gd name="T57" fmla="*/ 0 h 51"/>
                <a:gd name="T58" fmla="*/ 541 w 1236"/>
                <a:gd name="T59" fmla="*/ 2 h 51"/>
                <a:gd name="T60" fmla="*/ 515 w 1236"/>
                <a:gd name="T61" fmla="*/ 0 h 51"/>
                <a:gd name="T62" fmla="*/ 489 w 1236"/>
                <a:gd name="T63" fmla="*/ 2 h 51"/>
                <a:gd name="T64" fmla="*/ 464 w 1236"/>
                <a:gd name="T65" fmla="*/ 0 h 51"/>
                <a:gd name="T66" fmla="*/ 438 w 1236"/>
                <a:gd name="T67" fmla="*/ 2 h 51"/>
                <a:gd name="T68" fmla="*/ 412 w 1236"/>
                <a:gd name="T69" fmla="*/ 0 h 51"/>
                <a:gd name="T70" fmla="*/ 387 w 1236"/>
                <a:gd name="T71" fmla="*/ 2 h 51"/>
                <a:gd name="T72" fmla="*/ 361 w 1236"/>
                <a:gd name="T73" fmla="*/ 0 h 51"/>
                <a:gd name="T74" fmla="*/ 335 w 1236"/>
                <a:gd name="T75" fmla="*/ 2 h 51"/>
                <a:gd name="T76" fmla="*/ 309 w 1236"/>
                <a:gd name="T77" fmla="*/ 0 h 51"/>
                <a:gd name="T78" fmla="*/ 284 w 1236"/>
                <a:gd name="T79" fmla="*/ 2 h 51"/>
                <a:gd name="T80" fmla="*/ 258 w 1236"/>
                <a:gd name="T81" fmla="*/ 0 h 51"/>
                <a:gd name="T82" fmla="*/ 232 w 1236"/>
                <a:gd name="T83" fmla="*/ 2 h 51"/>
                <a:gd name="T84" fmla="*/ 206 w 1236"/>
                <a:gd name="T85" fmla="*/ 0 h 51"/>
                <a:gd name="T86" fmla="*/ 206 w 1236"/>
                <a:gd name="T87" fmla="*/ 0 h 51"/>
                <a:gd name="T88" fmla="*/ 181 w 1236"/>
                <a:gd name="T89" fmla="*/ 2 h 51"/>
                <a:gd name="T90" fmla="*/ 155 w 1236"/>
                <a:gd name="T91" fmla="*/ 0 h 51"/>
                <a:gd name="T92" fmla="*/ 129 w 1236"/>
                <a:gd name="T93" fmla="*/ 2 h 51"/>
                <a:gd name="T94" fmla="*/ 103 w 1236"/>
                <a:gd name="T95" fmla="*/ 0 h 51"/>
                <a:gd name="T96" fmla="*/ 78 w 1236"/>
                <a:gd name="T97" fmla="*/ 2 h 51"/>
                <a:gd name="T98" fmla="*/ 52 w 1236"/>
                <a:gd name="T99" fmla="*/ 0 h 51"/>
                <a:gd name="T100" fmla="*/ 26 w 1236"/>
                <a:gd name="T101" fmla="*/ 2 h 51"/>
                <a:gd name="T102" fmla="*/ 0 w 1236"/>
                <a:gd name="T103" fmla="*/ 0 h 51"/>
                <a:gd name="T104" fmla="*/ 1236 w 1236"/>
                <a:gd name="T10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1">
                  <a:moveTo>
                    <a:pt x="1236" y="51"/>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1"/>
                    <a:pt x="0" y="51"/>
                    <a:pt x="0" y="51"/>
                  </a:cubicBezTo>
                  <a:lnTo>
                    <a:pt x="1236" y="5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6" name="Rectangle 7"/>
            <p:cNvSpPr>
              <a:spLocks noChangeArrowheads="1"/>
            </p:cNvSpPr>
            <p:nvPr/>
          </p:nvSpPr>
          <p:spPr bwMode="auto">
            <a:xfrm>
              <a:off x="2254250" y="3468524"/>
              <a:ext cx="4635500" cy="48528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610253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Breaker 1">
    <p:spTree>
      <p:nvGrpSpPr>
        <p:cNvPr id="1" name=""/>
        <p:cNvGrpSpPr/>
        <p:nvPr/>
      </p:nvGrpSpPr>
      <p:grpSpPr>
        <a:xfrm>
          <a:off x="0" y="0"/>
          <a:ext cx="0" cy="0"/>
          <a:chOff x="0" y="0"/>
          <a:chExt cx="0" cy="0"/>
        </a:xfrm>
      </p:grpSpPr>
      <p:sp>
        <p:nvSpPr>
          <p:cNvPr id="3" name="Rectangle 2"/>
          <p:cNvSpPr/>
          <p:nvPr userDrawn="1"/>
        </p:nvSpPr>
        <p:spPr>
          <a:xfrm>
            <a:off x="0" y="0"/>
            <a:ext cx="12192000" cy="365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hasCustomPrompt="1"/>
          </p:nvPr>
        </p:nvSpPr>
        <p:spPr>
          <a:xfrm>
            <a:off x="649112" y="839271"/>
            <a:ext cx="6248400" cy="1470025"/>
          </a:xfrm>
        </p:spPr>
        <p:txBody>
          <a:bodyPr anchor="b">
            <a:noAutofit/>
          </a:bodyPr>
          <a:lstStyle>
            <a:lvl1pPr algn="l" defTabSz="914400" rtl="0" eaLnBrk="1" latinLnBrk="0" hangingPunct="1">
              <a:spcBef>
                <a:spcPct val="0"/>
              </a:spcBef>
              <a:buNone/>
              <a:defRPr lang="en-US" sz="3200" b="1" kern="1200" spc="150"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12" name="Text Placeholder 11"/>
          <p:cNvSpPr>
            <a:spLocks noGrp="1"/>
          </p:cNvSpPr>
          <p:nvPr>
            <p:ph type="body" sz="quarter" idx="10"/>
          </p:nvPr>
        </p:nvSpPr>
        <p:spPr>
          <a:xfrm>
            <a:off x="626533" y="2327812"/>
            <a:ext cx="6282267" cy="871537"/>
          </a:xfrm>
        </p:spPr>
        <p:txBody>
          <a:bodyPr>
            <a:noAutofit/>
          </a:bodyPr>
          <a:lstStyle>
            <a:lvl1pPr marL="0" indent="0" algn="l" defTabSz="914400" rtl="0" eaLnBrk="1" latinLnBrk="0" hangingPunct="1">
              <a:spcBef>
                <a:spcPct val="20000"/>
              </a:spcBef>
              <a:buFont typeface="Arial" panose="020B0604020202020204" pitchFamily="34" charset="0"/>
              <a:buNone/>
              <a:defRPr lang="en-US" sz="2800" b="0" i="1" kern="1200" dirty="0">
                <a:solidFill>
                  <a:schemeClr val="bg1"/>
                </a:solidFill>
                <a:latin typeface="Cambria" panose="02040503050406030204" pitchFamily="18" charset="0"/>
                <a:ea typeface="+mn-ea"/>
                <a:cs typeface="Arial" panose="020B0604020202020204" pitchFamily="34" charset="0"/>
              </a:defRPr>
            </a:lvl1pPr>
          </a:lstStyle>
          <a:p>
            <a:pPr marL="0" lvl="0" indent="0" algn="l" defTabSz="914400" rtl="0" eaLnBrk="1" latinLnBrk="0" hangingPunct="1">
              <a:spcBef>
                <a:spcPct val="20000"/>
              </a:spcBef>
              <a:buFont typeface="Arial" panose="020B0604020202020204" pitchFamily="34" charset="0"/>
              <a:buNone/>
            </a:pPr>
            <a:r>
              <a:rPr lang="en-US"/>
              <a:t>Click to edit Master text styles</a:t>
            </a:r>
          </a:p>
        </p:txBody>
      </p:sp>
      <p:grpSp>
        <p:nvGrpSpPr>
          <p:cNvPr id="9" name="Group 8"/>
          <p:cNvGrpSpPr/>
          <p:nvPr userDrawn="1"/>
        </p:nvGrpSpPr>
        <p:grpSpPr>
          <a:xfrm>
            <a:off x="7672211" y="4959854"/>
            <a:ext cx="3730552" cy="982821"/>
            <a:chOff x="866775" y="7446963"/>
            <a:chExt cx="2625726" cy="922337"/>
          </a:xfrm>
        </p:grpSpPr>
        <p:sp>
          <p:nvSpPr>
            <p:cNvPr id="10" name="Freeform 6"/>
            <p:cNvSpPr>
              <a:spLocks/>
            </p:cNvSpPr>
            <p:nvPr userDrawn="1"/>
          </p:nvSpPr>
          <p:spPr bwMode="auto">
            <a:xfrm>
              <a:off x="1042988" y="8031163"/>
              <a:ext cx="438150" cy="192087"/>
            </a:xfrm>
            <a:custGeom>
              <a:avLst/>
              <a:gdLst>
                <a:gd name="T0" fmla="*/ 117 w 117"/>
                <a:gd name="T1" fmla="*/ 33 h 51"/>
                <a:gd name="T2" fmla="*/ 98 w 117"/>
                <a:gd name="T3" fmla="*/ 0 h 51"/>
                <a:gd name="T4" fmla="*/ 58 w 117"/>
                <a:gd name="T5" fmla="*/ 13 h 51"/>
                <a:gd name="T6" fmla="*/ 19 w 117"/>
                <a:gd name="T7" fmla="*/ 0 h 51"/>
                <a:gd name="T8" fmla="*/ 0 w 117"/>
                <a:gd name="T9" fmla="*/ 33 h 51"/>
                <a:gd name="T10" fmla="*/ 58 w 117"/>
                <a:gd name="T11" fmla="*/ 51 h 51"/>
                <a:gd name="T12" fmla="*/ 117 w 117"/>
                <a:gd name="T13" fmla="*/ 33 h 51"/>
              </a:gdLst>
              <a:ahLst/>
              <a:cxnLst>
                <a:cxn ang="0">
                  <a:pos x="T0" y="T1"/>
                </a:cxn>
                <a:cxn ang="0">
                  <a:pos x="T2" y="T3"/>
                </a:cxn>
                <a:cxn ang="0">
                  <a:pos x="T4" y="T5"/>
                </a:cxn>
                <a:cxn ang="0">
                  <a:pos x="T6" y="T7"/>
                </a:cxn>
                <a:cxn ang="0">
                  <a:pos x="T8" y="T9"/>
                </a:cxn>
                <a:cxn ang="0">
                  <a:pos x="T10" y="T11"/>
                </a:cxn>
                <a:cxn ang="0">
                  <a:pos x="T12" y="T13"/>
                </a:cxn>
              </a:cxnLst>
              <a:rect l="0" t="0" r="r" b="b"/>
              <a:pathLst>
                <a:path w="117" h="51">
                  <a:moveTo>
                    <a:pt x="117" y="33"/>
                  </a:moveTo>
                  <a:cubicBezTo>
                    <a:pt x="112" y="23"/>
                    <a:pt x="105" y="12"/>
                    <a:pt x="98" y="0"/>
                  </a:cubicBezTo>
                  <a:cubicBezTo>
                    <a:pt x="87" y="8"/>
                    <a:pt x="73" y="13"/>
                    <a:pt x="58" y="13"/>
                  </a:cubicBezTo>
                  <a:cubicBezTo>
                    <a:pt x="44" y="13"/>
                    <a:pt x="30" y="8"/>
                    <a:pt x="19" y="0"/>
                  </a:cubicBezTo>
                  <a:cubicBezTo>
                    <a:pt x="12" y="12"/>
                    <a:pt x="5" y="23"/>
                    <a:pt x="0" y="33"/>
                  </a:cubicBezTo>
                  <a:cubicBezTo>
                    <a:pt x="17" y="44"/>
                    <a:pt x="37" y="51"/>
                    <a:pt x="58" y="51"/>
                  </a:cubicBezTo>
                  <a:cubicBezTo>
                    <a:pt x="80" y="51"/>
                    <a:pt x="100" y="44"/>
                    <a:pt x="117" y="33"/>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13" name="Freeform 7"/>
            <p:cNvSpPr>
              <a:spLocks/>
            </p:cNvSpPr>
            <p:nvPr userDrawn="1"/>
          </p:nvSpPr>
          <p:spPr bwMode="auto">
            <a:xfrm>
              <a:off x="866775" y="7446963"/>
              <a:ext cx="790575" cy="708025"/>
            </a:xfrm>
            <a:custGeom>
              <a:avLst/>
              <a:gdLst>
                <a:gd name="T0" fmla="*/ 119 w 211"/>
                <a:gd name="T1" fmla="*/ 0 h 189"/>
                <a:gd name="T2" fmla="*/ 173 w 211"/>
                <a:gd name="T3" fmla="*/ 102 h 189"/>
                <a:gd name="T4" fmla="*/ 169 w 211"/>
                <a:gd name="T5" fmla="*/ 124 h 189"/>
                <a:gd name="T6" fmla="*/ 120 w 211"/>
                <a:gd name="T7" fmla="*/ 58 h 189"/>
                <a:gd name="T8" fmla="*/ 105 w 211"/>
                <a:gd name="T9" fmla="*/ 41 h 189"/>
                <a:gd name="T10" fmla="*/ 91 w 211"/>
                <a:gd name="T11" fmla="*/ 58 h 189"/>
                <a:gd name="T12" fmla="*/ 42 w 211"/>
                <a:gd name="T13" fmla="*/ 124 h 189"/>
                <a:gd name="T14" fmla="*/ 38 w 211"/>
                <a:gd name="T15" fmla="*/ 102 h 189"/>
                <a:gd name="T16" fmla="*/ 92 w 211"/>
                <a:gd name="T17" fmla="*/ 0 h 189"/>
                <a:gd name="T18" fmla="*/ 45 w 211"/>
                <a:gd name="T19" fmla="*/ 0 h 189"/>
                <a:gd name="T20" fmla="*/ 0 w 211"/>
                <a:gd name="T21" fmla="*/ 102 h 189"/>
                <a:gd name="T22" fmla="*/ 19 w 211"/>
                <a:gd name="T23" fmla="*/ 162 h 189"/>
                <a:gd name="T24" fmla="*/ 47 w 211"/>
                <a:gd name="T25" fmla="*/ 189 h 189"/>
                <a:gd name="T26" fmla="*/ 66 w 211"/>
                <a:gd name="T27" fmla="*/ 156 h 189"/>
                <a:gd name="T28" fmla="*/ 105 w 211"/>
                <a:gd name="T29" fmla="*/ 100 h 189"/>
                <a:gd name="T30" fmla="*/ 145 w 211"/>
                <a:gd name="T31" fmla="*/ 156 h 189"/>
                <a:gd name="T32" fmla="*/ 164 w 211"/>
                <a:gd name="T33" fmla="*/ 189 h 189"/>
                <a:gd name="T34" fmla="*/ 192 w 211"/>
                <a:gd name="T35" fmla="*/ 162 h 189"/>
                <a:gd name="T36" fmla="*/ 211 w 211"/>
                <a:gd name="T37" fmla="*/ 102 h 189"/>
                <a:gd name="T38" fmla="*/ 166 w 211"/>
                <a:gd name="T39" fmla="*/ 0 h 189"/>
                <a:gd name="T40" fmla="*/ 119 w 211"/>
                <a:gd name="T41"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189">
                  <a:moveTo>
                    <a:pt x="119" y="0"/>
                  </a:moveTo>
                  <a:cubicBezTo>
                    <a:pt x="146" y="37"/>
                    <a:pt x="173" y="80"/>
                    <a:pt x="173" y="102"/>
                  </a:cubicBezTo>
                  <a:cubicBezTo>
                    <a:pt x="173" y="110"/>
                    <a:pt x="172" y="117"/>
                    <a:pt x="169" y="124"/>
                  </a:cubicBezTo>
                  <a:cubicBezTo>
                    <a:pt x="149" y="93"/>
                    <a:pt x="127" y="67"/>
                    <a:pt x="120" y="58"/>
                  </a:cubicBezTo>
                  <a:cubicBezTo>
                    <a:pt x="105" y="41"/>
                    <a:pt x="105" y="41"/>
                    <a:pt x="105" y="41"/>
                  </a:cubicBezTo>
                  <a:cubicBezTo>
                    <a:pt x="91" y="58"/>
                    <a:pt x="91" y="58"/>
                    <a:pt x="91" y="58"/>
                  </a:cubicBezTo>
                  <a:cubicBezTo>
                    <a:pt x="84" y="67"/>
                    <a:pt x="62" y="93"/>
                    <a:pt x="42" y="124"/>
                  </a:cubicBezTo>
                  <a:cubicBezTo>
                    <a:pt x="39" y="117"/>
                    <a:pt x="38" y="110"/>
                    <a:pt x="38" y="102"/>
                  </a:cubicBezTo>
                  <a:cubicBezTo>
                    <a:pt x="38" y="80"/>
                    <a:pt x="65" y="37"/>
                    <a:pt x="92" y="0"/>
                  </a:cubicBezTo>
                  <a:cubicBezTo>
                    <a:pt x="45" y="0"/>
                    <a:pt x="45" y="0"/>
                    <a:pt x="45" y="0"/>
                  </a:cubicBezTo>
                  <a:cubicBezTo>
                    <a:pt x="22" y="34"/>
                    <a:pt x="0" y="74"/>
                    <a:pt x="0" y="102"/>
                  </a:cubicBezTo>
                  <a:cubicBezTo>
                    <a:pt x="0" y="124"/>
                    <a:pt x="7" y="145"/>
                    <a:pt x="19" y="162"/>
                  </a:cubicBezTo>
                  <a:cubicBezTo>
                    <a:pt x="26" y="172"/>
                    <a:pt x="36" y="182"/>
                    <a:pt x="47" y="189"/>
                  </a:cubicBezTo>
                  <a:cubicBezTo>
                    <a:pt x="52" y="179"/>
                    <a:pt x="59" y="168"/>
                    <a:pt x="66" y="156"/>
                  </a:cubicBezTo>
                  <a:cubicBezTo>
                    <a:pt x="78" y="137"/>
                    <a:pt x="92" y="117"/>
                    <a:pt x="105" y="100"/>
                  </a:cubicBezTo>
                  <a:cubicBezTo>
                    <a:pt x="119" y="117"/>
                    <a:pt x="133" y="137"/>
                    <a:pt x="145" y="156"/>
                  </a:cubicBezTo>
                  <a:cubicBezTo>
                    <a:pt x="152" y="168"/>
                    <a:pt x="159" y="179"/>
                    <a:pt x="164" y="189"/>
                  </a:cubicBezTo>
                  <a:cubicBezTo>
                    <a:pt x="175" y="182"/>
                    <a:pt x="184" y="172"/>
                    <a:pt x="192" y="162"/>
                  </a:cubicBezTo>
                  <a:cubicBezTo>
                    <a:pt x="204" y="145"/>
                    <a:pt x="211" y="124"/>
                    <a:pt x="211" y="102"/>
                  </a:cubicBezTo>
                  <a:cubicBezTo>
                    <a:pt x="211" y="74"/>
                    <a:pt x="189" y="34"/>
                    <a:pt x="166" y="0"/>
                  </a:cubicBezTo>
                  <a:lnTo>
                    <a:pt x="119" y="0"/>
                  </a:lnTo>
                  <a:close/>
                </a:path>
              </a:pathLst>
            </a:custGeom>
            <a:solidFill>
              <a:srgbClr val="00A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 name="Freeform 8"/>
            <p:cNvSpPr>
              <a:spLocks/>
            </p:cNvSpPr>
            <p:nvPr userDrawn="1"/>
          </p:nvSpPr>
          <p:spPr bwMode="auto">
            <a:xfrm>
              <a:off x="1481138" y="8053388"/>
              <a:ext cx="176213" cy="315912"/>
            </a:xfrm>
            <a:custGeom>
              <a:avLst/>
              <a:gdLst>
                <a:gd name="T0" fmla="*/ 4 w 47"/>
                <a:gd name="T1" fmla="*/ 84 h 84"/>
                <a:gd name="T2" fmla="*/ 44 w 47"/>
                <a:gd name="T3" fmla="*/ 84 h 84"/>
                <a:gd name="T4" fmla="*/ 47 w 47"/>
                <a:gd name="T5" fmla="*/ 58 h 84"/>
                <a:gd name="T6" fmla="*/ 28 w 47"/>
                <a:gd name="T7" fmla="*/ 0 h 84"/>
                <a:gd name="T8" fmla="*/ 0 w 47"/>
                <a:gd name="T9" fmla="*/ 27 h 84"/>
                <a:gd name="T10" fmla="*/ 9 w 47"/>
                <a:gd name="T11" fmla="*/ 58 h 84"/>
                <a:gd name="T12" fmla="*/ 4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 y="84"/>
                  </a:moveTo>
                  <a:cubicBezTo>
                    <a:pt x="44" y="84"/>
                    <a:pt x="44" y="84"/>
                    <a:pt x="44" y="84"/>
                  </a:cubicBezTo>
                  <a:cubicBezTo>
                    <a:pt x="46" y="76"/>
                    <a:pt x="47" y="67"/>
                    <a:pt x="47" y="58"/>
                  </a:cubicBezTo>
                  <a:cubicBezTo>
                    <a:pt x="47" y="41"/>
                    <a:pt x="39" y="21"/>
                    <a:pt x="28" y="0"/>
                  </a:cubicBezTo>
                  <a:cubicBezTo>
                    <a:pt x="20" y="10"/>
                    <a:pt x="11" y="20"/>
                    <a:pt x="0" y="27"/>
                  </a:cubicBezTo>
                  <a:cubicBezTo>
                    <a:pt x="6" y="39"/>
                    <a:pt x="9" y="50"/>
                    <a:pt x="9" y="58"/>
                  </a:cubicBezTo>
                  <a:cubicBezTo>
                    <a:pt x="9" y="67"/>
                    <a:pt x="7" y="76"/>
                    <a:pt x="4" y="84"/>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 name="Freeform 9"/>
            <p:cNvSpPr>
              <a:spLocks/>
            </p:cNvSpPr>
            <p:nvPr userDrawn="1"/>
          </p:nvSpPr>
          <p:spPr bwMode="auto">
            <a:xfrm>
              <a:off x="866775" y="8053388"/>
              <a:ext cx="176213" cy="315912"/>
            </a:xfrm>
            <a:custGeom>
              <a:avLst/>
              <a:gdLst>
                <a:gd name="T0" fmla="*/ 43 w 47"/>
                <a:gd name="T1" fmla="*/ 84 h 84"/>
                <a:gd name="T2" fmla="*/ 38 w 47"/>
                <a:gd name="T3" fmla="*/ 58 h 84"/>
                <a:gd name="T4" fmla="*/ 47 w 47"/>
                <a:gd name="T5" fmla="*/ 27 h 84"/>
                <a:gd name="T6" fmla="*/ 19 w 47"/>
                <a:gd name="T7" fmla="*/ 0 h 84"/>
                <a:gd name="T8" fmla="*/ 0 w 47"/>
                <a:gd name="T9" fmla="*/ 58 h 84"/>
                <a:gd name="T10" fmla="*/ 3 w 47"/>
                <a:gd name="T11" fmla="*/ 84 h 84"/>
                <a:gd name="T12" fmla="*/ 43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3" y="84"/>
                  </a:moveTo>
                  <a:cubicBezTo>
                    <a:pt x="40" y="76"/>
                    <a:pt x="38" y="67"/>
                    <a:pt x="38" y="58"/>
                  </a:cubicBezTo>
                  <a:cubicBezTo>
                    <a:pt x="38" y="50"/>
                    <a:pt x="41" y="39"/>
                    <a:pt x="47" y="27"/>
                  </a:cubicBezTo>
                  <a:cubicBezTo>
                    <a:pt x="36" y="20"/>
                    <a:pt x="26" y="10"/>
                    <a:pt x="19" y="0"/>
                  </a:cubicBezTo>
                  <a:cubicBezTo>
                    <a:pt x="8" y="21"/>
                    <a:pt x="0" y="41"/>
                    <a:pt x="0" y="58"/>
                  </a:cubicBezTo>
                  <a:cubicBezTo>
                    <a:pt x="0" y="67"/>
                    <a:pt x="1" y="76"/>
                    <a:pt x="3" y="84"/>
                  </a:cubicBezTo>
                  <a:lnTo>
                    <a:pt x="43" y="84"/>
                  </a:lnTo>
                  <a:close/>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16" name="Freeform 10"/>
            <p:cNvSpPr>
              <a:spLocks/>
            </p:cNvSpPr>
            <p:nvPr userDrawn="1"/>
          </p:nvSpPr>
          <p:spPr bwMode="auto">
            <a:xfrm>
              <a:off x="1860550" y="8118475"/>
              <a:ext cx="85725" cy="85725"/>
            </a:xfrm>
            <a:custGeom>
              <a:avLst/>
              <a:gdLst>
                <a:gd name="T0" fmla="*/ 15 w 23"/>
                <a:gd name="T1" fmla="*/ 14 h 23"/>
                <a:gd name="T2" fmla="*/ 15 w 23"/>
                <a:gd name="T3" fmla="*/ 14 h 23"/>
                <a:gd name="T4" fmla="*/ 11 w 23"/>
                <a:gd name="T5" fmla="*/ 14 h 23"/>
                <a:gd name="T6" fmla="*/ 12 w 23"/>
                <a:gd name="T7" fmla="*/ 11 h 23"/>
                <a:gd name="T8" fmla="*/ 23 w 23"/>
                <a:gd name="T9" fmla="*/ 11 h 23"/>
                <a:gd name="T10" fmla="*/ 22 w 23"/>
                <a:gd name="T11" fmla="*/ 14 h 23"/>
                <a:gd name="T12" fmla="*/ 19 w 23"/>
                <a:gd name="T13" fmla="*/ 14 h 23"/>
                <a:gd name="T14" fmla="*/ 17 w 23"/>
                <a:gd name="T15" fmla="*/ 23 h 23"/>
                <a:gd name="T16" fmla="*/ 14 w 23"/>
                <a:gd name="T17" fmla="*/ 23 h 23"/>
                <a:gd name="T18" fmla="*/ 14 w 23"/>
                <a:gd name="T19" fmla="*/ 20 h 23"/>
                <a:gd name="T20" fmla="*/ 8 w 23"/>
                <a:gd name="T21" fmla="*/ 23 h 23"/>
                <a:gd name="T22" fmla="*/ 0 w 23"/>
                <a:gd name="T23" fmla="*/ 14 h 23"/>
                <a:gd name="T24" fmla="*/ 12 w 23"/>
                <a:gd name="T25" fmla="*/ 0 h 23"/>
                <a:gd name="T26" fmla="*/ 18 w 23"/>
                <a:gd name="T27" fmla="*/ 2 h 23"/>
                <a:gd name="T28" fmla="*/ 20 w 23"/>
                <a:gd name="T29" fmla="*/ 0 h 23"/>
                <a:gd name="T30" fmla="*/ 22 w 23"/>
                <a:gd name="T31" fmla="*/ 0 h 23"/>
                <a:gd name="T32" fmla="*/ 20 w 23"/>
                <a:gd name="T33" fmla="*/ 8 h 23"/>
                <a:gd name="T34" fmla="*/ 18 w 23"/>
                <a:gd name="T35" fmla="*/ 8 h 23"/>
                <a:gd name="T36" fmla="*/ 12 w 23"/>
                <a:gd name="T37" fmla="*/ 2 h 23"/>
                <a:gd name="T38" fmla="*/ 4 w 23"/>
                <a:gd name="T39" fmla="*/ 14 h 23"/>
                <a:gd name="T40" fmla="*/ 9 w 23"/>
                <a:gd name="T41" fmla="*/ 20 h 23"/>
                <a:gd name="T42" fmla="*/ 15 w 23"/>
                <a:gd name="T43"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3">
                  <a:moveTo>
                    <a:pt x="15" y="14"/>
                  </a:moveTo>
                  <a:cubicBezTo>
                    <a:pt x="15" y="14"/>
                    <a:pt x="15" y="14"/>
                    <a:pt x="15" y="14"/>
                  </a:cubicBezTo>
                  <a:cubicBezTo>
                    <a:pt x="11" y="14"/>
                    <a:pt x="11" y="14"/>
                    <a:pt x="11" y="14"/>
                  </a:cubicBezTo>
                  <a:cubicBezTo>
                    <a:pt x="12" y="11"/>
                    <a:pt x="12" y="11"/>
                    <a:pt x="12" y="11"/>
                  </a:cubicBezTo>
                  <a:cubicBezTo>
                    <a:pt x="23" y="11"/>
                    <a:pt x="23" y="11"/>
                    <a:pt x="23" y="11"/>
                  </a:cubicBezTo>
                  <a:cubicBezTo>
                    <a:pt x="22" y="14"/>
                    <a:pt x="22" y="14"/>
                    <a:pt x="22" y="14"/>
                  </a:cubicBezTo>
                  <a:cubicBezTo>
                    <a:pt x="19" y="14"/>
                    <a:pt x="19" y="14"/>
                    <a:pt x="19" y="14"/>
                  </a:cubicBezTo>
                  <a:cubicBezTo>
                    <a:pt x="17" y="23"/>
                    <a:pt x="17" y="23"/>
                    <a:pt x="17" y="23"/>
                  </a:cubicBezTo>
                  <a:cubicBezTo>
                    <a:pt x="14" y="23"/>
                    <a:pt x="14" y="23"/>
                    <a:pt x="14" y="23"/>
                  </a:cubicBezTo>
                  <a:cubicBezTo>
                    <a:pt x="14" y="20"/>
                    <a:pt x="14" y="20"/>
                    <a:pt x="14" y="20"/>
                  </a:cubicBezTo>
                  <a:cubicBezTo>
                    <a:pt x="13" y="22"/>
                    <a:pt x="11" y="23"/>
                    <a:pt x="8" y="23"/>
                  </a:cubicBezTo>
                  <a:cubicBezTo>
                    <a:pt x="3" y="23"/>
                    <a:pt x="0" y="19"/>
                    <a:pt x="0" y="14"/>
                  </a:cubicBezTo>
                  <a:cubicBezTo>
                    <a:pt x="0" y="7"/>
                    <a:pt x="5" y="0"/>
                    <a:pt x="12" y="0"/>
                  </a:cubicBezTo>
                  <a:cubicBezTo>
                    <a:pt x="15" y="0"/>
                    <a:pt x="17" y="1"/>
                    <a:pt x="18" y="2"/>
                  </a:cubicBezTo>
                  <a:cubicBezTo>
                    <a:pt x="20" y="0"/>
                    <a:pt x="20" y="0"/>
                    <a:pt x="20" y="0"/>
                  </a:cubicBezTo>
                  <a:cubicBezTo>
                    <a:pt x="22" y="0"/>
                    <a:pt x="22" y="0"/>
                    <a:pt x="22" y="0"/>
                  </a:cubicBezTo>
                  <a:cubicBezTo>
                    <a:pt x="20" y="8"/>
                    <a:pt x="20" y="8"/>
                    <a:pt x="20" y="8"/>
                  </a:cubicBezTo>
                  <a:cubicBezTo>
                    <a:pt x="18" y="8"/>
                    <a:pt x="18" y="8"/>
                    <a:pt x="18" y="8"/>
                  </a:cubicBezTo>
                  <a:cubicBezTo>
                    <a:pt x="17" y="4"/>
                    <a:pt x="15" y="2"/>
                    <a:pt x="12" y="2"/>
                  </a:cubicBezTo>
                  <a:cubicBezTo>
                    <a:pt x="6" y="2"/>
                    <a:pt x="4" y="10"/>
                    <a:pt x="4" y="14"/>
                  </a:cubicBezTo>
                  <a:cubicBezTo>
                    <a:pt x="4" y="19"/>
                    <a:pt x="7" y="20"/>
                    <a:pt x="9" y="20"/>
                  </a:cubicBezTo>
                  <a:cubicBezTo>
                    <a:pt x="12" y="20"/>
                    <a:pt x="14" y="18"/>
                    <a:pt x="15"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7" name="Freeform 11"/>
            <p:cNvSpPr>
              <a:spLocks/>
            </p:cNvSpPr>
            <p:nvPr userDrawn="1"/>
          </p:nvSpPr>
          <p:spPr bwMode="auto">
            <a:xfrm>
              <a:off x="1946275" y="8140700"/>
              <a:ext cx="60325" cy="60325"/>
            </a:xfrm>
            <a:custGeom>
              <a:avLst/>
              <a:gdLst>
                <a:gd name="T0" fmla="*/ 4 w 16"/>
                <a:gd name="T1" fmla="*/ 5 h 16"/>
                <a:gd name="T2" fmla="*/ 4 w 16"/>
                <a:gd name="T3" fmla="*/ 3 h 16"/>
                <a:gd name="T4" fmla="*/ 1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5 w 16"/>
                <a:gd name="T25" fmla="*/ 16 h 16"/>
                <a:gd name="T26" fmla="*/ 1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2" y="4"/>
                    <a:pt x="1" y="7"/>
                  </a:cubicBezTo>
                  <a:cubicBezTo>
                    <a:pt x="0" y="6"/>
                    <a:pt x="0" y="6"/>
                    <a:pt x="0" y="6"/>
                  </a:cubicBezTo>
                  <a:cubicBezTo>
                    <a:pt x="1" y="2"/>
                    <a:pt x="3" y="0"/>
                    <a:pt x="5" y="0"/>
                  </a:cubicBezTo>
                  <a:cubicBezTo>
                    <a:pt x="7" y="0"/>
                    <a:pt x="8" y="2"/>
                    <a:pt x="8" y="4"/>
                  </a:cubicBezTo>
                  <a:cubicBezTo>
                    <a:pt x="8" y="5"/>
                    <a:pt x="7"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5" y="16"/>
                  </a:cubicBezTo>
                  <a:cubicBezTo>
                    <a:pt x="1" y="16"/>
                    <a:pt x="1" y="16"/>
                    <a:pt x="1"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8" name="Freeform 12"/>
            <p:cNvSpPr>
              <a:spLocks noEditPoints="1"/>
            </p:cNvSpPr>
            <p:nvPr userDrawn="1"/>
          </p:nvSpPr>
          <p:spPr bwMode="auto">
            <a:xfrm>
              <a:off x="2003425" y="8140700"/>
              <a:ext cx="55563" cy="63500"/>
            </a:xfrm>
            <a:custGeom>
              <a:avLst/>
              <a:gdLst>
                <a:gd name="T0" fmla="*/ 4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4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4"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4" y="10"/>
                  </a:cubicBezTo>
                  <a:moveTo>
                    <a:pt x="5" y="8"/>
                  </a:moveTo>
                  <a:cubicBezTo>
                    <a:pt x="9" y="8"/>
                    <a:pt x="11" y="6"/>
                    <a:pt x="11" y="4"/>
                  </a:cubicBezTo>
                  <a:cubicBezTo>
                    <a:pt x="11" y="3"/>
                    <a:pt x="11" y="2"/>
                    <a:pt x="10" y="2"/>
                  </a:cubicBezTo>
                  <a:cubicBezTo>
                    <a:pt x="7" y="2"/>
                    <a:pt x="5"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13"/>
            <p:cNvSpPr>
              <a:spLocks noEditPoints="1"/>
            </p:cNvSpPr>
            <p:nvPr userDrawn="1"/>
          </p:nvSpPr>
          <p:spPr bwMode="auto">
            <a:xfrm>
              <a:off x="2062163"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6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3"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8" y="15"/>
                    <a:pt x="7" y="17"/>
                    <a:pt x="5" y="17"/>
                  </a:cubicBezTo>
                  <a:cubicBezTo>
                    <a:pt x="2" y="17"/>
                    <a:pt x="0" y="14"/>
                    <a:pt x="0" y="11"/>
                  </a:cubicBezTo>
                  <a:cubicBezTo>
                    <a:pt x="0" y="8"/>
                    <a:pt x="1" y="5"/>
                    <a:pt x="3" y="3"/>
                  </a:cubicBezTo>
                  <a:cubicBezTo>
                    <a:pt x="5" y="1"/>
                    <a:pt x="7" y="0"/>
                    <a:pt x="9" y="0"/>
                  </a:cubicBezTo>
                  <a:cubicBezTo>
                    <a:pt x="11" y="0"/>
                    <a:pt x="12" y="2"/>
                    <a:pt x="12" y="3"/>
                  </a:cubicBezTo>
                  <a:cubicBezTo>
                    <a:pt x="13" y="1"/>
                    <a:pt x="13" y="1"/>
                    <a:pt x="13" y="1"/>
                  </a:cubicBezTo>
                  <a:cubicBezTo>
                    <a:pt x="16" y="1"/>
                    <a:pt x="16" y="1"/>
                    <a:pt x="16" y="1"/>
                  </a:cubicBezTo>
                  <a:lnTo>
                    <a:pt x="14"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0" name="Freeform 14"/>
            <p:cNvSpPr>
              <a:spLocks/>
            </p:cNvSpPr>
            <p:nvPr userDrawn="1"/>
          </p:nvSpPr>
          <p:spPr bwMode="auto">
            <a:xfrm>
              <a:off x="2133600" y="8129588"/>
              <a:ext cx="46038" cy="74612"/>
            </a:xfrm>
            <a:custGeom>
              <a:avLst/>
              <a:gdLst>
                <a:gd name="T0" fmla="*/ 7 w 12"/>
                <a:gd name="T1" fmla="*/ 6 h 20"/>
                <a:gd name="T2" fmla="*/ 5 w 12"/>
                <a:gd name="T3" fmla="*/ 14 h 20"/>
                <a:gd name="T4" fmla="*/ 5 w 12"/>
                <a:gd name="T5" fmla="*/ 16 h 20"/>
                <a:gd name="T6" fmla="*/ 6 w 12"/>
                <a:gd name="T7" fmla="*/ 17 h 20"/>
                <a:gd name="T8" fmla="*/ 9 w 12"/>
                <a:gd name="T9" fmla="*/ 13 h 20"/>
                <a:gd name="T10" fmla="*/ 11 w 12"/>
                <a:gd name="T11" fmla="*/ 14 h 20"/>
                <a:gd name="T12" fmla="*/ 5 w 12"/>
                <a:gd name="T13" fmla="*/ 20 h 20"/>
                <a:gd name="T14" fmla="*/ 1 w 12"/>
                <a:gd name="T15" fmla="*/ 16 h 20"/>
                <a:gd name="T16" fmla="*/ 1 w 12"/>
                <a:gd name="T17" fmla="*/ 13 h 20"/>
                <a:gd name="T18" fmla="*/ 3 w 12"/>
                <a:gd name="T19" fmla="*/ 6 h 20"/>
                <a:gd name="T20" fmla="*/ 0 w 12"/>
                <a:gd name="T21" fmla="*/ 6 h 20"/>
                <a:gd name="T22" fmla="*/ 1 w 12"/>
                <a:gd name="T23" fmla="*/ 4 h 20"/>
                <a:gd name="T24" fmla="*/ 4 w 12"/>
                <a:gd name="T25" fmla="*/ 4 h 20"/>
                <a:gd name="T26" fmla="*/ 5 w 12"/>
                <a:gd name="T27" fmla="*/ 0 h 20"/>
                <a:gd name="T28" fmla="*/ 9 w 12"/>
                <a:gd name="T29" fmla="*/ 0 h 20"/>
                <a:gd name="T30" fmla="*/ 8 w 12"/>
                <a:gd name="T31" fmla="*/ 4 h 20"/>
                <a:gd name="T32" fmla="*/ 12 w 12"/>
                <a:gd name="T33" fmla="*/ 4 h 20"/>
                <a:gd name="T34" fmla="*/ 12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6" y="20"/>
                    <a:pt x="5" y="20"/>
                  </a:cubicBezTo>
                  <a:cubicBezTo>
                    <a:pt x="2" y="20"/>
                    <a:pt x="1" y="19"/>
                    <a:pt x="1" y="16"/>
                  </a:cubicBezTo>
                  <a:cubicBezTo>
                    <a:pt x="1" y="15"/>
                    <a:pt x="1" y="14"/>
                    <a:pt x="1"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2" y="4"/>
                    <a:pt x="12" y="4"/>
                    <a:pt x="12"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1" name="Freeform 15"/>
            <p:cNvSpPr>
              <a:spLocks/>
            </p:cNvSpPr>
            <p:nvPr userDrawn="1"/>
          </p:nvSpPr>
          <p:spPr bwMode="auto">
            <a:xfrm>
              <a:off x="2205038" y="8118475"/>
              <a:ext cx="79375" cy="82550"/>
            </a:xfrm>
            <a:custGeom>
              <a:avLst/>
              <a:gdLst>
                <a:gd name="T0" fmla="*/ 17 w 21"/>
                <a:gd name="T1" fmla="*/ 0 h 22"/>
                <a:gd name="T2" fmla="*/ 17 w 21"/>
                <a:gd name="T3" fmla="*/ 3 h 22"/>
                <a:gd name="T4" fmla="*/ 13 w 21"/>
                <a:gd name="T5" fmla="*/ 3 h 22"/>
                <a:gd name="T6" fmla="*/ 9 w 21"/>
                <a:gd name="T7" fmla="*/ 20 h 22"/>
                <a:gd name="T8" fmla="*/ 13 w 21"/>
                <a:gd name="T9" fmla="*/ 20 h 22"/>
                <a:gd name="T10" fmla="*/ 19 w 21"/>
                <a:gd name="T11" fmla="*/ 14 h 22"/>
                <a:gd name="T12" fmla="*/ 21 w 21"/>
                <a:gd name="T13" fmla="*/ 14 h 22"/>
                <a:gd name="T14" fmla="*/ 19 w 21"/>
                <a:gd name="T15" fmla="*/ 22 h 22"/>
                <a:gd name="T16" fmla="*/ 0 w 21"/>
                <a:gd name="T17" fmla="*/ 22 h 22"/>
                <a:gd name="T18" fmla="*/ 1 w 21"/>
                <a:gd name="T19" fmla="*/ 20 h 22"/>
                <a:gd name="T20" fmla="*/ 4 w 21"/>
                <a:gd name="T21" fmla="*/ 20 h 22"/>
                <a:gd name="T22" fmla="*/ 9 w 21"/>
                <a:gd name="T23" fmla="*/ 3 h 22"/>
                <a:gd name="T24" fmla="*/ 5 w 21"/>
                <a:gd name="T25" fmla="*/ 3 h 22"/>
                <a:gd name="T26" fmla="*/ 6 w 21"/>
                <a:gd name="T27" fmla="*/ 0 h 22"/>
                <a:gd name="T28" fmla="*/ 17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7" y="0"/>
                  </a:moveTo>
                  <a:cubicBezTo>
                    <a:pt x="17" y="3"/>
                    <a:pt x="17" y="3"/>
                    <a:pt x="17" y="3"/>
                  </a:cubicBezTo>
                  <a:cubicBezTo>
                    <a:pt x="13" y="3"/>
                    <a:pt x="13" y="3"/>
                    <a:pt x="13" y="3"/>
                  </a:cubicBezTo>
                  <a:cubicBezTo>
                    <a:pt x="9" y="20"/>
                    <a:pt x="9" y="20"/>
                    <a:pt x="9" y="20"/>
                  </a:cubicBezTo>
                  <a:cubicBezTo>
                    <a:pt x="13" y="20"/>
                    <a:pt x="13" y="20"/>
                    <a:pt x="13" y="20"/>
                  </a:cubicBezTo>
                  <a:cubicBezTo>
                    <a:pt x="16" y="20"/>
                    <a:pt x="17" y="19"/>
                    <a:pt x="19" y="14"/>
                  </a:cubicBezTo>
                  <a:cubicBezTo>
                    <a:pt x="21" y="14"/>
                    <a:pt x="21" y="14"/>
                    <a:pt x="21" y="14"/>
                  </a:cubicBezTo>
                  <a:cubicBezTo>
                    <a:pt x="19" y="22"/>
                    <a:pt x="19" y="22"/>
                    <a:pt x="19" y="22"/>
                  </a:cubicBezTo>
                  <a:cubicBezTo>
                    <a:pt x="0" y="22"/>
                    <a:pt x="0" y="22"/>
                    <a:pt x="0" y="22"/>
                  </a:cubicBezTo>
                  <a:cubicBezTo>
                    <a:pt x="1" y="20"/>
                    <a:pt x="1" y="20"/>
                    <a:pt x="1" y="20"/>
                  </a:cubicBezTo>
                  <a:cubicBezTo>
                    <a:pt x="4" y="20"/>
                    <a:pt x="4" y="20"/>
                    <a:pt x="4" y="20"/>
                  </a:cubicBezTo>
                  <a:cubicBezTo>
                    <a:pt x="9" y="3"/>
                    <a:pt x="9" y="3"/>
                    <a:pt x="9" y="3"/>
                  </a:cubicBezTo>
                  <a:cubicBezTo>
                    <a:pt x="5" y="3"/>
                    <a:pt x="5" y="3"/>
                    <a:pt x="5" y="3"/>
                  </a:cubicBezTo>
                  <a:cubicBezTo>
                    <a:pt x="6" y="0"/>
                    <a:pt x="6" y="0"/>
                    <a:pt x="6" y="0"/>
                  </a:cubicBezTo>
                  <a:lnTo>
                    <a:pt x="17" y="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2" name="Freeform 16"/>
            <p:cNvSpPr>
              <a:spLocks noEditPoints="1"/>
            </p:cNvSpPr>
            <p:nvPr userDrawn="1"/>
          </p:nvSpPr>
          <p:spPr bwMode="auto">
            <a:xfrm>
              <a:off x="2292350" y="8140700"/>
              <a:ext cx="66675" cy="63500"/>
            </a:xfrm>
            <a:custGeom>
              <a:avLst/>
              <a:gdLst>
                <a:gd name="T0" fmla="*/ 13 w 18"/>
                <a:gd name="T1" fmla="*/ 11 h 17"/>
                <a:gd name="T2" fmla="*/ 13 w 18"/>
                <a:gd name="T3" fmla="*/ 13 h 17"/>
                <a:gd name="T4" fmla="*/ 14 w 18"/>
                <a:gd name="T5" fmla="*/ 14 h 17"/>
                <a:gd name="T6" fmla="*/ 16 w 18"/>
                <a:gd name="T7" fmla="*/ 11 h 17"/>
                <a:gd name="T8" fmla="*/ 18 w 18"/>
                <a:gd name="T9" fmla="*/ 11 h 17"/>
                <a:gd name="T10" fmla="*/ 12 w 18"/>
                <a:gd name="T11" fmla="*/ 17 h 17"/>
                <a:gd name="T12" fmla="*/ 10 w 18"/>
                <a:gd name="T13" fmla="*/ 14 h 17"/>
                <a:gd name="T14" fmla="*/ 10 w 18"/>
                <a:gd name="T15" fmla="*/ 13 h 17"/>
                <a:gd name="T16" fmla="*/ 9 w 18"/>
                <a:gd name="T17" fmla="*/ 13 h 17"/>
                <a:gd name="T18" fmla="*/ 4 w 18"/>
                <a:gd name="T19" fmla="*/ 17 h 17"/>
                <a:gd name="T20" fmla="*/ 0 w 18"/>
                <a:gd name="T21" fmla="*/ 11 h 17"/>
                <a:gd name="T22" fmla="*/ 3 w 18"/>
                <a:gd name="T23" fmla="*/ 3 h 17"/>
                <a:gd name="T24" fmla="*/ 8 w 18"/>
                <a:gd name="T25" fmla="*/ 0 h 17"/>
                <a:gd name="T26" fmla="*/ 12 w 18"/>
                <a:gd name="T27" fmla="*/ 3 h 17"/>
                <a:gd name="T28" fmla="*/ 12 w 18"/>
                <a:gd name="T29" fmla="*/ 1 h 17"/>
                <a:gd name="T30" fmla="*/ 16 w 18"/>
                <a:gd name="T31" fmla="*/ 1 h 17"/>
                <a:gd name="T32" fmla="*/ 13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3" y="11"/>
                  </a:moveTo>
                  <a:cubicBezTo>
                    <a:pt x="13" y="12"/>
                    <a:pt x="13" y="13"/>
                    <a:pt x="13" y="13"/>
                  </a:cubicBezTo>
                  <a:cubicBezTo>
                    <a:pt x="13" y="14"/>
                    <a:pt x="13" y="14"/>
                    <a:pt x="14" y="14"/>
                  </a:cubicBezTo>
                  <a:cubicBezTo>
                    <a:pt x="14" y="14"/>
                    <a:pt x="15" y="13"/>
                    <a:pt x="16" y="11"/>
                  </a:cubicBezTo>
                  <a:cubicBezTo>
                    <a:pt x="18" y="11"/>
                    <a:pt x="18" y="11"/>
                    <a:pt x="18" y="11"/>
                  </a:cubicBezTo>
                  <a:cubicBezTo>
                    <a:pt x="16" y="15"/>
                    <a:pt x="14" y="17"/>
                    <a:pt x="12" y="17"/>
                  </a:cubicBezTo>
                  <a:cubicBezTo>
                    <a:pt x="11" y="17"/>
                    <a:pt x="10" y="16"/>
                    <a:pt x="10" y="14"/>
                  </a:cubicBezTo>
                  <a:cubicBezTo>
                    <a:pt x="10" y="14"/>
                    <a:pt x="10" y="13"/>
                    <a:pt x="10" y="13"/>
                  </a:cubicBezTo>
                  <a:cubicBezTo>
                    <a:pt x="9" y="13"/>
                    <a:pt x="9" y="13"/>
                    <a:pt x="9" y="13"/>
                  </a:cubicBezTo>
                  <a:cubicBezTo>
                    <a:pt x="8" y="15"/>
                    <a:pt x="6" y="17"/>
                    <a:pt x="4" y="17"/>
                  </a:cubicBezTo>
                  <a:cubicBezTo>
                    <a:pt x="1" y="17"/>
                    <a:pt x="0" y="14"/>
                    <a:pt x="0" y="11"/>
                  </a:cubicBezTo>
                  <a:cubicBezTo>
                    <a:pt x="0" y="8"/>
                    <a:pt x="1" y="5"/>
                    <a:pt x="3" y="3"/>
                  </a:cubicBezTo>
                  <a:cubicBezTo>
                    <a:pt x="5" y="1"/>
                    <a:pt x="6" y="0"/>
                    <a:pt x="8" y="0"/>
                  </a:cubicBezTo>
                  <a:cubicBezTo>
                    <a:pt x="10" y="0"/>
                    <a:pt x="11" y="2"/>
                    <a:pt x="12" y="3"/>
                  </a:cubicBezTo>
                  <a:cubicBezTo>
                    <a:pt x="12" y="1"/>
                    <a:pt x="12" y="1"/>
                    <a:pt x="12" y="1"/>
                  </a:cubicBezTo>
                  <a:cubicBezTo>
                    <a:pt x="16" y="1"/>
                    <a:pt x="16" y="1"/>
                    <a:pt x="16" y="1"/>
                  </a:cubicBezTo>
                  <a:lnTo>
                    <a:pt x="13"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3" name="Freeform 17"/>
            <p:cNvSpPr>
              <a:spLocks/>
            </p:cNvSpPr>
            <p:nvPr userDrawn="1"/>
          </p:nvSpPr>
          <p:spPr bwMode="auto">
            <a:xfrm>
              <a:off x="2359025" y="8113713"/>
              <a:ext cx="68263" cy="90487"/>
            </a:xfrm>
            <a:custGeom>
              <a:avLst/>
              <a:gdLst>
                <a:gd name="T0" fmla="*/ 13 w 18"/>
                <a:gd name="T1" fmla="*/ 21 h 24"/>
                <a:gd name="T2" fmla="*/ 15 w 18"/>
                <a:gd name="T3" fmla="*/ 18 h 24"/>
                <a:gd name="T4" fmla="*/ 17 w 18"/>
                <a:gd name="T5" fmla="*/ 18 h 24"/>
                <a:gd name="T6" fmla="*/ 12 w 18"/>
                <a:gd name="T7" fmla="*/ 24 h 24"/>
                <a:gd name="T8" fmla="*/ 9 w 18"/>
                <a:gd name="T9" fmla="*/ 20 h 24"/>
                <a:gd name="T10" fmla="*/ 9 w 18"/>
                <a:gd name="T11" fmla="*/ 17 h 24"/>
                <a:gd name="T12" fmla="*/ 6 w 18"/>
                <a:gd name="T13" fmla="*/ 16 h 24"/>
                <a:gd name="T14" fmla="*/ 6 w 18"/>
                <a:gd name="T15" fmla="*/ 16 h 24"/>
                <a:gd name="T16" fmla="*/ 4 w 18"/>
                <a:gd name="T17" fmla="*/ 23 h 24"/>
                <a:gd name="T18" fmla="*/ 0 w 18"/>
                <a:gd name="T19" fmla="*/ 23 h 24"/>
                <a:gd name="T20" fmla="*/ 6 w 18"/>
                <a:gd name="T21" fmla="*/ 3 h 24"/>
                <a:gd name="T22" fmla="*/ 3 w 18"/>
                <a:gd name="T23" fmla="*/ 3 h 24"/>
                <a:gd name="T24" fmla="*/ 4 w 18"/>
                <a:gd name="T25" fmla="*/ 0 h 24"/>
                <a:gd name="T26" fmla="*/ 10 w 18"/>
                <a:gd name="T27" fmla="*/ 0 h 24"/>
                <a:gd name="T28" fmla="*/ 7 w 18"/>
                <a:gd name="T29" fmla="*/ 14 h 24"/>
                <a:gd name="T30" fmla="*/ 7 w 18"/>
                <a:gd name="T31" fmla="*/ 14 h 24"/>
                <a:gd name="T32" fmla="*/ 11 w 18"/>
                <a:gd name="T33" fmla="*/ 11 h 24"/>
                <a:gd name="T34" fmla="*/ 15 w 18"/>
                <a:gd name="T35" fmla="*/ 7 h 24"/>
                <a:gd name="T36" fmla="*/ 18 w 18"/>
                <a:gd name="T37" fmla="*/ 10 h 24"/>
                <a:gd name="T38" fmla="*/ 15 w 18"/>
                <a:gd name="T39" fmla="*/ 13 h 24"/>
                <a:gd name="T40" fmla="*/ 14 w 18"/>
                <a:gd name="T41" fmla="*/ 10 h 24"/>
                <a:gd name="T42" fmla="*/ 12 w 18"/>
                <a:gd name="T43" fmla="*/ 12 h 24"/>
                <a:gd name="T44" fmla="*/ 10 w 18"/>
                <a:gd name="T45" fmla="*/ 15 h 24"/>
                <a:gd name="T46" fmla="*/ 13 w 18"/>
                <a:gd name="T47" fmla="*/ 18 h 24"/>
                <a:gd name="T48" fmla="*/ 13 w 18"/>
                <a:gd name="T49" fmla="*/ 20 h 24"/>
                <a:gd name="T50" fmla="*/ 13 w 18"/>
                <a:gd name="T51"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4">
                  <a:moveTo>
                    <a:pt x="13" y="21"/>
                  </a:moveTo>
                  <a:cubicBezTo>
                    <a:pt x="14" y="21"/>
                    <a:pt x="15" y="20"/>
                    <a:pt x="15" y="18"/>
                  </a:cubicBezTo>
                  <a:cubicBezTo>
                    <a:pt x="17" y="18"/>
                    <a:pt x="17" y="18"/>
                    <a:pt x="17" y="18"/>
                  </a:cubicBezTo>
                  <a:cubicBezTo>
                    <a:pt x="16" y="22"/>
                    <a:pt x="14" y="24"/>
                    <a:pt x="12" y="24"/>
                  </a:cubicBezTo>
                  <a:cubicBezTo>
                    <a:pt x="10" y="24"/>
                    <a:pt x="9" y="23"/>
                    <a:pt x="9" y="20"/>
                  </a:cubicBezTo>
                  <a:cubicBezTo>
                    <a:pt x="9" y="19"/>
                    <a:pt x="9" y="18"/>
                    <a:pt x="9" y="17"/>
                  </a:cubicBezTo>
                  <a:cubicBezTo>
                    <a:pt x="9" y="16"/>
                    <a:pt x="9" y="16"/>
                    <a:pt x="6" y="16"/>
                  </a:cubicBezTo>
                  <a:cubicBezTo>
                    <a:pt x="6" y="16"/>
                    <a:pt x="6" y="16"/>
                    <a:pt x="6" y="16"/>
                  </a:cubicBezTo>
                  <a:cubicBezTo>
                    <a:pt x="4" y="23"/>
                    <a:pt x="4" y="23"/>
                    <a:pt x="4" y="23"/>
                  </a:cubicBezTo>
                  <a:cubicBezTo>
                    <a:pt x="0" y="23"/>
                    <a:pt x="0" y="23"/>
                    <a:pt x="0" y="23"/>
                  </a:cubicBezTo>
                  <a:cubicBezTo>
                    <a:pt x="6" y="3"/>
                    <a:pt x="6" y="3"/>
                    <a:pt x="6" y="3"/>
                  </a:cubicBezTo>
                  <a:cubicBezTo>
                    <a:pt x="3" y="3"/>
                    <a:pt x="3" y="3"/>
                    <a:pt x="3" y="3"/>
                  </a:cubicBezTo>
                  <a:cubicBezTo>
                    <a:pt x="4" y="0"/>
                    <a:pt x="4" y="0"/>
                    <a:pt x="4" y="0"/>
                  </a:cubicBezTo>
                  <a:cubicBezTo>
                    <a:pt x="10" y="0"/>
                    <a:pt x="10" y="0"/>
                    <a:pt x="10" y="0"/>
                  </a:cubicBezTo>
                  <a:cubicBezTo>
                    <a:pt x="7" y="14"/>
                    <a:pt x="7" y="14"/>
                    <a:pt x="7" y="14"/>
                  </a:cubicBezTo>
                  <a:cubicBezTo>
                    <a:pt x="7" y="14"/>
                    <a:pt x="7" y="14"/>
                    <a:pt x="7" y="14"/>
                  </a:cubicBezTo>
                  <a:cubicBezTo>
                    <a:pt x="9" y="14"/>
                    <a:pt x="9" y="13"/>
                    <a:pt x="11" y="11"/>
                  </a:cubicBezTo>
                  <a:cubicBezTo>
                    <a:pt x="12" y="9"/>
                    <a:pt x="13" y="7"/>
                    <a:pt x="15" y="7"/>
                  </a:cubicBezTo>
                  <a:cubicBezTo>
                    <a:pt x="17" y="7"/>
                    <a:pt x="18" y="8"/>
                    <a:pt x="18" y="10"/>
                  </a:cubicBezTo>
                  <a:cubicBezTo>
                    <a:pt x="18" y="11"/>
                    <a:pt x="17" y="13"/>
                    <a:pt x="15" y="13"/>
                  </a:cubicBezTo>
                  <a:cubicBezTo>
                    <a:pt x="14" y="13"/>
                    <a:pt x="13" y="12"/>
                    <a:pt x="14" y="10"/>
                  </a:cubicBezTo>
                  <a:cubicBezTo>
                    <a:pt x="13" y="10"/>
                    <a:pt x="13" y="11"/>
                    <a:pt x="12" y="12"/>
                  </a:cubicBezTo>
                  <a:cubicBezTo>
                    <a:pt x="11" y="13"/>
                    <a:pt x="11" y="14"/>
                    <a:pt x="10" y="15"/>
                  </a:cubicBezTo>
                  <a:cubicBezTo>
                    <a:pt x="12" y="15"/>
                    <a:pt x="13" y="16"/>
                    <a:pt x="13" y="18"/>
                  </a:cubicBezTo>
                  <a:cubicBezTo>
                    <a:pt x="13" y="19"/>
                    <a:pt x="13" y="20"/>
                    <a:pt x="13" y="20"/>
                  </a:cubicBezTo>
                  <a:cubicBezTo>
                    <a:pt x="13" y="21"/>
                    <a:pt x="13" y="21"/>
                    <a:pt x="13"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4" name="Freeform 18"/>
            <p:cNvSpPr>
              <a:spLocks noEditPoints="1"/>
            </p:cNvSpPr>
            <p:nvPr userDrawn="1"/>
          </p:nvSpPr>
          <p:spPr bwMode="auto">
            <a:xfrm>
              <a:off x="2427288" y="8140700"/>
              <a:ext cx="55563" cy="63500"/>
            </a:xfrm>
            <a:custGeom>
              <a:avLst/>
              <a:gdLst>
                <a:gd name="T0" fmla="*/ 5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5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5"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5" y="10"/>
                  </a:cubicBezTo>
                  <a:moveTo>
                    <a:pt x="5" y="8"/>
                  </a:moveTo>
                  <a:cubicBezTo>
                    <a:pt x="10" y="8"/>
                    <a:pt x="11" y="6"/>
                    <a:pt x="11" y="4"/>
                  </a:cubicBezTo>
                  <a:cubicBezTo>
                    <a:pt x="11" y="3"/>
                    <a:pt x="11" y="2"/>
                    <a:pt x="10" y="2"/>
                  </a:cubicBezTo>
                  <a:cubicBezTo>
                    <a:pt x="7" y="2"/>
                    <a:pt x="6"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5" name="Freeform 19"/>
            <p:cNvSpPr>
              <a:spLocks/>
            </p:cNvSpPr>
            <p:nvPr userDrawn="1"/>
          </p:nvSpPr>
          <p:spPr bwMode="auto">
            <a:xfrm>
              <a:off x="2486025" y="8140700"/>
              <a:ext cx="52388" cy="63500"/>
            </a:xfrm>
            <a:custGeom>
              <a:avLst/>
              <a:gdLst>
                <a:gd name="T0" fmla="*/ 6 w 14"/>
                <a:gd name="T1" fmla="*/ 17 h 17"/>
                <a:gd name="T2" fmla="*/ 0 w 14"/>
                <a:gd name="T3" fmla="*/ 13 h 17"/>
                <a:gd name="T4" fmla="*/ 2 w 14"/>
                <a:gd name="T5" fmla="*/ 10 h 17"/>
                <a:gd name="T6" fmla="*/ 4 w 14"/>
                <a:gd name="T7" fmla="*/ 12 h 17"/>
                <a:gd name="T8" fmla="*/ 3 w 14"/>
                <a:gd name="T9" fmla="*/ 14 h 17"/>
                <a:gd name="T10" fmla="*/ 6 w 14"/>
                <a:gd name="T11" fmla="*/ 15 h 17"/>
                <a:gd name="T12" fmla="*/ 9 w 14"/>
                <a:gd name="T13" fmla="*/ 13 h 17"/>
                <a:gd name="T14" fmla="*/ 6 w 14"/>
                <a:gd name="T15" fmla="*/ 10 h 17"/>
                <a:gd name="T16" fmla="*/ 2 w 14"/>
                <a:gd name="T17" fmla="*/ 6 h 17"/>
                <a:gd name="T18" fmla="*/ 8 w 14"/>
                <a:gd name="T19" fmla="*/ 0 h 17"/>
                <a:gd name="T20" fmla="*/ 14 w 14"/>
                <a:gd name="T21" fmla="*/ 4 h 17"/>
                <a:gd name="T22" fmla="*/ 12 w 14"/>
                <a:gd name="T23" fmla="*/ 6 h 17"/>
                <a:gd name="T24" fmla="*/ 10 w 14"/>
                <a:gd name="T25" fmla="*/ 5 h 17"/>
                <a:gd name="T26" fmla="*/ 10 w 14"/>
                <a:gd name="T27" fmla="*/ 3 h 17"/>
                <a:gd name="T28" fmla="*/ 8 w 14"/>
                <a:gd name="T29" fmla="*/ 2 h 17"/>
                <a:gd name="T30" fmla="*/ 5 w 14"/>
                <a:gd name="T31" fmla="*/ 4 h 17"/>
                <a:gd name="T32" fmla="*/ 9 w 14"/>
                <a:gd name="T33" fmla="*/ 7 h 17"/>
                <a:gd name="T34" fmla="*/ 12 w 14"/>
                <a:gd name="T35" fmla="*/ 11 h 17"/>
                <a:gd name="T36" fmla="*/ 6 w 14"/>
                <a:gd name="T3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7">
                  <a:moveTo>
                    <a:pt x="6" y="17"/>
                  </a:moveTo>
                  <a:cubicBezTo>
                    <a:pt x="3" y="17"/>
                    <a:pt x="0" y="15"/>
                    <a:pt x="0" y="13"/>
                  </a:cubicBezTo>
                  <a:cubicBezTo>
                    <a:pt x="0" y="12"/>
                    <a:pt x="0" y="10"/>
                    <a:pt x="2" y="10"/>
                  </a:cubicBezTo>
                  <a:cubicBezTo>
                    <a:pt x="3" y="10"/>
                    <a:pt x="4" y="11"/>
                    <a:pt x="4" y="12"/>
                  </a:cubicBezTo>
                  <a:cubicBezTo>
                    <a:pt x="4" y="13"/>
                    <a:pt x="3" y="14"/>
                    <a:pt x="3" y="14"/>
                  </a:cubicBezTo>
                  <a:cubicBezTo>
                    <a:pt x="4" y="15"/>
                    <a:pt x="5" y="15"/>
                    <a:pt x="6" y="15"/>
                  </a:cubicBezTo>
                  <a:cubicBezTo>
                    <a:pt x="8" y="15"/>
                    <a:pt x="9" y="14"/>
                    <a:pt x="9" y="13"/>
                  </a:cubicBezTo>
                  <a:cubicBezTo>
                    <a:pt x="9" y="11"/>
                    <a:pt x="7" y="11"/>
                    <a:pt x="6" y="10"/>
                  </a:cubicBezTo>
                  <a:cubicBezTo>
                    <a:pt x="4" y="9"/>
                    <a:pt x="2" y="8"/>
                    <a:pt x="2" y="6"/>
                  </a:cubicBezTo>
                  <a:cubicBezTo>
                    <a:pt x="2" y="2"/>
                    <a:pt x="5" y="0"/>
                    <a:pt x="8" y="0"/>
                  </a:cubicBezTo>
                  <a:cubicBezTo>
                    <a:pt x="11" y="0"/>
                    <a:pt x="14" y="2"/>
                    <a:pt x="14" y="4"/>
                  </a:cubicBezTo>
                  <a:cubicBezTo>
                    <a:pt x="14" y="5"/>
                    <a:pt x="13" y="6"/>
                    <a:pt x="12" y="6"/>
                  </a:cubicBezTo>
                  <a:cubicBezTo>
                    <a:pt x="10" y="6"/>
                    <a:pt x="10" y="6"/>
                    <a:pt x="10" y="5"/>
                  </a:cubicBezTo>
                  <a:cubicBezTo>
                    <a:pt x="10" y="4"/>
                    <a:pt x="10" y="3"/>
                    <a:pt x="10" y="3"/>
                  </a:cubicBezTo>
                  <a:cubicBezTo>
                    <a:pt x="10" y="2"/>
                    <a:pt x="9" y="2"/>
                    <a:pt x="8" y="2"/>
                  </a:cubicBezTo>
                  <a:cubicBezTo>
                    <a:pt x="7" y="2"/>
                    <a:pt x="5" y="3"/>
                    <a:pt x="5" y="4"/>
                  </a:cubicBezTo>
                  <a:cubicBezTo>
                    <a:pt x="5" y="6"/>
                    <a:pt x="7" y="6"/>
                    <a:pt x="9" y="7"/>
                  </a:cubicBezTo>
                  <a:cubicBezTo>
                    <a:pt x="11" y="8"/>
                    <a:pt x="12" y="9"/>
                    <a:pt x="12" y="11"/>
                  </a:cubicBezTo>
                  <a:cubicBezTo>
                    <a:pt x="12" y="15"/>
                    <a:pt x="9" y="17"/>
                    <a:pt x="6" y="17"/>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6" name="Freeform 20"/>
            <p:cNvSpPr>
              <a:spLocks/>
            </p:cNvSpPr>
            <p:nvPr userDrawn="1"/>
          </p:nvSpPr>
          <p:spPr bwMode="auto">
            <a:xfrm>
              <a:off x="2562225" y="8118475"/>
              <a:ext cx="130175" cy="85725"/>
            </a:xfrm>
            <a:custGeom>
              <a:avLst/>
              <a:gdLst>
                <a:gd name="T0" fmla="*/ 37 w 82"/>
                <a:gd name="T1" fmla="*/ 21 h 54"/>
                <a:gd name="T2" fmla="*/ 19 w 82"/>
                <a:gd name="T3" fmla="*/ 54 h 54"/>
                <a:gd name="T4" fmla="*/ 11 w 82"/>
                <a:gd name="T5" fmla="*/ 54 h 54"/>
                <a:gd name="T6" fmla="*/ 7 w 82"/>
                <a:gd name="T7" fmla="*/ 7 h 54"/>
                <a:gd name="T8" fmla="*/ 0 w 82"/>
                <a:gd name="T9" fmla="*/ 7 h 54"/>
                <a:gd name="T10" fmla="*/ 2 w 82"/>
                <a:gd name="T11" fmla="*/ 0 h 54"/>
                <a:gd name="T12" fmla="*/ 26 w 82"/>
                <a:gd name="T13" fmla="*/ 0 h 54"/>
                <a:gd name="T14" fmla="*/ 23 w 82"/>
                <a:gd name="T15" fmla="*/ 7 h 54"/>
                <a:gd name="T16" fmla="*/ 19 w 82"/>
                <a:gd name="T17" fmla="*/ 7 h 54"/>
                <a:gd name="T18" fmla="*/ 19 w 82"/>
                <a:gd name="T19" fmla="*/ 42 h 54"/>
                <a:gd name="T20" fmla="*/ 19 w 82"/>
                <a:gd name="T21" fmla="*/ 42 h 54"/>
                <a:gd name="T22" fmla="*/ 37 w 82"/>
                <a:gd name="T23" fmla="*/ 11 h 54"/>
                <a:gd name="T24" fmla="*/ 37 w 82"/>
                <a:gd name="T25" fmla="*/ 7 h 54"/>
                <a:gd name="T26" fmla="*/ 30 w 82"/>
                <a:gd name="T27" fmla="*/ 7 h 54"/>
                <a:gd name="T28" fmla="*/ 33 w 82"/>
                <a:gd name="T29" fmla="*/ 0 h 54"/>
                <a:gd name="T30" fmla="*/ 56 w 82"/>
                <a:gd name="T31" fmla="*/ 0 h 54"/>
                <a:gd name="T32" fmla="*/ 54 w 82"/>
                <a:gd name="T33" fmla="*/ 7 h 54"/>
                <a:gd name="T34" fmla="*/ 47 w 82"/>
                <a:gd name="T35" fmla="*/ 7 h 54"/>
                <a:gd name="T36" fmla="*/ 49 w 82"/>
                <a:gd name="T37" fmla="*/ 42 h 54"/>
                <a:gd name="T38" fmla="*/ 49 w 82"/>
                <a:gd name="T39" fmla="*/ 42 h 54"/>
                <a:gd name="T40" fmla="*/ 68 w 82"/>
                <a:gd name="T41" fmla="*/ 7 h 54"/>
                <a:gd name="T42" fmla="*/ 61 w 82"/>
                <a:gd name="T43" fmla="*/ 7 h 54"/>
                <a:gd name="T44" fmla="*/ 63 w 82"/>
                <a:gd name="T45" fmla="*/ 0 h 54"/>
                <a:gd name="T46" fmla="*/ 82 w 82"/>
                <a:gd name="T47" fmla="*/ 0 h 54"/>
                <a:gd name="T48" fmla="*/ 80 w 82"/>
                <a:gd name="T49" fmla="*/ 7 h 54"/>
                <a:gd name="T50" fmla="*/ 75 w 82"/>
                <a:gd name="T51" fmla="*/ 7 h 54"/>
                <a:gd name="T52" fmla="*/ 49 w 82"/>
                <a:gd name="T53" fmla="*/ 54 h 54"/>
                <a:gd name="T54" fmla="*/ 40 w 82"/>
                <a:gd name="T55" fmla="*/ 54 h 54"/>
                <a:gd name="T56" fmla="*/ 37 w 82"/>
                <a:gd name="T5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54">
                  <a:moveTo>
                    <a:pt x="37" y="21"/>
                  </a:moveTo>
                  <a:lnTo>
                    <a:pt x="19" y="54"/>
                  </a:lnTo>
                  <a:lnTo>
                    <a:pt x="11" y="54"/>
                  </a:lnTo>
                  <a:lnTo>
                    <a:pt x="7" y="7"/>
                  </a:lnTo>
                  <a:lnTo>
                    <a:pt x="0" y="7"/>
                  </a:lnTo>
                  <a:lnTo>
                    <a:pt x="2" y="0"/>
                  </a:lnTo>
                  <a:lnTo>
                    <a:pt x="26" y="0"/>
                  </a:lnTo>
                  <a:lnTo>
                    <a:pt x="23" y="7"/>
                  </a:lnTo>
                  <a:lnTo>
                    <a:pt x="19" y="7"/>
                  </a:lnTo>
                  <a:lnTo>
                    <a:pt x="19" y="42"/>
                  </a:lnTo>
                  <a:lnTo>
                    <a:pt x="19" y="42"/>
                  </a:lnTo>
                  <a:lnTo>
                    <a:pt x="37" y="11"/>
                  </a:lnTo>
                  <a:lnTo>
                    <a:pt x="37" y="7"/>
                  </a:lnTo>
                  <a:lnTo>
                    <a:pt x="30" y="7"/>
                  </a:lnTo>
                  <a:lnTo>
                    <a:pt x="33" y="0"/>
                  </a:lnTo>
                  <a:lnTo>
                    <a:pt x="56" y="0"/>
                  </a:lnTo>
                  <a:lnTo>
                    <a:pt x="54" y="7"/>
                  </a:lnTo>
                  <a:lnTo>
                    <a:pt x="47" y="7"/>
                  </a:lnTo>
                  <a:lnTo>
                    <a:pt x="49" y="42"/>
                  </a:lnTo>
                  <a:lnTo>
                    <a:pt x="49" y="42"/>
                  </a:lnTo>
                  <a:lnTo>
                    <a:pt x="68" y="7"/>
                  </a:lnTo>
                  <a:lnTo>
                    <a:pt x="61" y="7"/>
                  </a:lnTo>
                  <a:lnTo>
                    <a:pt x="63" y="0"/>
                  </a:lnTo>
                  <a:lnTo>
                    <a:pt x="82" y="0"/>
                  </a:lnTo>
                  <a:lnTo>
                    <a:pt x="80" y="7"/>
                  </a:lnTo>
                  <a:lnTo>
                    <a:pt x="75" y="7"/>
                  </a:lnTo>
                  <a:lnTo>
                    <a:pt x="49" y="54"/>
                  </a:lnTo>
                  <a:lnTo>
                    <a:pt x="40" y="54"/>
                  </a:lnTo>
                  <a:lnTo>
                    <a:pt x="37" y="21"/>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7" name="Freeform 21"/>
            <p:cNvSpPr>
              <a:spLocks noEditPoints="1"/>
            </p:cNvSpPr>
            <p:nvPr userDrawn="1"/>
          </p:nvSpPr>
          <p:spPr bwMode="auto">
            <a:xfrm>
              <a:off x="2670175"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7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4"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9" y="15"/>
                    <a:pt x="7" y="17"/>
                    <a:pt x="5" y="17"/>
                  </a:cubicBezTo>
                  <a:cubicBezTo>
                    <a:pt x="2" y="17"/>
                    <a:pt x="0" y="14"/>
                    <a:pt x="0" y="11"/>
                  </a:cubicBezTo>
                  <a:cubicBezTo>
                    <a:pt x="0" y="8"/>
                    <a:pt x="2" y="5"/>
                    <a:pt x="3" y="3"/>
                  </a:cubicBezTo>
                  <a:cubicBezTo>
                    <a:pt x="5" y="1"/>
                    <a:pt x="7" y="0"/>
                    <a:pt x="9" y="0"/>
                  </a:cubicBezTo>
                  <a:cubicBezTo>
                    <a:pt x="11" y="0"/>
                    <a:pt x="12" y="2"/>
                    <a:pt x="12" y="3"/>
                  </a:cubicBezTo>
                  <a:cubicBezTo>
                    <a:pt x="13" y="1"/>
                    <a:pt x="13" y="1"/>
                    <a:pt x="13" y="1"/>
                  </a:cubicBezTo>
                  <a:cubicBezTo>
                    <a:pt x="17" y="1"/>
                    <a:pt x="17" y="1"/>
                    <a:pt x="17" y="1"/>
                  </a:cubicBezTo>
                  <a:lnTo>
                    <a:pt x="14" y="11"/>
                  </a:lnTo>
                  <a:close/>
                  <a:moveTo>
                    <a:pt x="11" y="5"/>
                  </a:moveTo>
                  <a:cubicBezTo>
                    <a:pt x="11" y="4"/>
                    <a:pt x="11"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8" name="Freeform 22"/>
            <p:cNvSpPr>
              <a:spLocks/>
            </p:cNvSpPr>
            <p:nvPr userDrawn="1"/>
          </p:nvSpPr>
          <p:spPr bwMode="auto">
            <a:xfrm>
              <a:off x="2741613" y="8129588"/>
              <a:ext cx="49213" cy="74612"/>
            </a:xfrm>
            <a:custGeom>
              <a:avLst/>
              <a:gdLst>
                <a:gd name="T0" fmla="*/ 7 w 13"/>
                <a:gd name="T1" fmla="*/ 6 h 20"/>
                <a:gd name="T2" fmla="*/ 5 w 13"/>
                <a:gd name="T3" fmla="*/ 14 h 20"/>
                <a:gd name="T4" fmla="*/ 5 w 13"/>
                <a:gd name="T5" fmla="*/ 16 h 20"/>
                <a:gd name="T6" fmla="*/ 6 w 13"/>
                <a:gd name="T7" fmla="*/ 17 h 20"/>
                <a:gd name="T8" fmla="*/ 9 w 13"/>
                <a:gd name="T9" fmla="*/ 13 h 20"/>
                <a:gd name="T10" fmla="*/ 11 w 13"/>
                <a:gd name="T11" fmla="*/ 14 h 20"/>
                <a:gd name="T12" fmla="*/ 5 w 13"/>
                <a:gd name="T13" fmla="*/ 20 h 20"/>
                <a:gd name="T14" fmla="*/ 1 w 13"/>
                <a:gd name="T15" fmla="*/ 16 h 20"/>
                <a:gd name="T16" fmla="*/ 2 w 13"/>
                <a:gd name="T17" fmla="*/ 13 h 20"/>
                <a:gd name="T18" fmla="*/ 3 w 13"/>
                <a:gd name="T19" fmla="*/ 6 h 20"/>
                <a:gd name="T20" fmla="*/ 0 w 13"/>
                <a:gd name="T21" fmla="*/ 6 h 20"/>
                <a:gd name="T22" fmla="*/ 1 w 13"/>
                <a:gd name="T23" fmla="*/ 4 h 20"/>
                <a:gd name="T24" fmla="*/ 4 w 13"/>
                <a:gd name="T25" fmla="*/ 4 h 20"/>
                <a:gd name="T26" fmla="*/ 5 w 13"/>
                <a:gd name="T27" fmla="*/ 0 h 20"/>
                <a:gd name="T28" fmla="*/ 9 w 13"/>
                <a:gd name="T29" fmla="*/ 0 h 20"/>
                <a:gd name="T30" fmla="*/ 8 w 13"/>
                <a:gd name="T31" fmla="*/ 4 h 20"/>
                <a:gd name="T32" fmla="*/ 13 w 13"/>
                <a:gd name="T33" fmla="*/ 4 h 20"/>
                <a:gd name="T34" fmla="*/ 12 w 13"/>
                <a:gd name="T35" fmla="*/ 6 h 20"/>
                <a:gd name="T36" fmla="*/ 7 w 13"/>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7" y="20"/>
                    <a:pt x="5" y="20"/>
                  </a:cubicBezTo>
                  <a:cubicBezTo>
                    <a:pt x="3" y="20"/>
                    <a:pt x="1" y="19"/>
                    <a:pt x="1" y="16"/>
                  </a:cubicBezTo>
                  <a:cubicBezTo>
                    <a:pt x="1" y="15"/>
                    <a:pt x="1" y="14"/>
                    <a:pt x="2"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3" y="4"/>
                    <a:pt x="13" y="4"/>
                    <a:pt x="13"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9" name="Freeform 23"/>
            <p:cNvSpPr>
              <a:spLocks noEditPoints="1"/>
            </p:cNvSpPr>
            <p:nvPr userDrawn="1"/>
          </p:nvSpPr>
          <p:spPr bwMode="auto">
            <a:xfrm>
              <a:off x="2790825" y="8140700"/>
              <a:ext cx="52388" cy="63500"/>
            </a:xfrm>
            <a:custGeom>
              <a:avLst/>
              <a:gdLst>
                <a:gd name="T0" fmla="*/ 4 w 14"/>
                <a:gd name="T1" fmla="*/ 10 h 17"/>
                <a:gd name="T2" fmla="*/ 4 w 14"/>
                <a:gd name="T3" fmla="*/ 11 h 17"/>
                <a:gd name="T4" fmla="*/ 7 w 14"/>
                <a:gd name="T5" fmla="*/ 15 h 17"/>
                <a:gd name="T6" fmla="*/ 12 w 14"/>
                <a:gd name="T7" fmla="*/ 11 h 17"/>
                <a:gd name="T8" fmla="*/ 13 w 14"/>
                <a:gd name="T9" fmla="*/ 12 h 17"/>
                <a:gd name="T10" fmla="*/ 6 w 14"/>
                <a:gd name="T11" fmla="*/ 17 h 17"/>
                <a:gd name="T12" fmla="*/ 0 w 14"/>
                <a:gd name="T13" fmla="*/ 11 h 17"/>
                <a:gd name="T14" fmla="*/ 10 w 14"/>
                <a:gd name="T15" fmla="*/ 0 h 17"/>
                <a:gd name="T16" fmla="*/ 14 w 14"/>
                <a:gd name="T17" fmla="*/ 4 h 17"/>
                <a:gd name="T18" fmla="*/ 4 w 14"/>
                <a:gd name="T19" fmla="*/ 10 h 17"/>
                <a:gd name="T20" fmla="*/ 4 w 14"/>
                <a:gd name="T21" fmla="*/ 8 h 17"/>
                <a:gd name="T22" fmla="*/ 11 w 14"/>
                <a:gd name="T23" fmla="*/ 4 h 17"/>
                <a:gd name="T24" fmla="*/ 9 w 14"/>
                <a:gd name="T25" fmla="*/ 2 h 17"/>
                <a:gd name="T26" fmla="*/ 4 w 14"/>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7">
                  <a:moveTo>
                    <a:pt x="4" y="10"/>
                  </a:moveTo>
                  <a:cubicBezTo>
                    <a:pt x="4" y="10"/>
                    <a:pt x="4" y="11"/>
                    <a:pt x="4" y="11"/>
                  </a:cubicBezTo>
                  <a:cubicBezTo>
                    <a:pt x="4" y="14"/>
                    <a:pt x="5" y="15"/>
                    <a:pt x="7" y="15"/>
                  </a:cubicBezTo>
                  <a:cubicBezTo>
                    <a:pt x="9" y="15"/>
                    <a:pt x="10" y="13"/>
                    <a:pt x="12" y="11"/>
                  </a:cubicBezTo>
                  <a:cubicBezTo>
                    <a:pt x="13" y="12"/>
                    <a:pt x="13" y="12"/>
                    <a:pt x="13" y="12"/>
                  </a:cubicBezTo>
                  <a:cubicBezTo>
                    <a:pt x="11" y="15"/>
                    <a:pt x="9" y="17"/>
                    <a:pt x="6" y="17"/>
                  </a:cubicBezTo>
                  <a:cubicBezTo>
                    <a:pt x="2" y="17"/>
                    <a:pt x="0" y="14"/>
                    <a:pt x="0" y="11"/>
                  </a:cubicBezTo>
                  <a:cubicBezTo>
                    <a:pt x="0" y="5"/>
                    <a:pt x="4" y="0"/>
                    <a:pt x="10" y="0"/>
                  </a:cubicBezTo>
                  <a:cubicBezTo>
                    <a:pt x="13" y="0"/>
                    <a:pt x="14" y="2"/>
                    <a:pt x="14" y="4"/>
                  </a:cubicBezTo>
                  <a:cubicBezTo>
                    <a:pt x="14" y="7"/>
                    <a:pt x="11" y="10"/>
                    <a:pt x="4" y="10"/>
                  </a:cubicBezTo>
                  <a:moveTo>
                    <a:pt x="4" y="8"/>
                  </a:moveTo>
                  <a:cubicBezTo>
                    <a:pt x="9" y="8"/>
                    <a:pt x="11" y="6"/>
                    <a:pt x="11" y="4"/>
                  </a:cubicBezTo>
                  <a:cubicBezTo>
                    <a:pt x="11" y="3"/>
                    <a:pt x="10" y="2"/>
                    <a:pt x="9" y="2"/>
                  </a:cubicBezTo>
                  <a:cubicBezTo>
                    <a:pt x="7" y="2"/>
                    <a:pt x="5" y="6"/>
                    <a:pt x="4"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0" name="Freeform 24"/>
            <p:cNvSpPr>
              <a:spLocks/>
            </p:cNvSpPr>
            <p:nvPr userDrawn="1"/>
          </p:nvSpPr>
          <p:spPr bwMode="auto">
            <a:xfrm>
              <a:off x="2846388" y="8140700"/>
              <a:ext cx="60325" cy="60325"/>
            </a:xfrm>
            <a:custGeom>
              <a:avLst/>
              <a:gdLst>
                <a:gd name="T0" fmla="*/ 5 w 16"/>
                <a:gd name="T1" fmla="*/ 5 h 16"/>
                <a:gd name="T2" fmla="*/ 5 w 16"/>
                <a:gd name="T3" fmla="*/ 3 h 16"/>
                <a:gd name="T4" fmla="*/ 2 w 16"/>
                <a:gd name="T5" fmla="*/ 7 h 16"/>
                <a:gd name="T6" fmla="*/ 0 w 16"/>
                <a:gd name="T7" fmla="*/ 6 h 16"/>
                <a:gd name="T8" fmla="*/ 6 w 16"/>
                <a:gd name="T9" fmla="*/ 0 h 16"/>
                <a:gd name="T10" fmla="*/ 8 w 16"/>
                <a:gd name="T11" fmla="*/ 4 h 16"/>
                <a:gd name="T12" fmla="*/ 8 w 16"/>
                <a:gd name="T13" fmla="*/ 7 h 16"/>
                <a:gd name="T14" fmla="*/ 8 w 16"/>
                <a:gd name="T15" fmla="*/ 7 h 16"/>
                <a:gd name="T16" fmla="*/ 14 w 16"/>
                <a:gd name="T17" fmla="*/ 0 h 16"/>
                <a:gd name="T18" fmla="*/ 16 w 16"/>
                <a:gd name="T19" fmla="*/ 3 h 16"/>
                <a:gd name="T20" fmla="*/ 14 w 16"/>
                <a:gd name="T21" fmla="*/ 6 h 16"/>
                <a:gd name="T22" fmla="*/ 12 w 16"/>
                <a:gd name="T23" fmla="*/ 4 h 16"/>
                <a:gd name="T24" fmla="*/ 6 w 16"/>
                <a:gd name="T25" fmla="*/ 16 h 16"/>
                <a:gd name="T26" fmla="*/ 2 w 16"/>
                <a:gd name="T27" fmla="*/ 16 h 16"/>
                <a:gd name="T28" fmla="*/ 5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5" y="5"/>
                  </a:moveTo>
                  <a:cubicBezTo>
                    <a:pt x="5" y="4"/>
                    <a:pt x="5" y="3"/>
                    <a:pt x="5" y="3"/>
                  </a:cubicBezTo>
                  <a:cubicBezTo>
                    <a:pt x="4" y="3"/>
                    <a:pt x="3" y="4"/>
                    <a:pt x="2" y="7"/>
                  </a:cubicBezTo>
                  <a:cubicBezTo>
                    <a:pt x="0" y="6"/>
                    <a:pt x="0" y="6"/>
                    <a:pt x="0" y="6"/>
                  </a:cubicBezTo>
                  <a:cubicBezTo>
                    <a:pt x="2" y="2"/>
                    <a:pt x="3" y="0"/>
                    <a:pt x="6" y="0"/>
                  </a:cubicBezTo>
                  <a:cubicBezTo>
                    <a:pt x="7" y="0"/>
                    <a:pt x="8" y="2"/>
                    <a:pt x="8" y="4"/>
                  </a:cubicBezTo>
                  <a:cubicBezTo>
                    <a:pt x="8" y="5"/>
                    <a:pt x="8" y="6"/>
                    <a:pt x="8" y="7"/>
                  </a:cubicBezTo>
                  <a:cubicBezTo>
                    <a:pt x="8" y="7"/>
                    <a:pt x="8" y="7"/>
                    <a:pt x="8" y="7"/>
                  </a:cubicBezTo>
                  <a:cubicBezTo>
                    <a:pt x="10" y="3"/>
                    <a:pt x="11" y="0"/>
                    <a:pt x="14" y="0"/>
                  </a:cubicBezTo>
                  <a:cubicBezTo>
                    <a:pt x="15" y="0"/>
                    <a:pt x="16" y="1"/>
                    <a:pt x="16" y="3"/>
                  </a:cubicBezTo>
                  <a:cubicBezTo>
                    <a:pt x="16" y="5"/>
                    <a:pt x="15" y="6"/>
                    <a:pt x="14" y="6"/>
                  </a:cubicBezTo>
                  <a:cubicBezTo>
                    <a:pt x="13" y="6"/>
                    <a:pt x="12" y="5"/>
                    <a:pt x="12" y="4"/>
                  </a:cubicBezTo>
                  <a:cubicBezTo>
                    <a:pt x="11" y="4"/>
                    <a:pt x="8" y="7"/>
                    <a:pt x="6" y="16"/>
                  </a:cubicBezTo>
                  <a:cubicBezTo>
                    <a:pt x="2" y="16"/>
                    <a:pt x="2" y="16"/>
                    <a:pt x="2" y="16"/>
                  </a:cubicBezTo>
                  <a:lnTo>
                    <a:pt x="5"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1" name="Freeform 25"/>
            <p:cNvSpPr>
              <a:spLocks noEditPoints="1"/>
            </p:cNvSpPr>
            <p:nvPr userDrawn="1"/>
          </p:nvSpPr>
          <p:spPr bwMode="auto">
            <a:xfrm>
              <a:off x="2917825" y="8118475"/>
              <a:ext cx="90488" cy="82550"/>
            </a:xfrm>
            <a:custGeom>
              <a:avLst/>
              <a:gdLst>
                <a:gd name="T0" fmla="*/ 38 w 57"/>
                <a:gd name="T1" fmla="*/ 47 h 52"/>
                <a:gd name="T2" fmla="*/ 38 w 57"/>
                <a:gd name="T3" fmla="*/ 35 h 52"/>
                <a:gd name="T4" fmla="*/ 21 w 57"/>
                <a:gd name="T5" fmla="*/ 35 h 52"/>
                <a:gd name="T6" fmla="*/ 14 w 57"/>
                <a:gd name="T7" fmla="*/ 47 h 52"/>
                <a:gd name="T8" fmla="*/ 19 w 57"/>
                <a:gd name="T9" fmla="*/ 47 h 52"/>
                <a:gd name="T10" fmla="*/ 19 w 57"/>
                <a:gd name="T11" fmla="*/ 52 h 52"/>
                <a:gd name="T12" fmla="*/ 0 w 57"/>
                <a:gd name="T13" fmla="*/ 52 h 52"/>
                <a:gd name="T14" fmla="*/ 0 w 57"/>
                <a:gd name="T15" fmla="*/ 47 h 52"/>
                <a:gd name="T16" fmla="*/ 7 w 57"/>
                <a:gd name="T17" fmla="*/ 47 h 52"/>
                <a:gd name="T18" fmla="*/ 36 w 57"/>
                <a:gd name="T19" fmla="*/ 0 h 52"/>
                <a:gd name="T20" fmla="*/ 45 w 57"/>
                <a:gd name="T21" fmla="*/ 0 h 52"/>
                <a:gd name="T22" fmla="*/ 50 w 57"/>
                <a:gd name="T23" fmla="*/ 47 h 52"/>
                <a:gd name="T24" fmla="*/ 57 w 57"/>
                <a:gd name="T25" fmla="*/ 47 h 52"/>
                <a:gd name="T26" fmla="*/ 54 w 57"/>
                <a:gd name="T27" fmla="*/ 52 h 52"/>
                <a:gd name="T28" fmla="*/ 31 w 57"/>
                <a:gd name="T29" fmla="*/ 52 h 52"/>
                <a:gd name="T30" fmla="*/ 31 w 57"/>
                <a:gd name="T31" fmla="*/ 47 h 52"/>
                <a:gd name="T32" fmla="*/ 38 w 57"/>
                <a:gd name="T33" fmla="*/ 47 h 52"/>
                <a:gd name="T34" fmla="*/ 38 w 57"/>
                <a:gd name="T35" fmla="*/ 30 h 52"/>
                <a:gd name="T36" fmla="*/ 36 w 57"/>
                <a:gd name="T37" fmla="*/ 9 h 52"/>
                <a:gd name="T38" fmla="*/ 36 w 57"/>
                <a:gd name="T39" fmla="*/ 9 h 52"/>
                <a:gd name="T40" fmla="*/ 24 w 57"/>
                <a:gd name="T41" fmla="*/ 30 h 52"/>
                <a:gd name="T42" fmla="*/ 38 w 57"/>
                <a:gd name="T43"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52">
                  <a:moveTo>
                    <a:pt x="38" y="47"/>
                  </a:moveTo>
                  <a:lnTo>
                    <a:pt x="38" y="35"/>
                  </a:lnTo>
                  <a:lnTo>
                    <a:pt x="21" y="35"/>
                  </a:lnTo>
                  <a:lnTo>
                    <a:pt x="14" y="47"/>
                  </a:lnTo>
                  <a:lnTo>
                    <a:pt x="19" y="47"/>
                  </a:lnTo>
                  <a:lnTo>
                    <a:pt x="19" y="52"/>
                  </a:lnTo>
                  <a:lnTo>
                    <a:pt x="0" y="52"/>
                  </a:lnTo>
                  <a:lnTo>
                    <a:pt x="0" y="47"/>
                  </a:lnTo>
                  <a:lnTo>
                    <a:pt x="7" y="47"/>
                  </a:lnTo>
                  <a:lnTo>
                    <a:pt x="36" y="0"/>
                  </a:lnTo>
                  <a:lnTo>
                    <a:pt x="45" y="0"/>
                  </a:lnTo>
                  <a:lnTo>
                    <a:pt x="50" y="47"/>
                  </a:lnTo>
                  <a:lnTo>
                    <a:pt x="57" y="47"/>
                  </a:lnTo>
                  <a:lnTo>
                    <a:pt x="54" y="52"/>
                  </a:lnTo>
                  <a:lnTo>
                    <a:pt x="31" y="52"/>
                  </a:lnTo>
                  <a:lnTo>
                    <a:pt x="31" y="47"/>
                  </a:lnTo>
                  <a:lnTo>
                    <a:pt x="38" y="47"/>
                  </a:lnTo>
                  <a:close/>
                  <a:moveTo>
                    <a:pt x="38" y="30"/>
                  </a:moveTo>
                  <a:lnTo>
                    <a:pt x="36" y="9"/>
                  </a:lnTo>
                  <a:lnTo>
                    <a:pt x="36" y="9"/>
                  </a:lnTo>
                  <a:lnTo>
                    <a:pt x="24" y="30"/>
                  </a:lnTo>
                  <a:lnTo>
                    <a:pt x="38" y="3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2" name="Freeform 26"/>
            <p:cNvSpPr>
              <a:spLocks/>
            </p:cNvSpPr>
            <p:nvPr userDrawn="1"/>
          </p:nvSpPr>
          <p:spPr bwMode="auto">
            <a:xfrm>
              <a:off x="3008313" y="8140700"/>
              <a:ext cx="74613" cy="63500"/>
            </a:xfrm>
            <a:custGeom>
              <a:avLst/>
              <a:gdLst>
                <a:gd name="T0" fmla="*/ 12 w 20"/>
                <a:gd name="T1" fmla="*/ 14 h 17"/>
                <a:gd name="T2" fmla="*/ 13 w 20"/>
                <a:gd name="T3" fmla="*/ 10 h 17"/>
                <a:gd name="T4" fmla="*/ 13 w 20"/>
                <a:gd name="T5" fmla="*/ 10 h 17"/>
                <a:gd name="T6" fmla="*/ 5 w 20"/>
                <a:gd name="T7" fmla="*/ 17 h 17"/>
                <a:gd name="T8" fmla="*/ 2 w 20"/>
                <a:gd name="T9" fmla="*/ 13 h 17"/>
                <a:gd name="T10" fmla="*/ 5 w 20"/>
                <a:gd name="T11" fmla="*/ 4 h 17"/>
                <a:gd name="T12" fmla="*/ 4 w 20"/>
                <a:gd name="T13" fmla="*/ 3 h 17"/>
                <a:gd name="T14" fmla="*/ 2 w 20"/>
                <a:gd name="T15" fmla="*/ 6 h 17"/>
                <a:gd name="T16" fmla="*/ 0 w 20"/>
                <a:gd name="T17" fmla="*/ 6 h 17"/>
                <a:gd name="T18" fmla="*/ 6 w 20"/>
                <a:gd name="T19" fmla="*/ 0 h 17"/>
                <a:gd name="T20" fmla="*/ 9 w 20"/>
                <a:gd name="T21" fmla="*/ 4 h 17"/>
                <a:gd name="T22" fmla="*/ 6 w 20"/>
                <a:gd name="T23" fmla="*/ 12 h 17"/>
                <a:gd name="T24" fmla="*/ 7 w 20"/>
                <a:gd name="T25" fmla="*/ 14 h 17"/>
                <a:gd name="T26" fmla="*/ 14 w 20"/>
                <a:gd name="T27" fmla="*/ 1 h 17"/>
                <a:gd name="T28" fmla="*/ 18 w 20"/>
                <a:gd name="T29" fmla="*/ 1 h 17"/>
                <a:gd name="T30" fmla="*/ 16 w 20"/>
                <a:gd name="T31" fmla="*/ 11 h 17"/>
                <a:gd name="T32" fmla="*/ 15 w 20"/>
                <a:gd name="T33" fmla="*/ 13 h 17"/>
                <a:gd name="T34" fmla="*/ 16 w 20"/>
                <a:gd name="T35" fmla="*/ 14 h 17"/>
                <a:gd name="T36" fmla="*/ 18 w 20"/>
                <a:gd name="T37" fmla="*/ 11 h 17"/>
                <a:gd name="T38" fmla="*/ 20 w 20"/>
                <a:gd name="T39" fmla="*/ 11 h 17"/>
                <a:gd name="T40" fmla="*/ 15 w 20"/>
                <a:gd name="T41" fmla="*/ 17 h 17"/>
                <a:gd name="T42" fmla="*/ 12 w 20"/>
                <a:gd name="T43"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7">
                  <a:moveTo>
                    <a:pt x="12" y="14"/>
                  </a:moveTo>
                  <a:cubicBezTo>
                    <a:pt x="12" y="13"/>
                    <a:pt x="12" y="11"/>
                    <a:pt x="13" y="10"/>
                  </a:cubicBezTo>
                  <a:cubicBezTo>
                    <a:pt x="13" y="10"/>
                    <a:pt x="13" y="10"/>
                    <a:pt x="13" y="10"/>
                  </a:cubicBezTo>
                  <a:cubicBezTo>
                    <a:pt x="10" y="15"/>
                    <a:pt x="8" y="17"/>
                    <a:pt x="5" y="17"/>
                  </a:cubicBezTo>
                  <a:cubicBezTo>
                    <a:pt x="4" y="17"/>
                    <a:pt x="2" y="15"/>
                    <a:pt x="2" y="13"/>
                  </a:cubicBezTo>
                  <a:cubicBezTo>
                    <a:pt x="2" y="10"/>
                    <a:pt x="5" y="6"/>
                    <a:pt x="5" y="4"/>
                  </a:cubicBezTo>
                  <a:cubicBezTo>
                    <a:pt x="5" y="3"/>
                    <a:pt x="5" y="3"/>
                    <a:pt x="4" y="3"/>
                  </a:cubicBezTo>
                  <a:cubicBezTo>
                    <a:pt x="4" y="3"/>
                    <a:pt x="3" y="4"/>
                    <a:pt x="2" y="6"/>
                  </a:cubicBezTo>
                  <a:cubicBezTo>
                    <a:pt x="0" y="6"/>
                    <a:pt x="0" y="6"/>
                    <a:pt x="0" y="6"/>
                  </a:cubicBezTo>
                  <a:cubicBezTo>
                    <a:pt x="2" y="2"/>
                    <a:pt x="3" y="0"/>
                    <a:pt x="6" y="0"/>
                  </a:cubicBezTo>
                  <a:cubicBezTo>
                    <a:pt x="8" y="0"/>
                    <a:pt x="9" y="2"/>
                    <a:pt x="9" y="4"/>
                  </a:cubicBezTo>
                  <a:cubicBezTo>
                    <a:pt x="9" y="7"/>
                    <a:pt x="6" y="10"/>
                    <a:pt x="6" y="12"/>
                  </a:cubicBezTo>
                  <a:cubicBezTo>
                    <a:pt x="6" y="13"/>
                    <a:pt x="7" y="14"/>
                    <a:pt x="7" y="14"/>
                  </a:cubicBezTo>
                  <a:cubicBezTo>
                    <a:pt x="9" y="14"/>
                    <a:pt x="12" y="11"/>
                    <a:pt x="14" y="1"/>
                  </a:cubicBezTo>
                  <a:cubicBezTo>
                    <a:pt x="18" y="1"/>
                    <a:pt x="18" y="1"/>
                    <a:pt x="18" y="1"/>
                  </a:cubicBezTo>
                  <a:cubicBezTo>
                    <a:pt x="16" y="11"/>
                    <a:pt x="16" y="11"/>
                    <a:pt x="16" y="11"/>
                  </a:cubicBezTo>
                  <a:cubicBezTo>
                    <a:pt x="15" y="12"/>
                    <a:pt x="15" y="13"/>
                    <a:pt x="15" y="13"/>
                  </a:cubicBezTo>
                  <a:cubicBezTo>
                    <a:pt x="15" y="14"/>
                    <a:pt x="16" y="14"/>
                    <a:pt x="16" y="14"/>
                  </a:cubicBezTo>
                  <a:cubicBezTo>
                    <a:pt x="17" y="14"/>
                    <a:pt x="18" y="13"/>
                    <a:pt x="18" y="11"/>
                  </a:cubicBezTo>
                  <a:cubicBezTo>
                    <a:pt x="20" y="11"/>
                    <a:pt x="20" y="11"/>
                    <a:pt x="20" y="11"/>
                  </a:cubicBezTo>
                  <a:cubicBezTo>
                    <a:pt x="19" y="15"/>
                    <a:pt x="17" y="17"/>
                    <a:pt x="15" y="17"/>
                  </a:cubicBezTo>
                  <a:cubicBezTo>
                    <a:pt x="13" y="17"/>
                    <a:pt x="12" y="16"/>
                    <a:pt x="12"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3" name="Freeform 27"/>
            <p:cNvSpPr>
              <a:spLocks/>
            </p:cNvSpPr>
            <p:nvPr userDrawn="1"/>
          </p:nvSpPr>
          <p:spPr bwMode="auto">
            <a:xfrm>
              <a:off x="3090863" y="8129588"/>
              <a:ext cx="44450" cy="74612"/>
            </a:xfrm>
            <a:custGeom>
              <a:avLst/>
              <a:gdLst>
                <a:gd name="T0" fmla="*/ 7 w 12"/>
                <a:gd name="T1" fmla="*/ 6 h 20"/>
                <a:gd name="T2" fmla="*/ 5 w 12"/>
                <a:gd name="T3" fmla="*/ 14 h 20"/>
                <a:gd name="T4" fmla="*/ 4 w 12"/>
                <a:gd name="T5" fmla="*/ 16 h 20"/>
                <a:gd name="T6" fmla="*/ 5 w 12"/>
                <a:gd name="T7" fmla="*/ 17 h 20"/>
                <a:gd name="T8" fmla="*/ 8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8" y="13"/>
                  </a:cubicBezTo>
                  <a:cubicBezTo>
                    <a:pt x="10" y="14"/>
                    <a:pt x="10" y="14"/>
                    <a:pt x="10" y="14"/>
                  </a:cubicBezTo>
                  <a:cubicBezTo>
                    <a:pt x="8"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4" name="Freeform 28"/>
            <p:cNvSpPr>
              <a:spLocks/>
            </p:cNvSpPr>
            <p:nvPr userDrawn="1"/>
          </p:nvSpPr>
          <p:spPr bwMode="auto">
            <a:xfrm>
              <a:off x="3132138" y="8113713"/>
              <a:ext cx="71438" cy="90487"/>
            </a:xfrm>
            <a:custGeom>
              <a:avLst/>
              <a:gdLst>
                <a:gd name="T0" fmla="*/ 11 w 19"/>
                <a:gd name="T1" fmla="*/ 21 h 24"/>
                <a:gd name="T2" fmla="*/ 13 w 19"/>
                <a:gd name="T3" fmla="*/ 12 h 24"/>
                <a:gd name="T4" fmla="*/ 12 w 19"/>
                <a:gd name="T5" fmla="*/ 10 h 24"/>
                <a:gd name="T6" fmla="*/ 5 w 19"/>
                <a:gd name="T7" fmla="*/ 23 h 24"/>
                <a:gd name="T8" fmla="*/ 0 w 19"/>
                <a:gd name="T9" fmla="*/ 23 h 24"/>
                <a:gd name="T10" fmla="*/ 6 w 19"/>
                <a:gd name="T11" fmla="*/ 3 h 24"/>
                <a:gd name="T12" fmla="*/ 3 w 19"/>
                <a:gd name="T13" fmla="*/ 3 h 24"/>
                <a:gd name="T14" fmla="*/ 4 w 19"/>
                <a:gd name="T15" fmla="*/ 0 h 24"/>
                <a:gd name="T16" fmla="*/ 11 w 19"/>
                <a:gd name="T17" fmla="*/ 0 h 24"/>
                <a:gd name="T18" fmla="*/ 6 w 19"/>
                <a:gd name="T19" fmla="*/ 15 h 24"/>
                <a:gd name="T20" fmla="*/ 7 w 19"/>
                <a:gd name="T21" fmla="*/ 15 h 24"/>
                <a:gd name="T22" fmla="*/ 14 w 19"/>
                <a:gd name="T23" fmla="*/ 7 h 24"/>
                <a:gd name="T24" fmla="*/ 17 w 19"/>
                <a:gd name="T25" fmla="*/ 11 h 24"/>
                <a:gd name="T26" fmla="*/ 14 w 19"/>
                <a:gd name="T27" fmla="*/ 20 h 24"/>
                <a:gd name="T28" fmla="*/ 15 w 19"/>
                <a:gd name="T29" fmla="*/ 21 h 24"/>
                <a:gd name="T30" fmla="*/ 17 w 19"/>
                <a:gd name="T31" fmla="*/ 18 h 24"/>
                <a:gd name="T32" fmla="*/ 19 w 19"/>
                <a:gd name="T33" fmla="*/ 18 h 24"/>
                <a:gd name="T34" fmla="*/ 14 w 19"/>
                <a:gd name="T35" fmla="*/ 24 h 24"/>
                <a:gd name="T36" fmla="*/ 11 w 19"/>
                <a:gd name="T3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4">
                  <a:moveTo>
                    <a:pt x="11" y="21"/>
                  </a:moveTo>
                  <a:cubicBezTo>
                    <a:pt x="11" y="17"/>
                    <a:pt x="13" y="14"/>
                    <a:pt x="13" y="12"/>
                  </a:cubicBezTo>
                  <a:cubicBezTo>
                    <a:pt x="13" y="11"/>
                    <a:pt x="13" y="10"/>
                    <a:pt x="12" y="10"/>
                  </a:cubicBezTo>
                  <a:cubicBezTo>
                    <a:pt x="10" y="10"/>
                    <a:pt x="7" y="13"/>
                    <a:pt x="5" y="23"/>
                  </a:cubicBezTo>
                  <a:cubicBezTo>
                    <a:pt x="0" y="23"/>
                    <a:pt x="0" y="23"/>
                    <a:pt x="0" y="23"/>
                  </a:cubicBezTo>
                  <a:cubicBezTo>
                    <a:pt x="6" y="3"/>
                    <a:pt x="6" y="3"/>
                    <a:pt x="6" y="3"/>
                  </a:cubicBezTo>
                  <a:cubicBezTo>
                    <a:pt x="3" y="3"/>
                    <a:pt x="3" y="3"/>
                    <a:pt x="3" y="3"/>
                  </a:cubicBezTo>
                  <a:cubicBezTo>
                    <a:pt x="4" y="0"/>
                    <a:pt x="4" y="0"/>
                    <a:pt x="4" y="0"/>
                  </a:cubicBezTo>
                  <a:cubicBezTo>
                    <a:pt x="11" y="0"/>
                    <a:pt x="11" y="0"/>
                    <a:pt x="11" y="0"/>
                  </a:cubicBezTo>
                  <a:cubicBezTo>
                    <a:pt x="6" y="15"/>
                    <a:pt x="6" y="15"/>
                    <a:pt x="6" y="15"/>
                  </a:cubicBezTo>
                  <a:cubicBezTo>
                    <a:pt x="7" y="15"/>
                    <a:pt x="7" y="15"/>
                    <a:pt x="7" y="15"/>
                  </a:cubicBezTo>
                  <a:cubicBezTo>
                    <a:pt x="9" y="10"/>
                    <a:pt x="11" y="7"/>
                    <a:pt x="14" y="7"/>
                  </a:cubicBezTo>
                  <a:cubicBezTo>
                    <a:pt x="16" y="7"/>
                    <a:pt x="17" y="9"/>
                    <a:pt x="17" y="11"/>
                  </a:cubicBezTo>
                  <a:cubicBezTo>
                    <a:pt x="17" y="14"/>
                    <a:pt x="14" y="18"/>
                    <a:pt x="14" y="20"/>
                  </a:cubicBezTo>
                  <a:cubicBezTo>
                    <a:pt x="14" y="21"/>
                    <a:pt x="15" y="21"/>
                    <a:pt x="15" y="21"/>
                  </a:cubicBezTo>
                  <a:cubicBezTo>
                    <a:pt x="16" y="21"/>
                    <a:pt x="16" y="20"/>
                    <a:pt x="17" y="18"/>
                  </a:cubicBezTo>
                  <a:cubicBezTo>
                    <a:pt x="19" y="18"/>
                    <a:pt x="19" y="18"/>
                    <a:pt x="19" y="18"/>
                  </a:cubicBezTo>
                  <a:cubicBezTo>
                    <a:pt x="18" y="22"/>
                    <a:pt x="16" y="24"/>
                    <a:pt x="14" y="24"/>
                  </a:cubicBezTo>
                  <a:cubicBezTo>
                    <a:pt x="12" y="24"/>
                    <a:pt x="11" y="23"/>
                    <a:pt x="11"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5" name="Freeform 29"/>
            <p:cNvSpPr>
              <a:spLocks noEditPoints="1"/>
            </p:cNvSpPr>
            <p:nvPr userDrawn="1"/>
          </p:nvSpPr>
          <p:spPr bwMode="auto">
            <a:xfrm>
              <a:off x="3206750" y="8140700"/>
              <a:ext cx="60325" cy="63500"/>
            </a:xfrm>
            <a:custGeom>
              <a:avLst/>
              <a:gdLst>
                <a:gd name="T0" fmla="*/ 16 w 16"/>
                <a:gd name="T1" fmla="*/ 7 h 17"/>
                <a:gd name="T2" fmla="*/ 7 w 16"/>
                <a:gd name="T3" fmla="*/ 17 h 17"/>
                <a:gd name="T4" fmla="*/ 0 w 16"/>
                <a:gd name="T5" fmla="*/ 10 h 17"/>
                <a:gd name="T6" fmla="*/ 9 w 16"/>
                <a:gd name="T7" fmla="*/ 0 h 17"/>
                <a:gd name="T8" fmla="*/ 16 w 16"/>
                <a:gd name="T9" fmla="*/ 7 h 17"/>
                <a:gd name="T10" fmla="*/ 9 w 16"/>
                <a:gd name="T11" fmla="*/ 2 h 17"/>
                <a:gd name="T12" fmla="*/ 4 w 16"/>
                <a:gd name="T13" fmla="*/ 12 h 17"/>
                <a:gd name="T14" fmla="*/ 7 w 16"/>
                <a:gd name="T15" fmla="*/ 15 h 17"/>
                <a:gd name="T16" fmla="*/ 12 w 16"/>
                <a:gd name="T17" fmla="*/ 5 h 17"/>
                <a:gd name="T18" fmla="*/ 9 w 16"/>
                <a:gd name="T1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7">
                  <a:moveTo>
                    <a:pt x="16" y="7"/>
                  </a:moveTo>
                  <a:cubicBezTo>
                    <a:pt x="16" y="12"/>
                    <a:pt x="11" y="17"/>
                    <a:pt x="7" y="17"/>
                  </a:cubicBezTo>
                  <a:cubicBezTo>
                    <a:pt x="3" y="17"/>
                    <a:pt x="0" y="14"/>
                    <a:pt x="0" y="10"/>
                  </a:cubicBezTo>
                  <a:cubicBezTo>
                    <a:pt x="0" y="5"/>
                    <a:pt x="5" y="0"/>
                    <a:pt x="9" y="0"/>
                  </a:cubicBezTo>
                  <a:cubicBezTo>
                    <a:pt x="13" y="0"/>
                    <a:pt x="16" y="3"/>
                    <a:pt x="16" y="7"/>
                  </a:cubicBezTo>
                  <a:moveTo>
                    <a:pt x="9" y="2"/>
                  </a:moveTo>
                  <a:cubicBezTo>
                    <a:pt x="6" y="2"/>
                    <a:pt x="4" y="8"/>
                    <a:pt x="4" y="12"/>
                  </a:cubicBezTo>
                  <a:cubicBezTo>
                    <a:pt x="4" y="14"/>
                    <a:pt x="5" y="15"/>
                    <a:pt x="7" y="15"/>
                  </a:cubicBezTo>
                  <a:cubicBezTo>
                    <a:pt x="10" y="15"/>
                    <a:pt x="12" y="9"/>
                    <a:pt x="12" y="5"/>
                  </a:cubicBezTo>
                  <a:cubicBezTo>
                    <a:pt x="12" y="3"/>
                    <a:pt x="11" y="2"/>
                    <a:pt x="9" y="2"/>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6" name="Freeform 30"/>
            <p:cNvSpPr>
              <a:spLocks/>
            </p:cNvSpPr>
            <p:nvPr userDrawn="1"/>
          </p:nvSpPr>
          <p:spPr bwMode="auto">
            <a:xfrm>
              <a:off x="3270250" y="8140700"/>
              <a:ext cx="60325" cy="60325"/>
            </a:xfrm>
            <a:custGeom>
              <a:avLst/>
              <a:gdLst>
                <a:gd name="T0" fmla="*/ 4 w 16"/>
                <a:gd name="T1" fmla="*/ 5 h 16"/>
                <a:gd name="T2" fmla="*/ 4 w 16"/>
                <a:gd name="T3" fmla="*/ 3 h 16"/>
                <a:gd name="T4" fmla="*/ 2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6 w 16"/>
                <a:gd name="T25" fmla="*/ 16 h 16"/>
                <a:gd name="T26" fmla="*/ 2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3" y="4"/>
                    <a:pt x="2" y="7"/>
                  </a:cubicBezTo>
                  <a:cubicBezTo>
                    <a:pt x="0" y="6"/>
                    <a:pt x="0" y="6"/>
                    <a:pt x="0" y="6"/>
                  </a:cubicBezTo>
                  <a:cubicBezTo>
                    <a:pt x="1" y="2"/>
                    <a:pt x="3" y="0"/>
                    <a:pt x="5" y="0"/>
                  </a:cubicBezTo>
                  <a:cubicBezTo>
                    <a:pt x="7" y="0"/>
                    <a:pt x="8" y="2"/>
                    <a:pt x="8" y="4"/>
                  </a:cubicBezTo>
                  <a:cubicBezTo>
                    <a:pt x="8" y="5"/>
                    <a:pt x="8"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6" y="16"/>
                  </a:cubicBezTo>
                  <a:cubicBezTo>
                    <a:pt x="2" y="16"/>
                    <a:pt x="2" y="16"/>
                    <a:pt x="2"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7" name="Freeform 31"/>
            <p:cNvSpPr>
              <a:spLocks noEditPoints="1"/>
            </p:cNvSpPr>
            <p:nvPr userDrawn="1"/>
          </p:nvSpPr>
          <p:spPr bwMode="auto">
            <a:xfrm>
              <a:off x="3330575" y="8113713"/>
              <a:ext cx="41275" cy="90487"/>
            </a:xfrm>
            <a:custGeom>
              <a:avLst/>
              <a:gdLst>
                <a:gd name="T0" fmla="*/ 6 w 11"/>
                <a:gd name="T1" fmla="*/ 20 h 24"/>
                <a:gd name="T2" fmla="*/ 7 w 11"/>
                <a:gd name="T3" fmla="*/ 21 h 24"/>
                <a:gd name="T4" fmla="*/ 9 w 11"/>
                <a:gd name="T5" fmla="*/ 18 h 24"/>
                <a:gd name="T6" fmla="*/ 11 w 11"/>
                <a:gd name="T7" fmla="*/ 18 h 24"/>
                <a:gd name="T8" fmla="*/ 5 w 11"/>
                <a:gd name="T9" fmla="*/ 24 h 24"/>
                <a:gd name="T10" fmla="*/ 2 w 11"/>
                <a:gd name="T11" fmla="*/ 21 h 24"/>
                <a:gd name="T12" fmla="*/ 5 w 11"/>
                <a:gd name="T13" fmla="*/ 11 h 24"/>
                <a:gd name="T14" fmla="*/ 5 w 11"/>
                <a:gd name="T15" fmla="*/ 10 h 24"/>
                <a:gd name="T16" fmla="*/ 2 w 11"/>
                <a:gd name="T17" fmla="*/ 14 h 24"/>
                <a:gd name="T18" fmla="*/ 0 w 11"/>
                <a:gd name="T19" fmla="*/ 13 h 24"/>
                <a:gd name="T20" fmla="*/ 6 w 11"/>
                <a:gd name="T21" fmla="*/ 7 h 24"/>
                <a:gd name="T22" fmla="*/ 9 w 11"/>
                <a:gd name="T23" fmla="*/ 11 h 24"/>
                <a:gd name="T24" fmla="*/ 6 w 11"/>
                <a:gd name="T25" fmla="*/ 20 h 24"/>
                <a:gd name="T26" fmla="*/ 8 w 11"/>
                <a:gd name="T27" fmla="*/ 5 h 24"/>
                <a:gd name="T28" fmla="*/ 6 w 11"/>
                <a:gd name="T29" fmla="*/ 3 h 24"/>
                <a:gd name="T30" fmla="*/ 8 w 11"/>
                <a:gd name="T31" fmla="*/ 0 h 24"/>
                <a:gd name="T32" fmla="*/ 11 w 11"/>
                <a:gd name="T33" fmla="*/ 2 h 24"/>
                <a:gd name="T34" fmla="*/ 8 w 11"/>
                <a:gd name="T35"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24">
                  <a:moveTo>
                    <a:pt x="6" y="20"/>
                  </a:moveTo>
                  <a:cubicBezTo>
                    <a:pt x="6" y="21"/>
                    <a:pt x="6" y="21"/>
                    <a:pt x="7" y="21"/>
                  </a:cubicBezTo>
                  <a:cubicBezTo>
                    <a:pt x="7" y="21"/>
                    <a:pt x="8" y="20"/>
                    <a:pt x="9" y="18"/>
                  </a:cubicBezTo>
                  <a:cubicBezTo>
                    <a:pt x="11" y="18"/>
                    <a:pt x="11" y="18"/>
                    <a:pt x="11" y="18"/>
                  </a:cubicBezTo>
                  <a:cubicBezTo>
                    <a:pt x="9" y="22"/>
                    <a:pt x="7" y="24"/>
                    <a:pt x="5" y="24"/>
                  </a:cubicBezTo>
                  <a:cubicBezTo>
                    <a:pt x="4" y="24"/>
                    <a:pt x="2" y="23"/>
                    <a:pt x="2" y="21"/>
                  </a:cubicBezTo>
                  <a:cubicBezTo>
                    <a:pt x="2" y="17"/>
                    <a:pt x="5" y="13"/>
                    <a:pt x="5" y="11"/>
                  </a:cubicBezTo>
                  <a:cubicBezTo>
                    <a:pt x="5" y="10"/>
                    <a:pt x="5" y="10"/>
                    <a:pt x="5" y="10"/>
                  </a:cubicBezTo>
                  <a:cubicBezTo>
                    <a:pt x="4" y="10"/>
                    <a:pt x="3" y="11"/>
                    <a:pt x="2" y="14"/>
                  </a:cubicBezTo>
                  <a:cubicBezTo>
                    <a:pt x="0" y="13"/>
                    <a:pt x="0" y="13"/>
                    <a:pt x="0" y="13"/>
                  </a:cubicBezTo>
                  <a:cubicBezTo>
                    <a:pt x="2" y="9"/>
                    <a:pt x="3" y="7"/>
                    <a:pt x="6" y="7"/>
                  </a:cubicBezTo>
                  <a:cubicBezTo>
                    <a:pt x="7" y="7"/>
                    <a:pt x="9" y="9"/>
                    <a:pt x="9" y="11"/>
                  </a:cubicBezTo>
                  <a:cubicBezTo>
                    <a:pt x="9" y="14"/>
                    <a:pt x="6" y="18"/>
                    <a:pt x="6" y="20"/>
                  </a:cubicBezTo>
                  <a:moveTo>
                    <a:pt x="8" y="5"/>
                  </a:moveTo>
                  <a:cubicBezTo>
                    <a:pt x="6" y="5"/>
                    <a:pt x="6" y="4"/>
                    <a:pt x="6" y="3"/>
                  </a:cubicBezTo>
                  <a:cubicBezTo>
                    <a:pt x="6" y="2"/>
                    <a:pt x="7" y="0"/>
                    <a:pt x="8" y="0"/>
                  </a:cubicBezTo>
                  <a:cubicBezTo>
                    <a:pt x="10" y="0"/>
                    <a:pt x="11" y="1"/>
                    <a:pt x="11" y="2"/>
                  </a:cubicBezTo>
                  <a:cubicBezTo>
                    <a:pt x="11" y="3"/>
                    <a:pt x="9" y="5"/>
                    <a:pt x="8"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8" name="Freeform 32"/>
            <p:cNvSpPr>
              <a:spLocks/>
            </p:cNvSpPr>
            <p:nvPr userDrawn="1"/>
          </p:nvSpPr>
          <p:spPr bwMode="auto">
            <a:xfrm>
              <a:off x="3379788" y="8129588"/>
              <a:ext cx="44450" cy="74612"/>
            </a:xfrm>
            <a:custGeom>
              <a:avLst/>
              <a:gdLst>
                <a:gd name="T0" fmla="*/ 7 w 12"/>
                <a:gd name="T1" fmla="*/ 6 h 20"/>
                <a:gd name="T2" fmla="*/ 5 w 12"/>
                <a:gd name="T3" fmla="*/ 14 h 20"/>
                <a:gd name="T4" fmla="*/ 4 w 12"/>
                <a:gd name="T5" fmla="*/ 16 h 20"/>
                <a:gd name="T6" fmla="*/ 5 w 12"/>
                <a:gd name="T7" fmla="*/ 17 h 20"/>
                <a:gd name="T8" fmla="*/ 9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9" y="13"/>
                  </a:cubicBezTo>
                  <a:cubicBezTo>
                    <a:pt x="10" y="14"/>
                    <a:pt x="10" y="14"/>
                    <a:pt x="10" y="14"/>
                  </a:cubicBezTo>
                  <a:cubicBezTo>
                    <a:pt x="9"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9" name="Freeform 33"/>
            <p:cNvSpPr>
              <a:spLocks/>
            </p:cNvSpPr>
            <p:nvPr userDrawn="1"/>
          </p:nvSpPr>
          <p:spPr bwMode="auto">
            <a:xfrm>
              <a:off x="3424238" y="8140700"/>
              <a:ext cx="68263" cy="82550"/>
            </a:xfrm>
            <a:custGeom>
              <a:avLst/>
              <a:gdLst>
                <a:gd name="T0" fmla="*/ 8 w 18"/>
                <a:gd name="T1" fmla="*/ 3 h 22"/>
                <a:gd name="T2" fmla="*/ 6 w 18"/>
                <a:gd name="T3" fmla="*/ 12 h 22"/>
                <a:gd name="T4" fmla="*/ 7 w 18"/>
                <a:gd name="T5" fmla="*/ 13 h 22"/>
                <a:gd name="T6" fmla="*/ 14 w 18"/>
                <a:gd name="T7" fmla="*/ 1 h 22"/>
                <a:gd name="T8" fmla="*/ 18 w 18"/>
                <a:gd name="T9" fmla="*/ 1 h 22"/>
                <a:gd name="T10" fmla="*/ 15 w 18"/>
                <a:gd name="T11" fmla="*/ 14 h 22"/>
                <a:gd name="T12" fmla="*/ 5 w 18"/>
                <a:gd name="T13" fmla="*/ 22 h 22"/>
                <a:gd name="T14" fmla="*/ 0 w 18"/>
                <a:gd name="T15" fmla="*/ 19 h 22"/>
                <a:gd name="T16" fmla="*/ 3 w 18"/>
                <a:gd name="T17" fmla="*/ 17 h 22"/>
                <a:gd name="T18" fmla="*/ 5 w 18"/>
                <a:gd name="T19" fmla="*/ 19 h 22"/>
                <a:gd name="T20" fmla="*/ 4 w 18"/>
                <a:gd name="T21" fmla="*/ 20 h 22"/>
                <a:gd name="T22" fmla="*/ 5 w 18"/>
                <a:gd name="T23" fmla="*/ 20 h 22"/>
                <a:gd name="T24" fmla="*/ 11 w 18"/>
                <a:gd name="T25" fmla="*/ 14 h 22"/>
                <a:gd name="T26" fmla="*/ 12 w 18"/>
                <a:gd name="T27" fmla="*/ 11 h 22"/>
                <a:gd name="T28" fmla="*/ 12 w 18"/>
                <a:gd name="T29" fmla="*/ 11 h 22"/>
                <a:gd name="T30" fmla="*/ 5 w 18"/>
                <a:gd name="T31" fmla="*/ 16 h 22"/>
                <a:gd name="T32" fmla="*/ 2 w 18"/>
                <a:gd name="T33" fmla="*/ 12 h 22"/>
                <a:gd name="T34" fmla="*/ 4 w 18"/>
                <a:gd name="T35" fmla="*/ 4 h 22"/>
                <a:gd name="T36" fmla="*/ 4 w 18"/>
                <a:gd name="T37" fmla="*/ 3 h 22"/>
                <a:gd name="T38" fmla="*/ 1 w 18"/>
                <a:gd name="T39" fmla="*/ 7 h 22"/>
                <a:gd name="T40" fmla="*/ 0 w 18"/>
                <a:gd name="T41" fmla="*/ 6 h 22"/>
                <a:gd name="T42" fmla="*/ 5 w 18"/>
                <a:gd name="T43" fmla="*/ 0 h 22"/>
                <a:gd name="T44" fmla="*/ 8 w 18"/>
                <a:gd name="T45"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22">
                  <a:moveTo>
                    <a:pt x="8" y="3"/>
                  </a:moveTo>
                  <a:cubicBezTo>
                    <a:pt x="8" y="7"/>
                    <a:pt x="6" y="10"/>
                    <a:pt x="6" y="12"/>
                  </a:cubicBezTo>
                  <a:cubicBezTo>
                    <a:pt x="6" y="12"/>
                    <a:pt x="6" y="13"/>
                    <a:pt x="7" y="13"/>
                  </a:cubicBezTo>
                  <a:cubicBezTo>
                    <a:pt x="9" y="13"/>
                    <a:pt x="11" y="11"/>
                    <a:pt x="14" y="1"/>
                  </a:cubicBezTo>
                  <a:cubicBezTo>
                    <a:pt x="18" y="1"/>
                    <a:pt x="18" y="1"/>
                    <a:pt x="18" y="1"/>
                  </a:cubicBezTo>
                  <a:cubicBezTo>
                    <a:pt x="15" y="14"/>
                    <a:pt x="15" y="14"/>
                    <a:pt x="15" y="14"/>
                  </a:cubicBezTo>
                  <a:cubicBezTo>
                    <a:pt x="13" y="20"/>
                    <a:pt x="10" y="22"/>
                    <a:pt x="5" y="22"/>
                  </a:cubicBezTo>
                  <a:cubicBezTo>
                    <a:pt x="3" y="22"/>
                    <a:pt x="0" y="22"/>
                    <a:pt x="0" y="19"/>
                  </a:cubicBezTo>
                  <a:cubicBezTo>
                    <a:pt x="0" y="18"/>
                    <a:pt x="1" y="17"/>
                    <a:pt x="3" y="17"/>
                  </a:cubicBezTo>
                  <a:cubicBezTo>
                    <a:pt x="4" y="17"/>
                    <a:pt x="5" y="18"/>
                    <a:pt x="5" y="19"/>
                  </a:cubicBezTo>
                  <a:cubicBezTo>
                    <a:pt x="5" y="19"/>
                    <a:pt x="4" y="20"/>
                    <a:pt x="4" y="20"/>
                  </a:cubicBezTo>
                  <a:cubicBezTo>
                    <a:pt x="4" y="20"/>
                    <a:pt x="5" y="20"/>
                    <a:pt x="5" y="20"/>
                  </a:cubicBezTo>
                  <a:cubicBezTo>
                    <a:pt x="8" y="20"/>
                    <a:pt x="10" y="18"/>
                    <a:pt x="11" y="14"/>
                  </a:cubicBezTo>
                  <a:cubicBezTo>
                    <a:pt x="12" y="11"/>
                    <a:pt x="12" y="11"/>
                    <a:pt x="12" y="11"/>
                  </a:cubicBezTo>
                  <a:cubicBezTo>
                    <a:pt x="12" y="11"/>
                    <a:pt x="12" y="11"/>
                    <a:pt x="12" y="11"/>
                  </a:cubicBezTo>
                  <a:cubicBezTo>
                    <a:pt x="10" y="14"/>
                    <a:pt x="7" y="16"/>
                    <a:pt x="5" y="16"/>
                  </a:cubicBezTo>
                  <a:cubicBezTo>
                    <a:pt x="3" y="16"/>
                    <a:pt x="2" y="14"/>
                    <a:pt x="2" y="12"/>
                  </a:cubicBezTo>
                  <a:cubicBezTo>
                    <a:pt x="2" y="10"/>
                    <a:pt x="4" y="6"/>
                    <a:pt x="4" y="4"/>
                  </a:cubicBezTo>
                  <a:cubicBezTo>
                    <a:pt x="4" y="3"/>
                    <a:pt x="4" y="3"/>
                    <a:pt x="4" y="3"/>
                  </a:cubicBezTo>
                  <a:cubicBezTo>
                    <a:pt x="3" y="3"/>
                    <a:pt x="2" y="5"/>
                    <a:pt x="1" y="7"/>
                  </a:cubicBezTo>
                  <a:cubicBezTo>
                    <a:pt x="0" y="6"/>
                    <a:pt x="0" y="6"/>
                    <a:pt x="0" y="6"/>
                  </a:cubicBezTo>
                  <a:cubicBezTo>
                    <a:pt x="1" y="2"/>
                    <a:pt x="3" y="0"/>
                    <a:pt x="5" y="0"/>
                  </a:cubicBezTo>
                  <a:cubicBezTo>
                    <a:pt x="7" y="0"/>
                    <a:pt x="8" y="2"/>
                    <a:pt x="8" y="3"/>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0" name="Freeform 34"/>
            <p:cNvSpPr>
              <a:spLocks/>
            </p:cNvSpPr>
            <p:nvPr userDrawn="1"/>
          </p:nvSpPr>
          <p:spPr bwMode="auto">
            <a:xfrm>
              <a:off x="1797050" y="7615238"/>
              <a:ext cx="396875" cy="427037"/>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1" name="Freeform 35"/>
            <p:cNvSpPr>
              <a:spLocks/>
            </p:cNvSpPr>
            <p:nvPr userDrawn="1"/>
          </p:nvSpPr>
          <p:spPr bwMode="auto">
            <a:xfrm>
              <a:off x="2273300" y="7623175"/>
              <a:ext cx="261938" cy="412750"/>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2" name="Freeform 36"/>
            <p:cNvSpPr>
              <a:spLocks/>
            </p:cNvSpPr>
            <p:nvPr userDrawn="1"/>
          </p:nvSpPr>
          <p:spPr bwMode="auto">
            <a:xfrm>
              <a:off x="2493963" y="7618413"/>
              <a:ext cx="627063" cy="41751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3" name="Freeform 37"/>
            <p:cNvSpPr>
              <a:spLocks noEditPoints="1"/>
            </p:cNvSpPr>
            <p:nvPr userDrawn="1"/>
          </p:nvSpPr>
          <p:spPr bwMode="auto">
            <a:xfrm>
              <a:off x="3060700" y="7623175"/>
              <a:ext cx="431800" cy="412750"/>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grpSp>
        <p:nvGrpSpPr>
          <p:cNvPr id="44" name="Group 43"/>
          <p:cNvGrpSpPr/>
          <p:nvPr userDrawn="1"/>
        </p:nvGrpSpPr>
        <p:grpSpPr>
          <a:xfrm>
            <a:off x="0" y="6394433"/>
            <a:ext cx="12192000" cy="472857"/>
            <a:chOff x="2254250" y="3306763"/>
            <a:chExt cx="4635500" cy="239712"/>
          </a:xfrm>
        </p:grpSpPr>
        <p:sp>
          <p:nvSpPr>
            <p:cNvPr id="45" name="Freeform 6"/>
            <p:cNvSpPr>
              <a:spLocks/>
            </p:cNvSpPr>
            <p:nvPr/>
          </p:nvSpPr>
          <p:spPr bwMode="auto">
            <a:xfrm>
              <a:off x="2254250" y="3306763"/>
              <a:ext cx="4635500" cy="190500"/>
            </a:xfrm>
            <a:custGeom>
              <a:avLst/>
              <a:gdLst>
                <a:gd name="T0" fmla="*/ 1236 w 1236"/>
                <a:gd name="T1" fmla="*/ 0 h 51"/>
                <a:gd name="T2" fmla="*/ 1211 w 1236"/>
                <a:gd name="T3" fmla="*/ 2 h 51"/>
                <a:gd name="T4" fmla="*/ 1185 w 1236"/>
                <a:gd name="T5" fmla="*/ 0 h 51"/>
                <a:gd name="T6" fmla="*/ 1159 w 1236"/>
                <a:gd name="T7" fmla="*/ 2 h 51"/>
                <a:gd name="T8" fmla="*/ 1133 w 1236"/>
                <a:gd name="T9" fmla="*/ 0 h 51"/>
                <a:gd name="T10" fmla="*/ 1107 w 1236"/>
                <a:gd name="T11" fmla="*/ 2 h 51"/>
                <a:gd name="T12" fmla="*/ 1081 w 1236"/>
                <a:gd name="T13" fmla="*/ 0 h 51"/>
                <a:gd name="T14" fmla="*/ 1056 w 1236"/>
                <a:gd name="T15" fmla="*/ 2 h 51"/>
                <a:gd name="T16" fmla="*/ 1030 w 1236"/>
                <a:gd name="T17" fmla="*/ 0 h 51"/>
                <a:gd name="T18" fmla="*/ 1030 w 1236"/>
                <a:gd name="T19" fmla="*/ 0 h 51"/>
                <a:gd name="T20" fmla="*/ 1005 w 1236"/>
                <a:gd name="T21" fmla="*/ 2 h 51"/>
                <a:gd name="T22" fmla="*/ 979 w 1236"/>
                <a:gd name="T23" fmla="*/ 0 h 51"/>
                <a:gd name="T24" fmla="*/ 953 w 1236"/>
                <a:gd name="T25" fmla="*/ 2 h 51"/>
                <a:gd name="T26" fmla="*/ 927 w 1236"/>
                <a:gd name="T27" fmla="*/ 0 h 51"/>
                <a:gd name="T28" fmla="*/ 901 w 1236"/>
                <a:gd name="T29" fmla="*/ 2 h 51"/>
                <a:gd name="T30" fmla="*/ 875 w 1236"/>
                <a:gd name="T31" fmla="*/ 0 h 51"/>
                <a:gd name="T32" fmla="*/ 850 w 1236"/>
                <a:gd name="T33" fmla="*/ 2 h 51"/>
                <a:gd name="T34" fmla="*/ 824 w 1236"/>
                <a:gd name="T35" fmla="*/ 0 h 51"/>
                <a:gd name="T36" fmla="*/ 812 w 1236"/>
                <a:gd name="T37" fmla="*/ 1 h 51"/>
                <a:gd name="T38" fmla="*/ 786 w 1236"/>
                <a:gd name="T39" fmla="*/ 1 h 51"/>
                <a:gd name="T40" fmla="*/ 760 w 1236"/>
                <a:gd name="T41" fmla="*/ 1 h 51"/>
                <a:gd name="T42" fmla="*/ 734 w 1236"/>
                <a:gd name="T43" fmla="*/ 1 h 51"/>
                <a:gd name="T44" fmla="*/ 708 w 1236"/>
                <a:gd name="T45" fmla="*/ 1 h 51"/>
                <a:gd name="T46" fmla="*/ 682 w 1236"/>
                <a:gd name="T47" fmla="*/ 1 h 51"/>
                <a:gd name="T48" fmla="*/ 657 w 1236"/>
                <a:gd name="T49" fmla="*/ 1 h 51"/>
                <a:gd name="T50" fmla="*/ 631 w 1236"/>
                <a:gd name="T51" fmla="*/ 1 h 51"/>
                <a:gd name="T52" fmla="*/ 618 w 1236"/>
                <a:gd name="T53" fmla="*/ 0 h 51"/>
                <a:gd name="T54" fmla="*/ 593 w 1236"/>
                <a:gd name="T55" fmla="*/ 2 h 51"/>
                <a:gd name="T56" fmla="*/ 567 w 1236"/>
                <a:gd name="T57" fmla="*/ 0 h 51"/>
                <a:gd name="T58" fmla="*/ 541 w 1236"/>
                <a:gd name="T59" fmla="*/ 2 h 51"/>
                <a:gd name="T60" fmla="*/ 515 w 1236"/>
                <a:gd name="T61" fmla="*/ 0 h 51"/>
                <a:gd name="T62" fmla="*/ 489 w 1236"/>
                <a:gd name="T63" fmla="*/ 2 h 51"/>
                <a:gd name="T64" fmla="*/ 464 w 1236"/>
                <a:gd name="T65" fmla="*/ 0 h 51"/>
                <a:gd name="T66" fmla="*/ 438 w 1236"/>
                <a:gd name="T67" fmla="*/ 2 h 51"/>
                <a:gd name="T68" fmla="*/ 412 w 1236"/>
                <a:gd name="T69" fmla="*/ 0 h 51"/>
                <a:gd name="T70" fmla="*/ 387 w 1236"/>
                <a:gd name="T71" fmla="*/ 2 h 51"/>
                <a:gd name="T72" fmla="*/ 361 w 1236"/>
                <a:gd name="T73" fmla="*/ 0 h 51"/>
                <a:gd name="T74" fmla="*/ 335 w 1236"/>
                <a:gd name="T75" fmla="*/ 2 h 51"/>
                <a:gd name="T76" fmla="*/ 309 w 1236"/>
                <a:gd name="T77" fmla="*/ 0 h 51"/>
                <a:gd name="T78" fmla="*/ 284 w 1236"/>
                <a:gd name="T79" fmla="*/ 2 h 51"/>
                <a:gd name="T80" fmla="*/ 258 w 1236"/>
                <a:gd name="T81" fmla="*/ 0 h 51"/>
                <a:gd name="T82" fmla="*/ 232 w 1236"/>
                <a:gd name="T83" fmla="*/ 2 h 51"/>
                <a:gd name="T84" fmla="*/ 206 w 1236"/>
                <a:gd name="T85" fmla="*/ 0 h 51"/>
                <a:gd name="T86" fmla="*/ 206 w 1236"/>
                <a:gd name="T87" fmla="*/ 0 h 51"/>
                <a:gd name="T88" fmla="*/ 181 w 1236"/>
                <a:gd name="T89" fmla="*/ 2 h 51"/>
                <a:gd name="T90" fmla="*/ 155 w 1236"/>
                <a:gd name="T91" fmla="*/ 0 h 51"/>
                <a:gd name="T92" fmla="*/ 129 w 1236"/>
                <a:gd name="T93" fmla="*/ 2 h 51"/>
                <a:gd name="T94" fmla="*/ 103 w 1236"/>
                <a:gd name="T95" fmla="*/ 0 h 51"/>
                <a:gd name="T96" fmla="*/ 78 w 1236"/>
                <a:gd name="T97" fmla="*/ 2 h 51"/>
                <a:gd name="T98" fmla="*/ 52 w 1236"/>
                <a:gd name="T99" fmla="*/ 0 h 51"/>
                <a:gd name="T100" fmla="*/ 26 w 1236"/>
                <a:gd name="T101" fmla="*/ 2 h 51"/>
                <a:gd name="T102" fmla="*/ 0 w 1236"/>
                <a:gd name="T103" fmla="*/ 0 h 51"/>
                <a:gd name="T104" fmla="*/ 1236 w 1236"/>
                <a:gd name="T10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1">
                  <a:moveTo>
                    <a:pt x="1236" y="51"/>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1"/>
                    <a:pt x="0" y="51"/>
                    <a:pt x="0" y="51"/>
                  </a:cubicBezTo>
                  <a:lnTo>
                    <a:pt x="1236" y="5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6" name="Rectangle 7"/>
            <p:cNvSpPr>
              <a:spLocks noChangeArrowheads="1"/>
            </p:cNvSpPr>
            <p:nvPr/>
          </p:nvSpPr>
          <p:spPr bwMode="auto">
            <a:xfrm>
              <a:off x="2254250" y="3373438"/>
              <a:ext cx="4635500" cy="173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26274835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reaker 2">
    <p:spTree>
      <p:nvGrpSpPr>
        <p:cNvPr id="1" name=""/>
        <p:cNvGrpSpPr/>
        <p:nvPr/>
      </p:nvGrpSpPr>
      <p:grpSpPr>
        <a:xfrm>
          <a:off x="0" y="0"/>
          <a:ext cx="0" cy="0"/>
          <a:chOff x="0" y="0"/>
          <a:chExt cx="0" cy="0"/>
        </a:xfrm>
      </p:grpSpPr>
      <p:grpSp>
        <p:nvGrpSpPr>
          <p:cNvPr id="9" name="Group 8"/>
          <p:cNvGrpSpPr/>
          <p:nvPr userDrawn="1"/>
        </p:nvGrpSpPr>
        <p:grpSpPr>
          <a:xfrm>
            <a:off x="7672211" y="692654"/>
            <a:ext cx="3730552" cy="982821"/>
            <a:chOff x="866775" y="7446963"/>
            <a:chExt cx="2625726" cy="922337"/>
          </a:xfrm>
        </p:grpSpPr>
        <p:sp>
          <p:nvSpPr>
            <p:cNvPr id="10" name="Freeform 6"/>
            <p:cNvSpPr>
              <a:spLocks/>
            </p:cNvSpPr>
            <p:nvPr userDrawn="1"/>
          </p:nvSpPr>
          <p:spPr bwMode="auto">
            <a:xfrm>
              <a:off x="1042988" y="8031163"/>
              <a:ext cx="438150" cy="192087"/>
            </a:xfrm>
            <a:custGeom>
              <a:avLst/>
              <a:gdLst>
                <a:gd name="T0" fmla="*/ 117 w 117"/>
                <a:gd name="T1" fmla="*/ 33 h 51"/>
                <a:gd name="T2" fmla="*/ 98 w 117"/>
                <a:gd name="T3" fmla="*/ 0 h 51"/>
                <a:gd name="T4" fmla="*/ 58 w 117"/>
                <a:gd name="T5" fmla="*/ 13 h 51"/>
                <a:gd name="T6" fmla="*/ 19 w 117"/>
                <a:gd name="T7" fmla="*/ 0 h 51"/>
                <a:gd name="T8" fmla="*/ 0 w 117"/>
                <a:gd name="T9" fmla="*/ 33 h 51"/>
                <a:gd name="T10" fmla="*/ 58 w 117"/>
                <a:gd name="T11" fmla="*/ 51 h 51"/>
                <a:gd name="T12" fmla="*/ 117 w 117"/>
                <a:gd name="T13" fmla="*/ 33 h 51"/>
              </a:gdLst>
              <a:ahLst/>
              <a:cxnLst>
                <a:cxn ang="0">
                  <a:pos x="T0" y="T1"/>
                </a:cxn>
                <a:cxn ang="0">
                  <a:pos x="T2" y="T3"/>
                </a:cxn>
                <a:cxn ang="0">
                  <a:pos x="T4" y="T5"/>
                </a:cxn>
                <a:cxn ang="0">
                  <a:pos x="T6" y="T7"/>
                </a:cxn>
                <a:cxn ang="0">
                  <a:pos x="T8" y="T9"/>
                </a:cxn>
                <a:cxn ang="0">
                  <a:pos x="T10" y="T11"/>
                </a:cxn>
                <a:cxn ang="0">
                  <a:pos x="T12" y="T13"/>
                </a:cxn>
              </a:cxnLst>
              <a:rect l="0" t="0" r="r" b="b"/>
              <a:pathLst>
                <a:path w="117" h="51">
                  <a:moveTo>
                    <a:pt x="117" y="33"/>
                  </a:moveTo>
                  <a:cubicBezTo>
                    <a:pt x="112" y="23"/>
                    <a:pt x="105" y="12"/>
                    <a:pt x="98" y="0"/>
                  </a:cubicBezTo>
                  <a:cubicBezTo>
                    <a:pt x="87" y="8"/>
                    <a:pt x="73" y="13"/>
                    <a:pt x="58" y="13"/>
                  </a:cubicBezTo>
                  <a:cubicBezTo>
                    <a:pt x="44" y="13"/>
                    <a:pt x="30" y="8"/>
                    <a:pt x="19" y="0"/>
                  </a:cubicBezTo>
                  <a:cubicBezTo>
                    <a:pt x="12" y="12"/>
                    <a:pt x="5" y="23"/>
                    <a:pt x="0" y="33"/>
                  </a:cubicBezTo>
                  <a:cubicBezTo>
                    <a:pt x="17" y="44"/>
                    <a:pt x="37" y="51"/>
                    <a:pt x="58" y="51"/>
                  </a:cubicBezTo>
                  <a:cubicBezTo>
                    <a:pt x="80" y="51"/>
                    <a:pt x="100" y="44"/>
                    <a:pt x="117" y="33"/>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13" name="Freeform 7"/>
            <p:cNvSpPr>
              <a:spLocks/>
            </p:cNvSpPr>
            <p:nvPr userDrawn="1"/>
          </p:nvSpPr>
          <p:spPr bwMode="auto">
            <a:xfrm>
              <a:off x="866775" y="7446963"/>
              <a:ext cx="790575" cy="708025"/>
            </a:xfrm>
            <a:custGeom>
              <a:avLst/>
              <a:gdLst>
                <a:gd name="T0" fmla="*/ 119 w 211"/>
                <a:gd name="T1" fmla="*/ 0 h 189"/>
                <a:gd name="T2" fmla="*/ 173 w 211"/>
                <a:gd name="T3" fmla="*/ 102 h 189"/>
                <a:gd name="T4" fmla="*/ 169 w 211"/>
                <a:gd name="T5" fmla="*/ 124 h 189"/>
                <a:gd name="T6" fmla="*/ 120 w 211"/>
                <a:gd name="T7" fmla="*/ 58 h 189"/>
                <a:gd name="T8" fmla="*/ 105 w 211"/>
                <a:gd name="T9" fmla="*/ 41 h 189"/>
                <a:gd name="T10" fmla="*/ 91 w 211"/>
                <a:gd name="T11" fmla="*/ 58 h 189"/>
                <a:gd name="T12" fmla="*/ 42 w 211"/>
                <a:gd name="T13" fmla="*/ 124 h 189"/>
                <a:gd name="T14" fmla="*/ 38 w 211"/>
                <a:gd name="T15" fmla="*/ 102 h 189"/>
                <a:gd name="T16" fmla="*/ 92 w 211"/>
                <a:gd name="T17" fmla="*/ 0 h 189"/>
                <a:gd name="T18" fmla="*/ 45 w 211"/>
                <a:gd name="T19" fmla="*/ 0 h 189"/>
                <a:gd name="T20" fmla="*/ 0 w 211"/>
                <a:gd name="T21" fmla="*/ 102 h 189"/>
                <a:gd name="T22" fmla="*/ 19 w 211"/>
                <a:gd name="T23" fmla="*/ 162 h 189"/>
                <a:gd name="T24" fmla="*/ 47 w 211"/>
                <a:gd name="T25" fmla="*/ 189 h 189"/>
                <a:gd name="T26" fmla="*/ 66 w 211"/>
                <a:gd name="T27" fmla="*/ 156 h 189"/>
                <a:gd name="T28" fmla="*/ 105 w 211"/>
                <a:gd name="T29" fmla="*/ 100 h 189"/>
                <a:gd name="T30" fmla="*/ 145 w 211"/>
                <a:gd name="T31" fmla="*/ 156 h 189"/>
                <a:gd name="T32" fmla="*/ 164 w 211"/>
                <a:gd name="T33" fmla="*/ 189 h 189"/>
                <a:gd name="T34" fmla="*/ 192 w 211"/>
                <a:gd name="T35" fmla="*/ 162 h 189"/>
                <a:gd name="T36" fmla="*/ 211 w 211"/>
                <a:gd name="T37" fmla="*/ 102 h 189"/>
                <a:gd name="T38" fmla="*/ 166 w 211"/>
                <a:gd name="T39" fmla="*/ 0 h 189"/>
                <a:gd name="T40" fmla="*/ 119 w 211"/>
                <a:gd name="T41"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189">
                  <a:moveTo>
                    <a:pt x="119" y="0"/>
                  </a:moveTo>
                  <a:cubicBezTo>
                    <a:pt x="146" y="37"/>
                    <a:pt x="173" y="80"/>
                    <a:pt x="173" y="102"/>
                  </a:cubicBezTo>
                  <a:cubicBezTo>
                    <a:pt x="173" y="110"/>
                    <a:pt x="172" y="117"/>
                    <a:pt x="169" y="124"/>
                  </a:cubicBezTo>
                  <a:cubicBezTo>
                    <a:pt x="149" y="93"/>
                    <a:pt x="127" y="67"/>
                    <a:pt x="120" y="58"/>
                  </a:cubicBezTo>
                  <a:cubicBezTo>
                    <a:pt x="105" y="41"/>
                    <a:pt x="105" y="41"/>
                    <a:pt x="105" y="41"/>
                  </a:cubicBezTo>
                  <a:cubicBezTo>
                    <a:pt x="91" y="58"/>
                    <a:pt x="91" y="58"/>
                    <a:pt x="91" y="58"/>
                  </a:cubicBezTo>
                  <a:cubicBezTo>
                    <a:pt x="84" y="67"/>
                    <a:pt x="62" y="93"/>
                    <a:pt x="42" y="124"/>
                  </a:cubicBezTo>
                  <a:cubicBezTo>
                    <a:pt x="39" y="117"/>
                    <a:pt x="38" y="110"/>
                    <a:pt x="38" y="102"/>
                  </a:cubicBezTo>
                  <a:cubicBezTo>
                    <a:pt x="38" y="80"/>
                    <a:pt x="65" y="37"/>
                    <a:pt x="92" y="0"/>
                  </a:cubicBezTo>
                  <a:cubicBezTo>
                    <a:pt x="45" y="0"/>
                    <a:pt x="45" y="0"/>
                    <a:pt x="45" y="0"/>
                  </a:cubicBezTo>
                  <a:cubicBezTo>
                    <a:pt x="22" y="34"/>
                    <a:pt x="0" y="74"/>
                    <a:pt x="0" y="102"/>
                  </a:cubicBezTo>
                  <a:cubicBezTo>
                    <a:pt x="0" y="124"/>
                    <a:pt x="7" y="145"/>
                    <a:pt x="19" y="162"/>
                  </a:cubicBezTo>
                  <a:cubicBezTo>
                    <a:pt x="26" y="172"/>
                    <a:pt x="36" y="182"/>
                    <a:pt x="47" y="189"/>
                  </a:cubicBezTo>
                  <a:cubicBezTo>
                    <a:pt x="52" y="179"/>
                    <a:pt x="59" y="168"/>
                    <a:pt x="66" y="156"/>
                  </a:cubicBezTo>
                  <a:cubicBezTo>
                    <a:pt x="78" y="137"/>
                    <a:pt x="92" y="117"/>
                    <a:pt x="105" y="100"/>
                  </a:cubicBezTo>
                  <a:cubicBezTo>
                    <a:pt x="119" y="117"/>
                    <a:pt x="133" y="137"/>
                    <a:pt x="145" y="156"/>
                  </a:cubicBezTo>
                  <a:cubicBezTo>
                    <a:pt x="152" y="168"/>
                    <a:pt x="159" y="179"/>
                    <a:pt x="164" y="189"/>
                  </a:cubicBezTo>
                  <a:cubicBezTo>
                    <a:pt x="175" y="182"/>
                    <a:pt x="184" y="172"/>
                    <a:pt x="192" y="162"/>
                  </a:cubicBezTo>
                  <a:cubicBezTo>
                    <a:pt x="204" y="145"/>
                    <a:pt x="211" y="124"/>
                    <a:pt x="211" y="102"/>
                  </a:cubicBezTo>
                  <a:cubicBezTo>
                    <a:pt x="211" y="74"/>
                    <a:pt x="189" y="34"/>
                    <a:pt x="166" y="0"/>
                  </a:cubicBezTo>
                  <a:lnTo>
                    <a:pt x="119" y="0"/>
                  </a:lnTo>
                  <a:close/>
                </a:path>
              </a:pathLst>
            </a:custGeom>
            <a:solidFill>
              <a:srgbClr val="00A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4" name="Freeform 8"/>
            <p:cNvSpPr>
              <a:spLocks/>
            </p:cNvSpPr>
            <p:nvPr userDrawn="1"/>
          </p:nvSpPr>
          <p:spPr bwMode="auto">
            <a:xfrm>
              <a:off x="1481138" y="8053388"/>
              <a:ext cx="176213" cy="315912"/>
            </a:xfrm>
            <a:custGeom>
              <a:avLst/>
              <a:gdLst>
                <a:gd name="T0" fmla="*/ 4 w 47"/>
                <a:gd name="T1" fmla="*/ 84 h 84"/>
                <a:gd name="T2" fmla="*/ 44 w 47"/>
                <a:gd name="T3" fmla="*/ 84 h 84"/>
                <a:gd name="T4" fmla="*/ 47 w 47"/>
                <a:gd name="T5" fmla="*/ 58 h 84"/>
                <a:gd name="T6" fmla="*/ 28 w 47"/>
                <a:gd name="T7" fmla="*/ 0 h 84"/>
                <a:gd name="T8" fmla="*/ 0 w 47"/>
                <a:gd name="T9" fmla="*/ 27 h 84"/>
                <a:gd name="T10" fmla="*/ 9 w 47"/>
                <a:gd name="T11" fmla="*/ 58 h 84"/>
                <a:gd name="T12" fmla="*/ 4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 y="84"/>
                  </a:moveTo>
                  <a:cubicBezTo>
                    <a:pt x="44" y="84"/>
                    <a:pt x="44" y="84"/>
                    <a:pt x="44" y="84"/>
                  </a:cubicBezTo>
                  <a:cubicBezTo>
                    <a:pt x="46" y="76"/>
                    <a:pt x="47" y="67"/>
                    <a:pt x="47" y="58"/>
                  </a:cubicBezTo>
                  <a:cubicBezTo>
                    <a:pt x="47" y="41"/>
                    <a:pt x="39" y="21"/>
                    <a:pt x="28" y="0"/>
                  </a:cubicBezTo>
                  <a:cubicBezTo>
                    <a:pt x="20" y="10"/>
                    <a:pt x="11" y="20"/>
                    <a:pt x="0" y="27"/>
                  </a:cubicBezTo>
                  <a:cubicBezTo>
                    <a:pt x="6" y="39"/>
                    <a:pt x="9" y="50"/>
                    <a:pt x="9" y="58"/>
                  </a:cubicBezTo>
                  <a:cubicBezTo>
                    <a:pt x="9" y="67"/>
                    <a:pt x="7" y="76"/>
                    <a:pt x="4" y="84"/>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5" name="Freeform 9"/>
            <p:cNvSpPr>
              <a:spLocks/>
            </p:cNvSpPr>
            <p:nvPr userDrawn="1"/>
          </p:nvSpPr>
          <p:spPr bwMode="auto">
            <a:xfrm>
              <a:off x="866775" y="8053388"/>
              <a:ext cx="176213" cy="315912"/>
            </a:xfrm>
            <a:custGeom>
              <a:avLst/>
              <a:gdLst>
                <a:gd name="T0" fmla="*/ 43 w 47"/>
                <a:gd name="T1" fmla="*/ 84 h 84"/>
                <a:gd name="T2" fmla="*/ 38 w 47"/>
                <a:gd name="T3" fmla="*/ 58 h 84"/>
                <a:gd name="T4" fmla="*/ 47 w 47"/>
                <a:gd name="T5" fmla="*/ 27 h 84"/>
                <a:gd name="T6" fmla="*/ 19 w 47"/>
                <a:gd name="T7" fmla="*/ 0 h 84"/>
                <a:gd name="T8" fmla="*/ 0 w 47"/>
                <a:gd name="T9" fmla="*/ 58 h 84"/>
                <a:gd name="T10" fmla="*/ 3 w 47"/>
                <a:gd name="T11" fmla="*/ 84 h 84"/>
                <a:gd name="T12" fmla="*/ 43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3" y="84"/>
                  </a:moveTo>
                  <a:cubicBezTo>
                    <a:pt x="40" y="76"/>
                    <a:pt x="38" y="67"/>
                    <a:pt x="38" y="58"/>
                  </a:cubicBezTo>
                  <a:cubicBezTo>
                    <a:pt x="38" y="50"/>
                    <a:pt x="41" y="39"/>
                    <a:pt x="47" y="27"/>
                  </a:cubicBezTo>
                  <a:cubicBezTo>
                    <a:pt x="36" y="20"/>
                    <a:pt x="26" y="10"/>
                    <a:pt x="19" y="0"/>
                  </a:cubicBezTo>
                  <a:cubicBezTo>
                    <a:pt x="8" y="21"/>
                    <a:pt x="0" y="41"/>
                    <a:pt x="0" y="58"/>
                  </a:cubicBezTo>
                  <a:cubicBezTo>
                    <a:pt x="0" y="67"/>
                    <a:pt x="1" y="76"/>
                    <a:pt x="3" y="84"/>
                  </a:cubicBezTo>
                  <a:lnTo>
                    <a:pt x="43" y="84"/>
                  </a:lnTo>
                  <a:close/>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16" name="Freeform 10"/>
            <p:cNvSpPr>
              <a:spLocks/>
            </p:cNvSpPr>
            <p:nvPr userDrawn="1"/>
          </p:nvSpPr>
          <p:spPr bwMode="auto">
            <a:xfrm>
              <a:off x="1860550" y="8118475"/>
              <a:ext cx="85725" cy="85725"/>
            </a:xfrm>
            <a:custGeom>
              <a:avLst/>
              <a:gdLst>
                <a:gd name="T0" fmla="*/ 15 w 23"/>
                <a:gd name="T1" fmla="*/ 14 h 23"/>
                <a:gd name="T2" fmla="*/ 15 w 23"/>
                <a:gd name="T3" fmla="*/ 14 h 23"/>
                <a:gd name="T4" fmla="*/ 11 w 23"/>
                <a:gd name="T5" fmla="*/ 14 h 23"/>
                <a:gd name="T6" fmla="*/ 12 w 23"/>
                <a:gd name="T7" fmla="*/ 11 h 23"/>
                <a:gd name="T8" fmla="*/ 23 w 23"/>
                <a:gd name="T9" fmla="*/ 11 h 23"/>
                <a:gd name="T10" fmla="*/ 22 w 23"/>
                <a:gd name="T11" fmla="*/ 14 h 23"/>
                <a:gd name="T12" fmla="*/ 19 w 23"/>
                <a:gd name="T13" fmla="*/ 14 h 23"/>
                <a:gd name="T14" fmla="*/ 17 w 23"/>
                <a:gd name="T15" fmla="*/ 23 h 23"/>
                <a:gd name="T16" fmla="*/ 14 w 23"/>
                <a:gd name="T17" fmla="*/ 23 h 23"/>
                <a:gd name="T18" fmla="*/ 14 w 23"/>
                <a:gd name="T19" fmla="*/ 20 h 23"/>
                <a:gd name="T20" fmla="*/ 8 w 23"/>
                <a:gd name="T21" fmla="*/ 23 h 23"/>
                <a:gd name="T22" fmla="*/ 0 w 23"/>
                <a:gd name="T23" fmla="*/ 14 h 23"/>
                <a:gd name="T24" fmla="*/ 12 w 23"/>
                <a:gd name="T25" fmla="*/ 0 h 23"/>
                <a:gd name="T26" fmla="*/ 18 w 23"/>
                <a:gd name="T27" fmla="*/ 2 h 23"/>
                <a:gd name="T28" fmla="*/ 20 w 23"/>
                <a:gd name="T29" fmla="*/ 0 h 23"/>
                <a:gd name="T30" fmla="*/ 22 w 23"/>
                <a:gd name="T31" fmla="*/ 0 h 23"/>
                <a:gd name="T32" fmla="*/ 20 w 23"/>
                <a:gd name="T33" fmla="*/ 8 h 23"/>
                <a:gd name="T34" fmla="*/ 18 w 23"/>
                <a:gd name="T35" fmla="*/ 8 h 23"/>
                <a:gd name="T36" fmla="*/ 12 w 23"/>
                <a:gd name="T37" fmla="*/ 2 h 23"/>
                <a:gd name="T38" fmla="*/ 4 w 23"/>
                <a:gd name="T39" fmla="*/ 14 h 23"/>
                <a:gd name="T40" fmla="*/ 9 w 23"/>
                <a:gd name="T41" fmla="*/ 20 h 23"/>
                <a:gd name="T42" fmla="*/ 15 w 23"/>
                <a:gd name="T43"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3">
                  <a:moveTo>
                    <a:pt x="15" y="14"/>
                  </a:moveTo>
                  <a:cubicBezTo>
                    <a:pt x="15" y="14"/>
                    <a:pt x="15" y="14"/>
                    <a:pt x="15" y="14"/>
                  </a:cubicBezTo>
                  <a:cubicBezTo>
                    <a:pt x="11" y="14"/>
                    <a:pt x="11" y="14"/>
                    <a:pt x="11" y="14"/>
                  </a:cubicBezTo>
                  <a:cubicBezTo>
                    <a:pt x="12" y="11"/>
                    <a:pt x="12" y="11"/>
                    <a:pt x="12" y="11"/>
                  </a:cubicBezTo>
                  <a:cubicBezTo>
                    <a:pt x="23" y="11"/>
                    <a:pt x="23" y="11"/>
                    <a:pt x="23" y="11"/>
                  </a:cubicBezTo>
                  <a:cubicBezTo>
                    <a:pt x="22" y="14"/>
                    <a:pt x="22" y="14"/>
                    <a:pt x="22" y="14"/>
                  </a:cubicBezTo>
                  <a:cubicBezTo>
                    <a:pt x="19" y="14"/>
                    <a:pt x="19" y="14"/>
                    <a:pt x="19" y="14"/>
                  </a:cubicBezTo>
                  <a:cubicBezTo>
                    <a:pt x="17" y="23"/>
                    <a:pt x="17" y="23"/>
                    <a:pt x="17" y="23"/>
                  </a:cubicBezTo>
                  <a:cubicBezTo>
                    <a:pt x="14" y="23"/>
                    <a:pt x="14" y="23"/>
                    <a:pt x="14" y="23"/>
                  </a:cubicBezTo>
                  <a:cubicBezTo>
                    <a:pt x="14" y="20"/>
                    <a:pt x="14" y="20"/>
                    <a:pt x="14" y="20"/>
                  </a:cubicBezTo>
                  <a:cubicBezTo>
                    <a:pt x="13" y="22"/>
                    <a:pt x="11" y="23"/>
                    <a:pt x="8" y="23"/>
                  </a:cubicBezTo>
                  <a:cubicBezTo>
                    <a:pt x="3" y="23"/>
                    <a:pt x="0" y="19"/>
                    <a:pt x="0" y="14"/>
                  </a:cubicBezTo>
                  <a:cubicBezTo>
                    <a:pt x="0" y="7"/>
                    <a:pt x="5" y="0"/>
                    <a:pt x="12" y="0"/>
                  </a:cubicBezTo>
                  <a:cubicBezTo>
                    <a:pt x="15" y="0"/>
                    <a:pt x="17" y="1"/>
                    <a:pt x="18" y="2"/>
                  </a:cubicBezTo>
                  <a:cubicBezTo>
                    <a:pt x="20" y="0"/>
                    <a:pt x="20" y="0"/>
                    <a:pt x="20" y="0"/>
                  </a:cubicBezTo>
                  <a:cubicBezTo>
                    <a:pt x="22" y="0"/>
                    <a:pt x="22" y="0"/>
                    <a:pt x="22" y="0"/>
                  </a:cubicBezTo>
                  <a:cubicBezTo>
                    <a:pt x="20" y="8"/>
                    <a:pt x="20" y="8"/>
                    <a:pt x="20" y="8"/>
                  </a:cubicBezTo>
                  <a:cubicBezTo>
                    <a:pt x="18" y="8"/>
                    <a:pt x="18" y="8"/>
                    <a:pt x="18" y="8"/>
                  </a:cubicBezTo>
                  <a:cubicBezTo>
                    <a:pt x="17" y="4"/>
                    <a:pt x="15" y="2"/>
                    <a:pt x="12" y="2"/>
                  </a:cubicBezTo>
                  <a:cubicBezTo>
                    <a:pt x="6" y="2"/>
                    <a:pt x="4" y="10"/>
                    <a:pt x="4" y="14"/>
                  </a:cubicBezTo>
                  <a:cubicBezTo>
                    <a:pt x="4" y="19"/>
                    <a:pt x="7" y="20"/>
                    <a:pt x="9" y="20"/>
                  </a:cubicBezTo>
                  <a:cubicBezTo>
                    <a:pt x="12" y="20"/>
                    <a:pt x="14" y="18"/>
                    <a:pt x="15"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7" name="Freeform 11"/>
            <p:cNvSpPr>
              <a:spLocks/>
            </p:cNvSpPr>
            <p:nvPr userDrawn="1"/>
          </p:nvSpPr>
          <p:spPr bwMode="auto">
            <a:xfrm>
              <a:off x="1946275" y="8140700"/>
              <a:ext cx="60325" cy="60325"/>
            </a:xfrm>
            <a:custGeom>
              <a:avLst/>
              <a:gdLst>
                <a:gd name="T0" fmla="*/ 4 w 16"/>
                <a:gd name="T1" fmla="*/ 5 h 16"/>
                <a:gd name="T2" fmla="*/ 4 w 16"/>
                <a:gd name="T3" fmla="*/ 3 h 16"/>
                <a:gd name="T4" fmla="*/ 1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5 w 16"/>
                <a:gd name="T25" fmla="*/ 16 h 16"/>
                <a:gd name="T26" fmla="*/ 1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2" y="4"/>
                    <a:pt x="1" y="7"/>
                  </a:cubicBezTo>
                  <a:cubicBezTo>
                    <a:pt x="0" y="6"/>
                    <a:pt x="0" y="6"/>
                    <a:pt x="0" y="6"/>
                  </a:cubicBezTo>
                  <a:cubicBezTo>
                    <a:pt x="1" y="2"/>
                    <a:pt x="3" y="0"/>
                    <a:pt x="5" y="0"/>
                  </a:cubicBezTo>
                  <a:cubicBezTo>
                    <a:pt x="7" y="0"/>
                    <a:pt x="8" y="2"/>
                    <a:pt x="8" y="4"/>
                  </a:cubicBezTo>
                  <a:cubicBezTo>
                    <a:pt x="8" y="5"/>
                    <a:pt x="7"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5" y="16"/>
                  </a:cubicBezTo>
                  <a:cubicBezTo>
                    <a:pt x="1" y="16"/>
                    <a:pt x="1" y="16"/>
                    <a:pt x="1"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8" name="Freeform 12"/>
            <p:cNvSpPr>
              <a:spLocks noEditPoints="1"/>
            </p:cNvSpPr>
            <p:nvPr userDrawn="1"/>
          </p:nvSpPr>
          <p:spPr bwMode="auto">
            <a:xfrm>
              <a:off x="2003425" y="8140700"/>
              <a:ext cx="55563" cy="63500"/>
            </a:xfrm>
            <a:custGeom>
              <a:avLst/>
              <a:gdLst>
                <a:gd name="T0" fmla="*/ 4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4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4"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4" y="10"/>
                  </a:cubicBezTo>
                  <a:moveTo>
                    <a:pt x="5" y="8"/>
                  </a:moveTo>
                  <a:cubicBezTo>
                    <a:pt x="9" y="8"/>
                    <a:pt x="11" y="6"/>
                    <a:pt x="11" y="4"/>
                  </a:cubicBezTo>
                  <a:cubicBezTo>
                    <a:pt x="11" y="3"/>
                    <a:pt x="11" y="2"/>
                    <a:pt x="10" y="2"/>
                  </a:cubicBezTo>
                  <a:cubicBezTo>
                    <a:pt x="7" y="2"/>
                    <a:pt x="5"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9" name="Freeform 13"/>
            <p:cNvSpPr>
              <a:spLocks noEditPoints="1"/>
            </p:cNvSpPr>
            <p:nvPr userDrawn="1"/>
          </p:nvSpPr>
          <p:spPr bwMode="auto">
            <a:xfrm>
              <a:off x="2062163"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6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3"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8" y="15"/>
                    <a:pt x="7" y="17"/>
                    <a:pt x="5" y="17"/>
                  </a:cubicBezTo>
                  <a:cubicBezTo>
                    <a:pt x="2" y="17"/>
                    <a:pt x="0" y="14"/>
                    <a:pt x="0" y="11"/>
                  </a:cubicBezTo>
                  <a:cubicBezTo>
                    <a:pt x="0" y="8"/>
                    <a:pt x="1" y="5"/>
                    <a:pt x="3" y="3"/>
                  </a:cubicBezTo>
                  <a:cubicBezTo>
                    <a:pt x="5" y="1"/>
                    <a:pt x="7" y="0"/>
                    <a:pt x="9" y="0"/>
                  </a:cubicBezTo>
                  <a:cubicBezTo>
                    <a:pt x="11" y="0"/>
                    <a:pt x="12" y="2"/>
                    <a:pt x="12" y="3"/>
                  </a:cubicBezTo>
                  <a:cubicBezTo>
                    <a:pt x="13" y="1"/>
                    <a:pt x="13" y="1"/>
                    <a:pt x="13" y="1"/>
                  </a:cubicBezTo>
                  <a:cubicBezTo>
                    <a:pt x="16" y="1"/>
                    <a:pt x="16" y="1"/>
                    <a:pt x="16" y="1"/>
                  </a:cubicBezTo>
                  <a:lnTo>
                    <a:pt x="14"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0" name="Freeform 14"/>
            <p:cNvSpPr>
              <a:spLocks/>
            </p:cNvSpPr>
            <p:nvPr userDrawn="1"/>
          </p:nvSpPr>
          <p:spPr bwMode="auto">
            <a:xfrm>
              <a:off x="2133600" y="8129588"/>
              <a:ext cx="46038" cy="74612"/>
            </a:xfrm>
            <a:custGeom>
              <a:avLst/>
              <a:gdLst>
                <a:gd name="T0" fmla="*/ 7 w 12"/>
                <a:gd name="T1" fmla="*/ 6 h 20"/>
                <a:gd name="T2" fmla="*/ 5 w 12"/>
                <a:gd name="T3" fmla="*/ 14 h 20"/>
                <a:gd name="T4" fmla="*/ 5 w 12"/>
                <a:gd name="T5" fmla="*/ 16 h 20"/>
                <a:gd name="T6" fmla="*/ 6 w 12"/>
                <a:gd name="T7" fmla="*/ 17 h 20"/>
                <a:gd name="T8" fmla="*/ 9 w 12"/>
                <a:gd name="T9" fmla="*/ 13 h 20"/>
                <a:gd name="T10" fmla="*/ 11 w 12"/>
                <a:gd name="T11" fmla="*/ 14 h 20"/>
                <a:gd name="T12" fmla="*/ 5 w 12"/>
                <a:gd name="T13" fmla="*/ 20 h 20"/>
                <a:gd name="T14" fmla="*/ 1 w 12"/>
                <a:gd name="T15" fmla="*/ 16 h 20"/>
                <a:gd name="T16" fmla="*/ 1 w 12"/>
                <a:gd name="T17" fmla="*/ 13 h 20"/>
                <a:gd name="T18" fmla="*/ 3 w 12"/>
                <a:gd name="T19" fmla="*/ 6 h 20"/>
                <a:gd name="T20" fmla="*/ 0 w 12"/>
                <a:gd name="T21" fmla="*/ 6 h 20"/>
                <a:gd name="T22" fmla="*/ 1 w 12"/>
                <a:gd name="T23" fmla="*/ 4 h 20"/>
                <a:gd name="T24" fmla="*/ 4 w 12"/>
                <a:gd name="T25" fmla="*/ 4 h 20"/>
                <a:gd name="T26" fmla="*/ 5 w 12"/>
                <a:gd name="T27" fmla="*/ 0 h 20"/>
                <a:gd name="T28" fmla="*/ 9 w 12"/>
                <a:gd name="T29" fmla="*/ 0 h 20"/>
                <a:gd name="T30" fmla="*/ 8 w 12"/>
                <a:gd name="T31" fmla="*/ 4 h 20"/>
                <a:gd name="T32" fmla="*/ 12 w 12"/>
                <a:gd name="T33" fmla="*/ 4 h 20"/>
                <a:gd name="T34" fmla="*/ 12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6" y="20"/>
                    <a:pt x="5" y="20"/>
                  </a:cubicBezTo>
                  <a:cubicBezTo>
                    <a:pt x="2" y="20"/>
                    <a:pt x="1" y="19"/>
                    <a:pt x="1" y="16"/>
                  </a:cubicBezTo>
                  <a:cubicBezTo>
                    <a:pt x="1" y="15"/>
                    <a:pt x="1" y="14"/>
                    <a:pt x="1"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2" y="4"/>
                    <a:pt x="12" y="4"/>
                    <a:pt x="12"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1" name="Freeform 15"/>
            <p:cNvSpPr>
              <a:spLocks/>
            </p:cNvSpPr>
            <p:nvPr userDrawn="1"/>
          </p:nvSpPr>
          <p:spPr bwMode="auto">
            <a:xfrm>
              <a:off x="2205038" y="8118475"/>
              <a:ext cx="79375" cy="82550"/>
            </a:xfrm>
            <a:custGeom>
              <a:avLst/>
              <a:gdLst>
                <a:gd name="T0" fmla="*/ 17 w 21"/>
                <a:gd name="T1" fmla="*/ 0 h 22"/>
                <a:gd name="T2" fmla="*/ 17 w 21"/>
                <a:gd name="T3" fmla="*/ 3 h 22"/>
                <a:gd name="T4" fmla="*/ 13 w 21"/>
                <a:gd name="T5" fmla="*/ 3 h 22"/>
                <a:gd name="T6" fmla="*/ 9 w 21"/>
                <a:gd name="T7" fmla="*/ 20 h 22"/>
                <a:gd name="T8" fmla="*/ 13 w 21"/>
                <a:gd name="T9" fmla="*/ 20 h 22"/>
                <a:gd name="T10" fmla="*/ 19 w 21"/>
                <a:gd name="T11" fmla="*/ 14 h 22"/>
                <a:gd name="T12" fmla="*/ 21 w 21"/>
                <a:gd name="T13" fmla="*/ 14 h 22"/>
                <a:gd name="T14" fmla="*/ 19 w 21"/>
                <a:gd name="T15" fmla="*/ 22 h 22"/>
                <a:gd name="T16" fmla="*/ 0 w 21"/>
                <a:gd name="T17" fmla="*/ 22 h 22"/>
                <a:gd name="T18" fmla="*/ 1 w 21"/>
                <a:gd name="T19" fmla="*/ 20 h 22"/>
                <a:gd name="T20" fmla="*/ 4 w 21"/>
                <a:gd name="T21" fmla="*/ 20 h 22"/>
                <a:gd name="T22" fmla="*/ 9 w 21"/>
                <a:gd name="T23" fmla="*/ 3 h 22"/>
                <a:gd name="T24" fmla="*/ 5 w 21"/>
                <a:gd name="T25" fmla="*/ 3 h 22"/>
                <a:gd name="T26" fmla="*/ 6 w 21"/>
                <a:gd name="T27" fmla="*/ 0 h 22"/>
                <a:gd name="T28" fmla="*/ 17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7" y="0"/>
                  </a:moveTo>
                  <a:cubicBezTo>
                    <a:pt x="17" y="3"/>
                    <a:pt x="17" y="3"/>
                    <a:pt x="17" y="3"/>
                  </a:cubicBezTo>
                  <a:cubicBezTo>
                    <a:pt x="13" y="3"/>
                    <a:pt x="13" y="3"/>
                    <a:pt x="13" y="3"/>
                  </a:cubicBezTo>
                  <a:cubicBezTo>
                    <a:pt x="9" y="20"/>
                    <a:pt x="9" y="20"/>
                    <a:pt x="9" y="20"/>
                  </a:cubicBezTo>
                  <a:cubicBezTo>
                    <a:pt x="13" y="20"/>
                    <a:pt x="13" y="20"/>
                    <a:pt x="13" y="20"/>
                  </a:cubicBezTo>
                  <a:cubicBezTo>
                    <a:pt x="16" y="20"/>
                    <a:pt x="17" y="19"/>
                    <a:pt x="19" y="14"/>
                  </a:cubicBezTo>
                  <a:cubicBezTo>
                    <a:pt x="21" y="14"/>
                    <a:pt x="21" y="14"/>
                    <a:pt x="21" y="14"/>
                  </a:cubicBezTo>
                  <a:cubicBezTo>
                    <a:pt x="19" y="22"/>
                    <a:pt x="19" y="22"/>
                    <a:pt x="19" y="22"/>
                  </a:cubicBezTo>
                  <a:cubicBezTo>
                    <a:pt x="0" y="22"/>
                    <a:pt x="0" y="22"/>
                    <a:pt x="0" y="22"/>
                  </a:cubicBezTo>
                  <a:cubicBezTo>
                    <a:pt x="1" y="20"/>
                    <a:pt x="1" y="20"/>
                    <a:pt x="1" y="20"/>
                  </a:cubicBezTo>
                  <a:cubicBezTo>
                    <a:pt x="4" y="20"/>
                    <a:pt x="4" y="20"/>
                    <a:pt x="4" y="20"/>
                  </a:cubicBezTo>
                  <a:cubicBezTo>
                    <a:pt x="9" y="3"/>
                    <a:pt x="9" y="3"/>
                    <a:pt x="9" y="3"/>
                  </a:cubicBezTo>
                  <a:cubicBezTo>
                    <a:pt x="5" y="3"/>
                    <a:pt x="5" y="3"/>
                    <a:pt x="5" y="3"/>
                  </a:cubicBezTo>
                  <a:cubicBezTo>
                    <a:pt x="6" y="0"/>
                    <a:pt x="6" y="0"/>
                    <a:pt x="6" y="0"/>
                  </a:cubicBezTo>
                  <a:lnTo>
                    <a:pt x="17" y="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2" name="Freeform 16"/>
            <p:cNvSpPr>
              <a:spLocks noEditPoints="1"/>
            </p:cNvSpPr>
            <p:nvPr userDrawn="1"/>
          </p:nvSpPr>
          <p:spPr bwMode="auto">
            <a:xfrm>
              <a:off x="2292350" y="8140700"/>
              <a:ext cx="66675" cy="63500"/>
            </a:xfrm>
            <a:custGeom>
              <a:avLst/>
              <a:gdLst>
                <a:gd name="T0" fmla="*/ 13 w 18"/>
                <a:gd name="T1" fmla="*/ 11 h 17"/>
                <a:gd name="T2" fmla="*/ 13 w 18"/>
                <a:gd name="T3" fmla="*/ 13 h 17"/>
                <a:gd name="T4" fmla="*/ 14 w 18"/>
                <a:gd name="T5" fmla="*/ 14 h 17"/>
                <a:gd name="T6" fmla="*/ 16 w 18"/>
                <a:gd name="T7" fmla="*/ 11 h 17"/>
                <a:gd name="T8" fmla="*/ 18 w 18"/>
                <a:gd name="T9" fmla="*/ 11 h 17"/>
                <a:gd name="T10" fmla="*/ 12 w 18"/>
                <a:gd name="T11" fmla="*/ 17 h 17"/>
                <a:gd name="T12" fmla="*/ 10 w 18"/>
                <a:gd name="T13" fmla="*/ 14 h 17"/>
                <a:gd name="T14" fmla="*/ 10 w 18"/>
                <a:gd name="T15" fmla="*/ 13 h 17"/>
                <a:gd name="T16" fmla="*/ 9 w 18"/>
                <a:gd name="T17" fmla="*/ 13 h 17"/>
                <a:gd name="T18" fmla="*/ 4 w 18"/>
                <a:gd name="T19" fmla="*/ 17 h 17"/>
                <a:gd name="T20" fmla="*/ 0 w 18"/>
                <a:gd name="T21" fmla="*/ 11 h 17"/>
                <a:gd name="T22" fmla="*/ 3 w 18"/>
                <a:gd name="T23" fmla="*/ 3 h 17"/>
                <a:gd name="T24" fmla="*/ 8 w 18"/>
                <a:gd name="T25" fmla="*/ 0 h 17"/>
                <a:gd name="T26" fmla="*/ 12 w 18"/>
                <a:gd name="T27" fmla="*/ 3 h 17"/>
                <a:gd name="T28" fmla="*/ 12 w 18"/>
                <a:gd name="T29" fmla="*/ 1 h 17"/>
                <a:gd name="T30" fmla="*/ 16 w 18"/>
                <a:gd name="T31" fmla="*/ 1 h 17"/>
                <a:gd name="T32" fmla="*/ 13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3" y="11"/>
                  </a:moveTo>
                  <a:cubicBezTo>
                    <a:pt x="13" y="12"/>
                    <a:pt x="13" y="13"/>
                    <a:pt x="13" y="13"/>
                  </a:cubicBezTo>
                  <a:cubicBezTo>
                    <a:pt x="13" y="14"/>
                    <a:pt x="13" y="14"/>
                    <a:pt x="14" y="14"/>
                  </a:cubicBezTo>
                  <a:cubicBezTo>
                    <a:pt x="14" y="14"/>
                    <a:pt x="15" y="13"/>
                    <a:pt x="16" y="11"/>
                  </a:cubicBezTo>
                  <a:cubicBezTo>
                    <a:pt x="18" y="11"/>
                    <a:pt x="18" y="11"/>
                    <a:pt x="18" y="11"/>
                  </a:cubicBezTo>
                  <a:cubicBezTo>
                    <a:pt x="16" y="15"/>
                    <a:pt x="14" y="17"/>
                    <a:pt x="12" y="17"/>
                  </a:cubicBezTo>
                  <a:cubicBezTo>
                    <a:pt x="11" y="17"/>
                    <a:pt x="10" y="16"/>
                    <a:pt x="10" y="14"/>
                  </a:cubicBezTo>
                  <a:cubicBezTo>
                    <a:pt x="10" y="14"/>
                    <a:pt x="10" y="13"/>
                    <a:pt x="10" y="13"/>
                  </a:cubicBezTo>
                  <a:cubicBezTo>
                    <a:pt x="9" y="13"/>
                    <a:pt x="9" y="13"/>
                    <a:pt x="9" y="13"/>
                  </a:cubicBezTo>
                  <a:cubicBezTo>
                    <a:pt x="8" y="15"/>
                    <a:pt x="6" y="17"/>
                    <a:pt x="4" y="17"/>
                  </a:cubicBezTo>
                  <a:cubicBezTo>
                    <a:pt x="1" y="17"/>
                    <a:pt x="0" y="14"/>
                    <a:pt x="0" y="11"/>
                  </a:cubicBezTo>
                  <a:cubicBezTo>
                    <a:pt x="0" y="8"/>
                    <a:pt x="1" y="5"/>
                    <a:pt x="3" y="3"/>
                  </a:cubicBezTo>
                  <a:cubicBezTo>
                    <a:pt x="5" y="1"/>
                    <a:pt x="6" y="0"/>
                    <a:pt x="8" y="0"/>
                  </a:cubicBezTo>
                  <a:cubicBezTo>
                    <a:pt x="10" y="0"/>
                    <a:pt x="11" y="2"/>
                    <a:pt x="12" y="3"/>
                  </a:cubicBezTo>
                  <a:cubicBezTo>
                    <a:pt x="12" y="1"/>
                    <a:pt x="12" y="1"/>
                    <a:pt x="12" y="1"/>
                  </a:cubicBezTo>
                  <a:cubicBezTo>
                    <a:pt x="16" y="1"/>
                    <a:pt x="16" y="1"/>
                    <a:pt x="16" y="1"/>
                  </a:cubicBezTo>
                  <a:lnTo>
                    <a:pt x="13"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3" name="Freeform 17"/>
            <p:cNvSpPr>
              <a:spLocks/>
            </p:cNvSpPr>
            <p:nvPr userDrawn="1"/>
          </p:nvSpPr>
          <p:spPr bwMode="auto">
            <a:xfrm>
              <a:off x="2359025" y="8113713"/>
              <a:ext cx="68263" cy="90487"/>
            </a:xfrm>
            <a:custGeom>
              <a:avLst/>
              <a:gdLst>
                <a:gd name="T0" fmla="*/ 13 w 18"/>
                <a:gd name="T1" fmla="*/ 21 h 24"/>
                <a:gd name="T2" fmla="*/ 15 w 18"/>
                <a:gd name="T3" fmla="*/ 18 h 24"/>
                <a:gd name="T4" fmla="*/ 17 w 18"/>
                <a:gd name="T5" fmla="*/ 18 h 24"/>
                <a:gd name="T6" fmla="*/ 12 w 18"/>
                <a:gd name="T7" fmla="*/ 24 h 24"/>
                <a:gd name="T8" fmla="*/ 9 w 18"/>
                <a:gd name="T9" fmla="*/ 20 h 24"/>
                <a:gd name="T10" fmla="*/ 9 w 18"/>
                <a:gd name="T11" fmla="*/ 17 h 24"/>
                <a:gd name="T12" fmla="*/ 6 w 18"/>
                <a:gd name="T13" fmla="*/ 16 h 24"/>
                <a:gd name="T14" fmla="*/ 6 w 18"/>
                <a:gd name="T15" fmla="*/ 16 h 24"/>
                <a:gd name="T16" fmla="*/ 4 w 18"/>
                <a:gd name="T17" fmla="*/ 23 h 24"/>
                <a:gd name="T18" fmla="*/ 0 w 18"/>
                <a:gd name="T19" fmla="*/ 23 h 24"/>
                <a:gd name="T20" fmla="*/ 6 w 18"/>
                <a:gd name="T21" fmla="*/ 3 h 24"/>
                <a:gd name="T22" fmla="*/ 3 w 18"/>
                <a:gd name="T23" fmla="*/ 3 h 24"/>
                <a:gd name="T24" fmla="*/ 4 w 18"/>
                <a:gd name="T25" fmla="*/ 0 h 24"/>
                <a:gd name="T26" fmla="*/ 10 w 18"/>
                <a:gd name="T27" fmla="*/ 0 h 24"/>
                <a:gd name="T28" fmla="*/ 7 w 18"/>
                <a:gd name="T29" fmla="*/ 14 h 24"/>
                <a:gd name="T30" fmla="*/ 7 w 18"/>
                <a:gd name="T31" fmla="*/ 14 h 24"/>
                <a:gd name="T32" fmla="*/ 11 w 18"/>
                <a:gd name="T33" fmla="*/ 11 h 24"/>
                <a:gd name="T34" fmla="*/ 15 w 18"/>
                <a:gd name="T35" fmla="*/ 7 h 24"/>
                <a:gd name="T36" fmla="*/ 18 w 18"/>
                <a:gd name="T37" fmla="*/ 10 h 24"/>
                <a:gd name="T38" fmla="*/ 15 w 18"/>
                <a:gd name="T39" fmla="*/ 13 h 24"/>
                <a:gd name="T40" fmla="*/ 14 w 18"/>
                <a:gd name="T41" fmla="*/ 10 h 24"/>
                <a:gd name="T42" fmla="*/ 12 w 18"/>
                <a:gd name="T43" fmla="*/ 12 h 24"/>
                <a:gd name="T44" fmla="*/ 10 w 18"/>
                <a:gd name="T45" fmla="*/ 15 h 24"/>
                <a:gd name="T46" fmla="*/ 13 w 18"/>
                <a:gd name="T47" fmla="*/ 18 h 24"/>
                <a:gd name="T48" fmla="*/ 13 w 18"/>
                <a:gd name="T49" fmla="*/ 20 h 24"/>
                <a:gd name="T50" fmla="*/ 13 w 18"/>
                <a:gd name="T51"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4">
                  <a:moveTo>
                    <a:pt x="13" y="21"/>
                  </a:moveTo>
                  <a:cubicBezTo>
                    <a:pt x="14" y="21"/>
                    <a:pt x="15" y="20"/>
                    <a:pt x="15" y="18"/>
                  </a:cubicBezTo>
                  <a:cubicBezTo>
                    <a:pt x="17" y="18"/>
                    <a:pt x="17" y="18"/>
                    <a:pt x="17" y="18"/>
                  </a:cubicBezTo>
                  <a:cubicBezTo>
                    <a:pt x="16" y="22"/>
                    <a:pt x="14" y="24"/>
                    <a:pt x="12" y="24"/>
                  </a:cubicBezTo>
                  <a:cubicBezTo>
                    <a:pt x="10" y="24"/>
                    <a:pt x="9" y="23"/>
                    <a:pt x="9" y="20"/>
                  </a:cubicBezTo>
                  <a:cubicBezTo>
                    <a:pt x="9" y="19"/>
                    <a:pt x="9" y="18"/>
                    <a:pt x="9" y="17"/>
                  </a:cubicBezTo>
                  <a:cubicBezTo>
                    <a:pt x="9" y="16"/>
                    <a:pt x="9" y="16"/>
                    <a:pt x="6" y="16"/>
                  </a:cubicBezTo>
                  <a:cubicBezTo>
                    <a:pt x="6" y="16"/>
                    <a:pt x="6" y="16"/>
                    <a:pt x="6" y="16"/>
                  </a:cubicBezTo>
                  <a:cubicBezTo>
                    <a:pt x="4" y="23"/>
                    <a:pt x="4" y="23"/>
                    <a:pt x="4" y="23"/>
                  </a:cubicBezTo>
                  <a:cubicBezTo>
                    <a:pt x="0" y="23"/>
                    <a:pt x="0" y="23"/>
                    <a:pt x="0" y="23"/>
                  </a:cubicBezTo>
                  <a:cubicBezTo>
                    <a:pt x="6" y="3"/>
                    <a:pt x="6" y="3"/>
                    <a:pt x="6" y="3"/>
                  </a:cubicBezTo>
                  <a:cubicBezTo>
                    <a:pt x="3" y="3"/>
                    <a:pt x="3" y="3"/>
                    <a:pt x="3" y="3"/>
                  </a:cubicBezTo>
                  <a:cubicBezTo>
                    <a:pt x="4" y="0"/>
                    <a:pt x="4" y="0"/>
                    <a:pt x="4" y="0"/>
                  </a:cubicBezTo>
                  <a:cubicBezTo>
                    <a:pt x="10" y="0"/>
                    <a:pt x="10" y="0"/>
                    <a:pt x="10" y="0"/>
                  </a:cubicBezTo>
                  <a:cubicBezTo>
                    <a:pt x="7" y="14"/>
                    <a:pt x="7" y="14"/>
                    <a:pt x="7" y="14"/>
                  </a:cubicBezTo>
                  <a:cubicBezTo>
                    <a:pt x="7" y="14"/>
                    <a:pt x="7" y="14"/>
                    <a:pt x="7" y="14"/>
                  </a:cubicBezTo>
                  <a:cubicBezTo>
                    <a:pt x="9" y="14"/>
                    <a:pt x="9" y="13"/>
                    <a:pt x="11" y="11"/>
                  </a:cubicBezTo>
                  <a:cubicBezTo>
                    <a:pt x="12" y="9"/>
                    <a:pt x="13" y="7"/>
                    <a:pt x="15" y="7"/>
                  </a:cubicBezTo>
                  <a:cubicBezTo>
                    <a:pt x="17" y="7"/>
                    <a:pt x="18" y="8"/>
                    <a:pt x="18" y="10"/>
                  </a:cubicBezTo>
                  <a:cubicBezTo>
                    <a:pt x="18" y="11"/>
                    <a:pt x="17" y="13"/>
                    <a:pt x="15" y="13"/>
                  </a:cubicBezTo>
                  <a:cubicBezTo>
                    <a:pt x="14" y="13"/>
                    <a:pt x="13" y="12"/>
                    <a:pt x="14" y="10"/>
                  </a:cubicBezTo>
                  <a:cubicBezTo>
                    <a:pt x="13" y="10"/>
                    <a:pt x="13" y="11"/>
                    <a:pt x="12" y="12"/>
                  </a:cubicBezTo>
                  <a:cubicBezTo>
                    <a:pt x="11" y="13"/>
                    <a:pt x="11" y="14"/>
                    <a:pt x="10" y="15"/>
                  </a:cubicBezTo>
                  <a:cubicBezTo>
                    <a:pt x="12" y="15"/>
                    <a:pt x="13" y="16"/>
                    <a:pt x="13" y="18"/>
                  </a:cubicBezTo>
                  <a:cubicBezTo>
                    <a:pt x="13" y="19"/>
                    <a:pt x="13" y="20"/>
                    <a:pt x="13" y="20"/>
                  </a:cubicBezTo>
                  <a:cubicBezTo>
                    <a:pt x="13" y="21"/>
                    <a:pt x="13" y="21"/>
                    <a:pt x="13"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4" name="Freeform 18"/>
            <p:cNvSpPr>
              <a:spLocks noEditPoints="1"/>
            </p:cNvSpPr>
            <p:nvPr userDrawn="1"/>
          </p:nvSpPr>
          <p:spPr bwMode="auto">
            <a:xfrm>
              <a:off x="2427288" y="8140700"/>
              <a:ext cx="55563" cy="63500"/>
            </a:xfrm>
            <a:custGeom>
              <a:avLst/>
              <a:gdLst>
                <a:gd name="T0" fmla="*/ 5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5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5"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5" y="10"/>
                  </a:cubicBezTo>
                  <a:moveTo>
                    <a:pt x="5" y="8"/>
                  </a:moveTo>
                  <a:cubicBezTo>
                    <a:pt x="10" y="8"/>
                    <a:pt x="11" y="6"/>
                    <a:pt x="11" y="4"/>
                  </a:cubicBezTo>
                  <a:cubicBezTo>
                    <a:pt x="11" y="3"/>
                    <a:pt x="11" y="2"/>
                    <a:pt x="10" y="2"/>
                  </a:cubicBezTo>
                  <a:cubicBezTo>
                    <a:pt x="7" y="2"/>
                    <a:pt x="6"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5" name="Freeform 19"/>
            <p:cNvSpPr>
              <a:spLocks/>
            </p:cNvSpPr>
            <p:nvPr userDrawn="1"/>
          </p:nvSpPr>
          <p:spPr bwMode="auto">
            <a:xfrm>
              <a:off x="2486025" y="8140700"/>
              <a:ext cx="52388" cy="63500"/>
            </a:xfrm>
            <a:custGeom>
              <a:avLst/>
              <a:gdLst>
                <a:gd name="T0" fmla="*/ 6 w 14"/>
                <a:gd name="T1" fmla="*/ 17 h 17"/>
                <a:gd name="T2" fmla="*/ 0 w 14"/>
                <a:gd name="T3" fmla="*/ 13 h 17"/>
                <a:gd name="T4" fmla="*/ 2 w 14"/>
                <a:gd name="T5" fmla="*/ 10 h 17"/>
                <a:gd name="T6" fmla="*/ 4 w 14"/>
                <a:gd name="T7" fmla="*/ 12 h 17"/>
                <a:gd name="T8" fmla="*/ 3 w 14"/>
                <a:gd name="T9" fmla="*/ 14 h 17"/>
                <a:gd name="T10" fmla="*/ 6 w 14"/>
                <a:gd name="T11" fmla="*/ 15 h 17"/>
                <a:gd name="T12" fmla="*/ 9 w 14"/>
                <a:gd name="T13" fmla="*/ 13 h 17"/>
                <a:gd name="T14" fmla="*/ 6 w 14"/>
                <a:gd name="T15" fmla="*/ 10 h 17"/>
                <a:gd name="T16" fmla="*/ 2 w 14"/>
                <a:gd name="T17" fmla="*/ 6 h 17"/>
                <a:gd name="T18" fmla="*/ 8 w 14"/>
                <a:gd name="T19" fmla="*/ 0 h 17"/>
                <a:gd name="T20" fmla="*/ 14 w 14"/>
                <a:gd name="T21" fmla="*/ 4 h 17"/>
                <a:gd name="T22" fmla="*/ 12 w 14"/>
                <a:gd name="T23" fmla="*/ 6 h 17"/>
                <a:gd name="T24" fmla="*/ 10 w 14"/>
                <a:gd name="T25" fmla="*/ 5 h 17"/>
                <a:gd name="T26" fmla="*/ 10 w 14"/>
                <a:gd name="T27" fmla="*/ 3 h 17"/>
                <a:gd name="T28" fmla="*/ 8 w 14"/>
                <a:gd name="T29" fmla="*/ 2 h 17"/>
                <a:gd name="T30" fmla="*/ 5 w 14"/>
                <a:gd name="T31" fmla="*/ 4 h 17"/>
                <a:gd name="T32" fmla="*/ 9 w 14"/>
                <a:gd name="T33" fmla="*/ 7 h 17"/>
                <a:gd name="T34" fmla="*/ 12 w 14"/>
                <a:gd name="T35" fmla="*/ 11 h 17"/>
                <a:gd name="T36" fmla="*/ 6 w 14"/>
                <a:gd name="T3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7">
                  <a:moveTo>
                    <a:pt x="6" y="17"/>
                  </a:moveTo>
                  <a:cubicBezTo>
                    <a:pt x="3" y="17"/>
                    <a:pt x="0" y="15"/>
                    <a:pt x="0" y="13"/>
                  </a:cubicBezTo>
                  <a:cubicBezTo>
                    <a:pt x="0" y="12"/>
                    <a:pt x="0" y="10"/>
                    <a:pt x="2" y="10"/>
                  </a:cubicBezTo>
                  <a:cubicBezTo>
                    <a:pt x="3" y="10"/>
                    <a:pt x="4" y="11"/>
                    <a:pt x="4" y="12"/>
                  </a:cubicBezTo>
                  <a:cubicBezTo>
                    <a:pt x="4" y="13"/>
                    <a:pt x="3" y="14"/>
                    <a:pt x="3" y="14"/>
                  </a:cubicBezTo>
                  <a:cubicBezTo>
                    <a:pt x="4" y="15"/>
                    <a:pt x="5" y="15"/>
                    <a:pt x="6" y="15"/>
                  </a:cubicBezTo>
                  <a:cubicBezTo>
                    <a:pt x="8" y="15"/>
                    <a:pt x="9" y="14"/>
                    <a:pt x="9" y="13"/>
                  </a:cubicBezTo>
                  <a:cubicBezTo>
                    <a:pt x="9" y="11"/>
                    <a:pt x="7" y="11"/>
                    <a:pt x="6" y="10"/>
                  </a:cubicBezTo>
                  <a:cubicBezTo>
                    <a:pt x="4" y="9"/>
                    <a:pt x="2" y="8"/>
                    <a:pt x="2" y="6"/>
                  </a:cubicBezTo>
                  <a:cubicBezTo>
                    <a:pt x="2" y="2"/>
                    <a:pt x="5" y="0"/>
                    <a:pt x="8" y="0"/>
                  </a:cubicBezTo>
                  <a:cubicBezTo>
                    <a:pt x="11" y="0"/>
                    <a:pt x="14" y="2"/>
                    <a:pt x="14" y="4"/>
                  </a:cubicBezTo>
                  <a:cubicBezTo>
                    <a:pt x="14" y="5"/>
                    <a:pt x="13" y="6"/>
                    <a:pt x="12" y="6"/>
                  </a:cubicBezTo>
                  <a:cubicBezTo>
                    <a:pt x="10" y="6"/>
                    <a:pt x="10" y="6"/>
                    <a:pt x="10" y="5"/>
                  </a:cubicBezTo>
                  <a:cubicBezTo>
                    <a:pt x="10" y="4"/>
                    <a:pt x="10" y="3"/>
                    <a:pt x="10" y="3"/>
                  </a:cubicBezTo>
                  <a:cubicBezTo>
                    <a:pt x="10" y="2"/>
                    <a:pt x="9" y="2"/>
                    <a:pt x="8" y="2"/>
                  </a:cubicBezTo>
                  <a:cubicBezTo>
                    <a:pt x="7" y="2"/>
                    <a:pt x="5" y="3"/>
                    <a:pt x="5" y="4"/>
                  </a:cubicBezTo>
                  <a:cubicBezTo>
                    <a:pt x="5" y="6"/>
                    <a:pt x="7" y="6"/>
                    <a:pt x="9" y="7"/>
                  </a:cubicBezTo>
                  <a:cubicBezTo>
                    <a:pt x="11" y="8"/>
                    <a:pt x="12" y="9"/>
                    <a:pt x="12" y="11"/>
                  </a:cubicBezTo>
                  <a:cubicBezTo>
                    <a:pt x="12" y="15"/>
                    <a:pt x="9" y="17"/>
                    <a:pt x="6" y="17"/>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6" name="Freeform 20"/>
            <p:cNvSpPr>
              <a:spLocks/>
            </p:cNvSpPr>
            <p:nvPr userDrawn="1"/>
          </p:nvSpPr>
          <p:spPr bwMode="auto">
            <a:xfrm>
              <a:off x="2562225" y="8118475"/>
              <a:ext cx="130175" cy="85725"/>
            </a:xfrm>
            <a:custGeom>
              <a:avLst/>
              <a:gdLst>
                <a:gd name="T0" fmla="*/ 37 w 82"/>
                <a:gd name="T1" fmla="*/ 21 h 54"/>
                <a:gd name="T2" fmla="*/ 19 w 82"/>
                <a:gd name="T3" fmla="*/ 54 h 54"/>
                <a:gd name="T4" fmla="*/ 11 w 82"/>
                <a:gd name="T5" fmla="*/ 54 h 54"/>
                <a:gd name="T6" fmla="*/ 7 w 82"/>
                <a:gd name="T7" fmla="*/ 7 h 54"/>
                <a:gd name="T8" fmla="*/ 0 w 82"/>
                <a:gd name="T9" fmla="*/ 7 h 54"/>
                <a:gd name="T10" fmla="*/ 2 w 82"/>
                <a:gd name="T11" fmla="*/ 0 h 54"/>
                <a:gd name="T12" fmla="*/ 26 w 82"/>
                <a:gd name="T13" fmla="*/ 0 h 54"/>
                <a:gd name="T14" fmla="*/ 23 w 82"/>
                <a:gd name="T15" fmla="*/ 7 h 54"/>
                <a:gd name="T16" fmla="*/ 19 w 82"/>
                <a:gd name="T17" fmla="*/ 7 h 54"/>
                <a:gd name="T18" fmla="*/ 19 w 82"/>
                <a:gd name="T19" fmla="*/ 42 h 54"/>
                <a:gd name="T20" fmla="*/ 19 w 82"/>
                <a:gd name="T21" fmla="*/ 42 h 54"/>
                <a:gd name="T22" fmla="*/ 37 w 82"/>
                <a:gd name="T23" fmla="*/ 11 h 54"/>
                <a:gd name="T24" fmla="*/ 37 w 82"/>
                <a:gd name="T25" fmla="*/ 7 h 54"/>
                <a:gd name="T26" fmla="*/ 30 w 82"/>
                <a:gd name="T27" fmla="*/ 7 h 54"/>
                <a:gd name="T28" fmla="*/ 33 w 82"/>
                <a:gd name="T29" fmla="*/ 0 h 54"/>
                <a:gd name="T30" fmla="*/ 56 w 82"/>
                <a:gd name="T31" fmla="*/ 0 h 54"/>
                <a:gd name="T32" fmla="*/ 54 w 82"/>
                <a:gd name="T33" fmla="*/ 7 h 54"/>
                <a:gd name="T34" fmla="*/ 47 w 82"/>
                <a:gd name="T35" fmla="*/ 7 h 54"/>
                <a:gd name="T36" fmla="*/ 49 w 82"/>
                <a:gd name="T37" fmla="*/ 42 h 54"/>
                <a:gd name="T38" fmla="*/ 49 w 82"/>
                <a:gd name="T39" fmla="*/ 42 h 54"/>
                <a:gd name="T40" fmla="*/ 68 w 82"/>
                <a:gd name="T41" fmla="*/ 7 h 54"/>
                <a:gd name="T42" fmla="*/ 61 w 82"/>
                <a:gd name="T43" fmla="*/ 7 h 54"/>
                <a:gd name="T44" fmla="*/ 63 w 82"/>
                <a:gd name="T45" fmla="*/ 0 h 54"/>
                <a:gd name="T46" fmla="*/ 82 w 82"/>
                <a:gd name="T47" fmla="*/ 0 h 54"/>
                <a:gd name="T48" fmla="*/ 80 w 82"/>
                <a:gd name="T49" fmla="*/ 7 h 54"/>
                <a:gd name="T50" fmla="*/ 75 w 82"/>
                <a:gd name="T51" fmla="*/ 7 h 54"/>
                <a:gd name="T52" fmla="*/ 49 w 82"/>
                <a:gd name="T53" fmla="*/ 54 h 54"/>
                <a:gd name="T54" fmla="*/ 40 w 82"/>
                <a:gd name="T55" fmla="*/ 54 h 54"/>
                <a:gd name="T56" fmla="*/ 37 w 82"/>
                <a:gd name="T5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54">
                  <a:moveTo>
                    <a:pt x="37" y="21"/>
                  </a:moveTo>
                  <a:lnTo>
                    <a:pt x="19" y="54"/>
                  </a:lnTo>
                  <a:lnTo>
                    <a:pt x="11" y="54"/>
                  </a:lnTo>
                  <a:lnTo>
                    <a:pt x="7" y="7"/>
                  </a:lnTo>
                  <a:lnTo>
                    <a:pt x="0" y="7"/>
                  </a:lnTo>
                  <a:lnTo>
                    <a:pt x="2" y="0"/>
                  </a:lnTo>
                  <a:lnTo>
                    <a:pt x="26" y="0"/>
                  </a:lnTo>
                  <a:lnTo>
                    <a:pt x="23" y="7"/>
                  </a:lnTo>
                  <a:lnTo>
                    <a:pt x="19" y="7"/>
                  </a:lnTo>
                  <a:lnTo>
                    <a:pt x="19" y="42"/>
                  </a:lnTo>
                  <a:lnTo>
                    <a:pt x="19" y="42"/>
                  </a:lnTo>
                  <a:lnTo>
                    <a:pt x="37" y="11"/>
                  </a:lnTo>
                  <a:lnTo>
                    <a:pt x="37" y="7"/>
                  </a:lnTo>
                  <a:lnTo>
                    <a:pt x="30" y="7"/>
                  </a:lnTo>
                  <a:lnTo>
                    <a:pt x="33" y="0"/>
                  </a:lnTo>
                  <a:lnTo>
                    <a:pt x="56" y="0"/>
                  </a:lnTo>
                  <a:lnTo>
                    <a:pt x="54" y="7"/>
                  </a:lnTo>
                  <a:lnTo>
                    <a:pt x="47" y="7"/>
                  </a:lnTo>
                  <a:lnTo>
                    <a:pt x="49" y="42"/>
                  </a:lnTo>
                  <a:lnTo>
                    <a:pt x="49" y="42"/>
                  </a:lnTo>
                  <a:lnTo>
                    <a:pt x="68" y="7"/>
                  </a:lnTo>
                  <a:lnTo>
                    <a:pt x="61" y="7"/>
                  </a:lnTo>
                  <a:lnTo>
                    <a:pt x="63" y="0"/>
                  </a:lnTo>
                  <a:lnTo>
                    <a:pt x="82" y="0"/>
                  </a:lnTo>
                  <a:lnTo>
                    <a:pt x="80" y="7"/>
                  </a:lnTo>
                  <a:lnTo>
                    <a:pt x="75" y="7"/>
                  </a:lnTo>
                  <a:lnTo>
                    <a:pt x="49" y="54"/>
                  </a:lnTo>
                  <a:lnTo>
                    <a:pt x="40" y="54"/>
                  </a:lnTo>
                  <a:lnTo>
                    <a:pt x="37" y="21"/>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7" name="Freeform 21"/>
            <p:cNvSpPr>
              <a:spLocks noEditPoints="1"/>
            </p:cNvSpPr>
            <p:nvPr userDrawn="1"/>
          </p:nvSpPr>
          <p:spPr bwMode="auto">
            <a:xfrm>
              <a:off x="2670175"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7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4"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9" y="15"/>
                    <a:pt x="7" y="17"/>
                    <a:pt x="5" y="17"/>
                  </a:cubicBezTo>
                  <a:cubicBezTo>
                    <a:pt x="2" y="17"/>
                    <a:pt x="0" y="14"/>
                    <a:pt x="0" y="11"/>
                  </a:cubicBezTo>
                  <a:cubicBezTo>
                    <a:pt x="0" y="8"/>
                    <a:pt x="2" y="5"/>
                    <a:pt x="3" y="3"/>
                  </a:cubicBezTo>
                  <a:cubicBezTo>
                    <a:pt x="5" y="1"/>
                    <a:pt x="7" y="0"/>
                    <a:pt x="9" y="0"/>
                  </a:cubicBezTo>
                  <a:cubicBezTo>
                    <a:pt x="11" y="0"/>
                    <a:pt x="12" y="2"/>
                    <a:pt x="12" y="3"/>
                  </a:cubicBezTo>
                  <a:cubicBezTo>
                    <a:pt x="13" y="1"/>
                    <a:pt x="13" y="1"/>
                    <a:pt x="13" y="1"/>
                  </a:cubicBezTo>
                  <a:cubicBezTo>
                    <a:pt x="17" y="1"/>
                    <a:pt x="17" y="1"/>
                    <a:pt x="17" y="1"/>
                  </a:cubicBezTo>
                  <a:lnTo>
                    <a:pt x="14" y="11"/>
                  </a:lnTo>
                  <a:close/>
                  <a:moveTo>
                    <a:pt x="11" y="5"/>
                  </a:moveTo>
                  <a:cubicBezTo>
                    <a:pt x="11" y="4"/>
                    <a:pt x="11"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8" name="Freeform 22"/>
            <p:cNvSpPr>
              <a:spLocks/>
            </p:cNvSpPr>
            <p:nvPr userDrawn="1"/>
          </p:nvSpPr>
          <p:spPr bwMode="auto">
            <a:xfrm>
              <a:off x="2741613" y="8129588"/>
              <a:ext cx="49213" cy="74612"/>
            </a:xfrm>
            <a:custGeom>
              <a:avLst/>
              <a:gdLst>
                <a:gd name="T0" fmla="*/ 7 w 13"/>
                <a:gd name="T1" fmla="*/ 6 h 20"/>
                <a:gd name="T2" fmla="*/ 5 w 13"/>
                <a:gd name="T3" fmla="*/ 14 h 20"/>
                <a:gd name="T4" fmla="*/ 5 w 13"/>
                <a:gd name="T5" fmla="*/ 16 h 20"/>
                <a:gd name="T6" fmla="*/ 6 w 13"/>
                <a:gd name="T7" fmla="*/ 17 h 20"/>
                <a:gd name="T8" fmla="*/ 9 w 13"/>
                <a:gd name="T9" fmla="*/ 13 h 20"/>
                <a:gd name="T10" fmla="*/ 11 w 13"/>
                <a:gd name="T11" fmla="*/ 14 h 20"/>
                <a:gd name="T12" fmla="*/ 5 w 13"/>
                <a:gd name="T13" fmla="*/ 20 h 20"/>
                <a:gd name="T14" fmla="*/ 1 w 13"/>
                <a:gd name="T15" fmla="*/ 16 h 20"/>
                <a:gd name="T16" fmla="*/ 2 w 13"/>
                <a:gd name="T17" fmla="*/ 13 h 20"/>
                <a:gd name="T18" fmla="*/ 3 w 13"/>
                <a:gd name="T19" fmla="*/ 6 h 20"/>
                <a:gd name="T20" fmla="*/ 0 w 13"/>
                <a:gd name="T21" fmla="*/ 6 h 20"/>
                <a:gd name="T22" fmla="*/ 1 w 13"/>
                <a:gd name="T23" fmla="*/ 4 h 20"/>
                <a:gd name="T24" fmla="*/ 4 w 13"/>
                <a:gd name="T25" fmla="*/ 4 h 20"/>
                <a:gd name="T26" fmla="*/ 5 w 13"/>
                <a:gd name="T27" fmla="*/ 0 h 20"/>
                <a:gd name="T28" fmla="*/ 9 w 13"/>
                <a:gd name="T29" fmla="*/ 0 h 20"/>
                <a:gd name="T30" fmla="*/ 8 w 13"/>
                <a:gd name="T31" fmla="*/ 4 h 20"/>
                <a:gd name="T32" fmla="*/ 13 w 13"/>
                <a:gd name="T33" fmla="*/ 4 h 20"/>
                <a:gd name="T34" fmla="*/ 12 w 13"/>
                <a:gd name="T35" fmla="*/ 6 h 20"/>
                <a:gd name="T36" fmla="*/ 7 w 13"/>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7" y="20"/>
                    <a:pt x="5" y="20"/>
                  </a:cubicBezTo>
                  <a:cubicBezTo>
                    <a:pt x="3" y="20"/>
                    <a:pt x="1" y="19"/>
                    <a:pt x="1" y="16"/>
                  </a:cubicBezTo>
                  <a:cubicBezTo>
                    <a:pt x="1" y="15"/>
                    <a:pt x="1" y="14"/>
                    <a:pt x="2"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3" y="4"/>
                    <a:pt x="13" y="4"/>
                    <a:pt x="13"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29" name="Freeform 23"/>
            <p:cNvSpPr>
              <a:spLocks noEditPoints="1"/>
            </p:cNvSpPr>
            <p:nvPr userDrawn="1"/>
          </p:nvSpPr>
          <p:spPr bwMode="auto">
            <a:xfrm>
              <a:off x="2790825" y="8140700"/>
              <a:ext cx="52388" cy="63500"/>
            </a:xfrm>
            <a:custGeom>
              <a:avLst/>
              <a:gdLst>
                <a:gd name="T0" fmla="*/ 4 w 14"/>
                <a:gd name="T1" fmla="*/ 10 h 17"/>
                <a:gd name="T2" fmla="*/ 4 w 14"/>
                <a:gd name="T3" fmla="*/ 11 h 17"/>
                <a:gd name="T4" fmla="*/ 7 w 14"/>
                <a:gd name="T5" fmla="*/ 15 h 17"/>
                <a:gd name="T6" fmla="*/ 12 w 14"/>
                <a:gd name="T7" fmla="*/ 11 h 17"/>
                <a:gd name="T8" fmla="*/ 13 w 14"/>
                <a:gd name="T9" fmla="*/ 12 h 17"/>
                <a:gd name="T10" fmla="*/ 6 w 14"/>
                <a:gd name="T11" fmla="*/ 17 h 17"/>
                <a:gd name="T12" fmla="*/ 0 w 14"/>
                <a:gd name="T13" fmla="*/ 11 h 17"/>
                <a:gd name="T14" fmla="*/ 10 w 14"/>
                <a:gd name="T15" fmla="*/ 0 h 17"/>
                <a:gd name="T16" fmla="*/ 14 w 14"/>
                <a:gd name="T17" fmla="*/ 4 h 17"/>
                <a:gd name="T18" fmla="*/ 4 w 14"/>
                <a:gd name="T19" fmla="*/ 10 h 17"/>
                <a:gd name="T20" fmla="*/ 4 w 14"/>
                <a:gd name="T21" fmla="*/ 8 h 17"/>
                <a:gd name="T22" fmla="*/ 11 w 14"/>
                <a:gd name="T23" fmla="*/ 4 h 17"/>
                <a:gd name="T24" fmla="*/ 9 w 14"/>
                <a:gd name="T25" fmla="*/ 2 h 17"/>
                <a:gd name="T26" fmla="*/ 4 w 14"/>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7">
                  <a:moveTo>
                    <a:pt x="4" y="10"/>
                  </a:moveTo>
                  <a:cubicBezTo>
                    <a:pt x="4" y="10"/>
                    <a:pt x="4" y="11"/>
                    <a:pt x="4" y="11"/>
                  </a:cubicBezTo>
                  <a:cubicBezTo>
                    <a:pt x="4" y="14"/>
                    <a:pt x="5" y="15"/>
                    <a:pt x="7" y="15"/>
                  </a:cubicBezTo>
                  <a:cubicBezTo>
                    <a:pt x="9" y="15"/>
                    <a:pt x="10" y="13"/>
                    <a:pt x="12" y="11"/>
                  </a:cubicBezTo>
                  <a:cubicBezTo>
                    <a:pt x="13" y="12"/>
                    <a:pt x="13" y="12"/>
                    <a:pt x="13" y="12"/>
                  </a:cubicBezTo>
                  <a:cubicBezTo>
                    <a:pt x="11" y="15"/>
                    <a:pt x="9" y="17"/>
                    <a:pt x="6" y="17"/>
                  </a:cubicBezTo>
                  <a:cubicBezTo>
                    <a:pt x="2" y="17"/>
                    <a:pt x="0" y="14"/>
                    <a:pt x="0" y="11"/>
                  </a:cubicBezTo>
                  <a:cubicBezTo>
                    <a:pt x="0" y="5"/>
                    <a:pt x="4" y="0"/>
                    <a:pt x="10" y="0"/>
                  </a:cubicBezTo>
                  <a:cubicBezTo>
                    <a:pt x="13" y="0"/>
                    <a:pt x="14" y="2"/>
                    <a:pt x="14" y="4"/>
                  </a:cubicBezTo>
                  <a:cubicBezTo>
                    <a:pt x="14" y="7"/>
                    <a:pt x="11" y="10"/>
                    <a:pt x="4" y="10"/>
                  </a:cubicBezTo>
                  <a:moveTo>
                    <a:pt x="4" y="8"/>
                  </a:moveTo>
                  <a:cubicBezTo>
                    <a:pt x="9" y="8"/>
                    <a:pt x="11" y="6"/>
                    <a:pt x="11" y="4"/>
                  </a:cubicBezTo>
                  <a:cubicBezTo>
                    <a:pt x="11" y="3"/>
                    <a:pt x="10" y="2"/>
                    <a:pt x="9" y="2"/>
                  </a:cubicBezTo>
                  <a:cubicBezTo>
                    <a:pt x="7" y="2"/>
                    <a:pt x="5" y="6"/>
                    <a:pt x="4"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0" name="Freeform 24"/>
            <p:cNvSpPr>
              <a:spLocks/>
            </p:cNvSpPr>
            <p:nvPr userDrawn="1"/>
          </p:nvSpPr>
          <p:spPr bwMode="auto">
            <a:xfrm>
              <a:off x="2846388" y="8140700"/>
              <a:ext cx="60325" cy="60325"/>
            </a:xfrm>
            <a:custGeom>
              <a:avLst/>
              <a:gdLst>
                <a:gd name="T0" fmla="*/ 5 w 16"/>
                <a:gd name="T1" fmla="*/ 5 h 16"/>
                <a:gd name="T2" fmla="*/ 5 w 16"/>
                <a:gd name="T3" fmla="*/ 3 h 16"/>
                <a:gd name="T4" fmla="*/ 2 w 16"/>
                <a:gd name="T5" fmla="*/ 7 h 16"/>
                <a:gd name="T6" fmla="*/ 0 w 16"/>
                <a:gd name="T7" fmla="*/ 6 h 16"/>
                <a:gd name="T8" fmla="*/ 6 w 16"/>
                <a:gd name="T9" fmla="*/ 0 h 16"/>
                <a:gd name="T10" fmla="*/ 8 w 16"/>
                <a:gd name="T11" fmla="*/ 4 h 16"/>
                <a:gd name="T12" fmla="*/ 8 w 16"/>
                <a:gd name="T13" fmla="*/ 7 h 16"/>
                <a:gd name="T14" fmla="*/ 8 w 16"/>
                <a:gd name="T15" fmla="*/ 7 h 16"/>
                <a:gd name="T16" fmla="*/ 14 w 16"/>
                <a:gd name="T17" fmla="*/ 0 h 16"/>
                <a:gd name="T18" fmla="*/ 16 w 16"/>
                <a:gd name="T19" fmla="*/ 3 h 16"/>
                <a:gd name="T20" fmla="*/ 14 w 16"/>
                <a:gd name="T21" fmla="*/ 6 h 16"/>
                <a:gd name="T22" fmla="*/ 12 w 16"/>
                <a:gd name="T23" fmla="*/ 4 h 16"/>
                <a:gd name="T24" fmla="*/ 6 w 16"/>
                <a:gd name="T25" fmla="*/ 16 h 16"/>
                <a:gd name="T26" fmla="*/ 2 w 16"/>
                <a:gd name="T27" fmla="*/ 16 h 16"/>
                <a:gd name="T28" fmla="*/ 5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5" y="5"/>
                  </a:moveTo>
                  <a:cubicBezTo>
                    <a:pt x="5" y="4"/>
                    <a:pt x="5" y="3"/>
                    <a:pt x="5" y="3"/>
                  </a:cubicBezTo>
                  <a:cubicBezTo>
                    <a:pt x="4" y="3"/>
                    <a:pt x="3" y="4"/>
                    <a:pt x="2" y="7"/>
                  </a:cubicBezTo>
                  <a:cubicBezTo>
                    <a:pt x="0" y="6"/>
                    <a:pt x="0" y="6"/>
                    <a:pt x="0" y="6"/>
                  </a:cubicBezTo>
                  <a:cubicBezTo>
                    <a:pt x="2" y="2"/>
                    <a:pt x="3" y="0"/>
                    <a:pt x="6" y="0"/>
                  </a:cubicBezTo>
                  <a:cubicBezTo>
                    <a:pt x="7" y="0"/>
                    <a:pt x="8" y="2"/>
                    <a:pt x="8" y="4"/>
                  </a:cubicBezTo>
                  <a:cubicBezTo>
                    <a:pt x="8" y="5"/>
                    <a:pt x="8" y="6"/>
                    <a:pt x="8" y="7"/>
                  </a:cubicBezTo>
                  <a:cubicBezTo>
                    <a:pt x="8" y="7"/>
                    <a:pt x="8" y="7"/>
                    <a:pt x="8" y="7"/>
                  </a:cubicBezTo>
                  <a:cubicBezTo>
                    <a:pt x="10" y="3"/>
                    <a:pt x="11" y="0"/>
                    <a:pt x="14" y="0"/>
                  </a:cubicBezTo>
                  <a:cubicBezTo>
                    <a:pt x="15" y="0"/>
                    <a:pt x="16" y="1"/>
                    <a:pt x="16" y="3"/>
                  </a:cubicBezTo>
                  <a:cubicBezTo>
                    <a:pt x="16" y="5"/>
                    <a:pt x="15" y="6"/>
                    <a:pt x="14" y="6"/>
                  </a:cubicBezTo>
                  <a:cubicBezTo>
                    <a:pt x="13" y="6"/>
                    <a:pt x="12" y="5"/>
                    <a:pt x="12" y="4"/>
                  </a:cubicBezTo>
                  <a:cubicBezTo>
                    <a:pt x="11" y="4"/>
                    <a:pt x="8" y="7"/>
                    <a:pt x="6" y="16"/>
                  </a:cubicBezTo>
                  <a:cubicBezTo>
                    <a:pt x="2" y="16"/>
                    <a:pt x="2" y="16"/>
                    <a:pt x="2" y="16"/>
                  </a:cubicBezTo>
                  <a:lnTo>
                    <a:pt x="5"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1" name="Freeform 25"/>
            <p:cNvSpPr>
              <a:spLocks noEditPoints="1"/>
            </p:cNvSpPr>
            <p:nvPr userDrawn="1"/>
          </p:nvSpPr>
          <p:spPr bwMode="auto">
            <a:xfrm>
              <a:off x="2917825" y="8118475"/>
              <a:ext cx="90488" cy="82550"/>
            </a:xfrm>
            <a:custGeom>
              <a:avLst/>
              <a:gdLst>
                <a:gd name="T0" fmla="*/ 38 w 57"/>
                <a:gd name="T1" fmla="*/ 47 h 52"/>
                <a:gd name="T2" fmla="*/ 38 w 57"/>
                <a:gd name="T3" fmla="*/ 35 h 52"/>
                <a:gd name="T4" fmla="*/ 21 w 57"/>
                <a:gd name="T5" fmla="*/ 35 h 52"/>
                <a:gd name="T6" fmla="*/ 14 w 57"/>
                <a:gd name="T7" fmla="*/ 47 h 52"/>
                <a:gd name="T8" fmla="*/ 19 w 57"/>
                <a:gd name="T9" fmla="*/ 47 h 52"/>
                <a:gd name="T10" fmla="*/ 19 w 57"/>
                <a:gd name="T11" fmla="*/ 52 h 52"/>
                <a:gd name="T12" fmla="*/ 0 w 57"/>
                <a:gd name="T13" fmla="*/ 52 h 52"/>
                <a:gd name="T14" fmla="*/ 0 w 57"/>
                <a:gd name="T15" fmla="*/ 47 h 52"/>
                <a:gd name="T16" fmla="*/ 7 w 57"/>
                <a:gd name="T17" fmla="*/ 47 h 52"/>
                <a:gd name="T18" fmla="*/ 36 w 57"/>
                <a:gd name="T19" fmla="*/ 0 h 52"/>
                <a:gd name="T20" fmla="*/ 45 w 57"/>
                <a:gd name="T21" fmla="*/ 0 h 52"/>
                <a:gd name="T22" fmla="*/ 50 w 57"/>
                <a:gd name="T23" fmla="*/ 47 h 52"/>
                <a:gd name="T24" fmla="*/ 57 w 57"/>
                <a:gd name="T25" fmla="*/ 47 h 52"/>
                <a:gd name="T26" fmla="*/ 54 w 57"/>
                <a:gd name="T27" fmla="*/ 52 h 52"/>
                <a:gd name="T28" fmla="*/ 31 w 57"/>
                <a:gd name="T29" fmla="*/ 52 h 52"/>
                <a:gd name="T30" fmla="*/ 31 w 57"/>
                <a:gd name="T31" fmla="*/ 47 h 52"/>
                <a:gd name="T32" fmla="*/ 38 w 57"/>
                <a:gd name="T33" fmla="*/ 47 h 52"/>
                <a:gd name="T34" fmla="*/ 38 w 57"/>
                <a:gd name="T35" fmla="*/ 30 h 52"/>
                <a:gd name="T36" fmla="*/ 36 w 57"/>
                <a:gd name="T37" fmla="*/ 9 h 52"/>
                <a:gd name="T38" fmla="*/ 36 w 57"/>
                <a:gd name="T39" fmla="*/ 9 h 52"/>
                <a:gd name="T40" fmla="*/ 24 w 57"/>
                <a:gd name="T41" fmla="*/ 30 h 52"/>
                <a:gd name="T42" fmla="*/ 38 w 57"/>
                <a:gd name="T43"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52">
                  <a:moveTo>
                    <a:pt x="38" y="47"/>
                  </a:moveTo>
                  <a:lnTo>
                    <a:pt x="38" y="35"/>
                  </a:lnTo>
                  <a:lnTo>
                    <a:pt x="21" y="35"/>
                  </a:lnTo>
                  <a:lnTo>
                    <a:pt x="14" y="47"/>
                  </a:lnTo>
                  <a:lnTo>
                    <a:pt x="19" y="47"/>
                  </a:lnTo>
                  <a:lnTo>
                    <a:pt x="19" y="52"/>
                  </a:lnTo>
                  <a:lnTo>
                    <a:pt x="0" y="52"/>
                  </a:lnTo>
                  <a:lnTo>
                    <a:pt x="0" y="47"/>
                  </a:lnTo>
                  <a:lnTo>
                    <a:pt x="7" y="47"/>
                  </a:lnTo>
                  <a:lnTo>
                    <a:pt x="36" y="0"/>
                  </a:lnTo>
                  <a:lnTo>
                    <a:pt x="45" y="0"/>
                  </a:lnTo>
                  <a:lnTo>
                    <a:pt x="50" y="47"/>
                  </a:lnTo>
                  <a:lnTo>
                    <a:pt x="57" y="47"/>
                  </a:lnTo>
                  <a:lnTo>
                    <a:pt x="54" y="52"/>
                  </a:lnTo>
                  <a:lnTo>
                    <a:pt x="31" y="52"/>
                  </a:lnTo>
                  <a:lnTo>
                    <a:pt x="31" y="47"/>
                  </a:lnTo>
                  <a:lnTo>
                    <a:pt x="38" y="47"/>
                  </a:lnTo>
                  <a:close/>
                  <a:moveTo>
                    <a:pt x="38" y="30"/>
                  </a:moveTo>
                  <a:lnTo>
                    <a:pt x="36" y="9"/>
                  </a:lnTo>
                  <a:lnTo>
                    <a:pt x="36" y="9"/>
                  </a:lnTo>
                  <a:lnTo>
                    <a:pt x="24" y="30"/>
                  </a:lnTo>
                  <a:lnTo>
                    <a:pt x="38" y="3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2" name="Freeform 26"/>
            <p:cNvSpPr>
              <a:spLocks/>
            </p:cNvSpPr>
            <p:nvPr userDrawn="1"/>
          </p:nvSpPr>
          <p:spPr bwMode="auto">
            <a:xfrm>
              <a:off x="3008313" y="8140700"/>
              <a:ext cx="74613" cy="63500"/>
            </a:xfrm>
            <a:custGeom>
              <a:avLst/>
              <a:gdLst>
                <a:gd name="T0" fmla="*/ 12 w 20"/>
                <a:gd name="T1" fmla="*/ 14 h 17"/>
                <a:gd name="T2" fmla="*/ 13 w 20"/>
                <a:gd name="T3" fmla="*/ 10 h 17"/>
                <a:gd name="T4" fmla="*/ 13 w 20"/>
                <a:gd name="T5" fmla="*/ 10 h 17"/>
                <a:gd name="T6" fmla="*/ 5 w 20"/>
                <a:gd name="T7" fmla="*/ 17 h 17"/>
                <a:gd name="T8" fmla="*/ 2 w 20"/>
                <a:gd name="T9" fmla="*/ 13 h 17"/>
                <a:gd name="T10" fmla="*/ 5 w 20"/>
                <a:gd name="T11" fmla="*/ 4 h 17"/>
                <a:gd name="T12" fmla="*/ 4 w 20"/>
                <a:gd name="T13" fmla="*/ 3 h 17"/>
                <a:gd name="T14" fmla="*/ 2 w 20"/>
                <a:gd name="T15" fmla="*/ 6 h 17"/>
                <a:gd name="T16" fmla="*/ 0 w 20"/>
                <a:gd name="T17" fmla="*/ 6 h 17"/>
                <a:gd name="T18" fmla="*/ 6 w 20"/>
                <a:gd name="T19" fmla="*/ 0 h 17"/>
                <a:gd name="T20" fmla="*/ 9 w 20"/>
                <a:gd name="T21" fmla="*/ 4 h 17"/>
                <a:gd name="T22" fmla="*/ 6 w 20"/>
                <a:gd name="T23" fmla="*/ 12 h 17"/>
                <a:gd name="T24" fmla="*/ 7 w 20"/>
                <a:gd name="T25" fmla="*/ 14 h 17"/>
                <a:gd name="T26" fmla="*/ 14 w 20"/>
                <a:gd name="T27" fmla="*/ 1 h 17"/>
                <a:gd name="T28" fmla="*/ 18 w 20"/>
                <a:gd name="T29" fmla="*/ 1 h 17"/>
                <a:gd name="T30" fmla="*/ 16 w 20"/>
                <a:gd name="T31" fmla="*/ 11 h 17"/>
                <a:gd name="T32" fmla="*/ 15 w 20"/>
                <a:gd name="T33" fmla="*/ 13 h 17"/>
                <a:gd name="T34" fmla="*/ 16 w 20"/>
                <a:gd name="T35" fmla="*/ 14 h 17"/>
                <a:gd name="T36" fmla="*/ 18 w 20"/>
                <a:gd name="T37" fmla="*/ 11 h 17"/>
                <a:gd name="T38" fmla="*/ 20 w 20"/>
                <a:gd name="T39" fmla="*/ 11 h 17"/>
                <a:gd name="T40" fmla="*/ 15 w 20"/>
                <a:gd name="T41" fmla="*/ 17 h 17"/>
                <a:gd name="T42" fmla="*/ 12 w 20"/>
                <a:gd name="T43"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7">
                  <a:moveTo>
                    <a:pt x="12" y="14"/>
                  </a:moveTo>
                  <a:cubicBezTo>
                    <a:pt x="12" y="13"/>
                    <a:pt x="12" y="11"/>
                    <a:pt x="13" y="10"/>
                  </a:cubicBezTo>
                  <a:cubicBezTo>
                    <a:pt x="13" y="10"/>
                    <a:pt x="13" y="10"/>
                    <a:pt x="13" y="10"/>
                  </a:cubicBezTo>
                  <a:cubicBezTo>
                    <a:pt x="10" y="15"/>
                    <a:pt x="8" y="17"/>
                    <a:pt x="5" y="17"/>
                  </a:cubicBezTo>
                  <a:cubicBezTo>
                    <a:pt x="4" y="17"/>
                    <a:pt x="2" y="15"/>
                    <a:pt x="2" y="13"/>
                  </a:cubicBezTo>
                  <a:cubicBezTo>
                    <a:pt x="2" y="10"/>
                    <a:pt x="5" y="6"/>
                    <a:pt x="5" y="4"/>
                  </a:cubicBezTo>
                  <a:cubicBezTo>
                    <a:pt x="5" y="3"/>
                    <a:pt x="5" y="3"/>
                    <a:pt x="4" y="3"/>
                  </a:cubicBezTo>
                  <a:cubicBezTo>
                    <a:pt x="4" y="3"/>
                    <a:pt x="3" y="4"/>
                    <a:pt x="2" y="6"/>
                  </a:cubicBezTo>
                  <a:cubicBezTo>
                    <a:pt x="0" y="6"/>
                    <a:pt x="0" y="6"/>
                    <a:pt x="0" y="6"/>
                  </a:cubicBezTo>
                  <a:cubicBezTo>
                    <a:pt x="2" y="2"/>
                    <a:pt x="3" y="0"/>
                    <a:pt x="6" y="0"/>
                  </a:cubicBezTo>
                  <a:cubicBezTo>
                    <a:pt x="8" y="0"/>
                    <a:pt x="9" y="2"/>
                    <a:pt x="9" y="4"/>
                  </a:cubicBezTo>
                  <a:cubicBezTo>
                    <a:pt x="9" y="7"/>
                    <a:pt x="6" y="10"/>
                    <a:pt x="6" y="12"/>
                  </a:cubicBezTo>
                  <a:cubicBezTo>
                    <a:pt x="6" y="13"/>
                    <a:pt x="7" y="14"/>
                    <a:pt x="7" y="14"/>
                  </a:cubicBezTo>
                  <a:cubicBezTo>
                    <a:pt x="9" y="14"/>
                    <a:pt x="12" y="11"/>
                    <a:pt x="14" y="1"/>
                  </a:cubicBezTo>
                  <a:cubicBezTo>
                    <a:pt x="18" y="1"/>
                    <a:pt x="18" y="1"/>
                    <a:pt x="18" y="1"/>
                  </a:cubicBezTo>
                  <a:cubicBezTo>
                    <a:pt x="16" y="11"/>
                    <a:pt x="16" y="11"/>
                    <a:pt x="16" y="11"/>
                  </a:cubicBezTo>
                  <a:cubicBezTo>
                    <a:pt x="15" y="12"/>
                    <a:pt x="15" y="13"/>
                    <a:pt x="15" y="13"/>
                  </a:cubicBezTo>
                  <a:cubicBezTo>
                    <a:pt x="15" y="14"/>
                    <a:pt x="16" y="14"/>
                    <a:pt x="16" y="14"/>
                  </a:cubicBezTo>
                  <a:cubicBezTo>
                    <a:pt x="17" y="14"/>
                    <a:pt x="18" y="13"/>
                    <a:pt x="18" y="11"/>
                  </a:cubicBezTo>
                  <a:cubicBezTo>
                    <a:pt x="20" y="11"/>
                    <a:pt x="20" y="11"/>
                    <a:pt x="20" y="11"/>
                  </a:cubicBezTo>
                  <a:cubicBezTo>
                    <a:pt x="19" y="15"/>
                    <a:pt x="17" y="17"/>
                    <a:pt x="15" y="17"/>
                  </a:cubicBezTo>
                  <a:cubicBezTo>
                    <a:pt x="13" y="17"/>
                    <a:pt x="12" y="16"/>
                    <a:pt x="12"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3" name="Freeform 27"/>
            <p:cNvSpPr>
              <a:spLocks/>
            </p:cNvSpPr>
            <p:nvPr userDrawn="1"/>
          </p:nvSpPr>
          <p:spPr bwMode="auto">
            <a:xfrm>
              <a:off x="3090863" y="8129588"/>
              <a:ext cx="44450" cy="74612"/>
            </a:xfrm>
            <a:custGeom>
              <a:avLst/>
              <a:gdLst>
                <a:gd name="T0" fmla="*/ 7 w 12"/>
                <a:gd name="T1" fmla="*/ 6 h 20"/>
                <a:gd name="T2" fmla="*/ 5 w 12"/>
                <a:gd name="T3" fmla="*/ 14 h 20"/>
                <a:gd name="T4" fmla="*/ 4 w 12"/>
                <a:gd name="T5" fmla="*/ 16 h 20"/>
                <a:gd name="T6" fmla="*/ 5 w 12"/>
                <a:gd name="T7" fmla="*/ 17 h 20"/>
                <a:gd name="T8" fmla="*/ 8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8" y="13"/>
                  </a:cubicBezTo>
                  <a:cubicBezTo>
                    <a:pt x="10" y="14"/>
                    <a:pt x="10" y="14"/>
                    <a:pt x="10" y="14"/>
                  </a:cubicBezTo>
                  <a:cubicBezTo>
                    <a:pt x="8"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4" name="Freeform 28"/>
            <p:cNvSpPr>
              <a:spLocks/>
            </p:cNvSpPr>
            <p:nvPr userDrawn="1"/>
          </p:nvSpPr>
          <p:spPr bwMode="auto">
            <a:xfrm>
              <a:off x="3132138" y="8113713"/>
              <a:ext cx="71438" cy="90487"/>
            </a:xfrm>
            <a:custGeom>
              <a:avLst/>
              <a:gdLst>
                <a:gd name="T0" fmla="*/ 11 w 19"/>
                <a:gd name="T1" fmla="*/ 21 h 24"/>
                <a:gd name="T2" fmla="*/ 13 w 19"/>
                <a:gd name="T3" fmla="*/ 12 h 24"/>
                <a:gd name="T4" fmla="*/ 12 w 19"/>
                <a:gd name="T5" fmla="*/ 10 h 24"/>
                <a:gd name="T6" fmla="*/ 5 w 19"/>
                <a:gd name="T7" fmla="*/ 23 h 24"/>
                <a:gd name="T8" fmla="*/ 0 w 19"/>
                <a:gd name="T9" fmla="*/ 23 h 24"/>
                <a:gd name="T10" fmla="*/ 6 w 19"/>
                <a:gd name="T11" fmla="*/ 3 h 24"/>
                <a:gd name="T12" fmla="*/ 3 w 19"/>
                <a:gd name="T13" fmla="*/ 3 h 24"/>
                <a:gd name="T14" fmla="*/ 4 w 19"/>
                <a:gd name="T15" fmla="*/ 0 h 24"/>
                <a:gd name="T16" fmla="*/ 11 w 19"/>
                <a:gd name="T17" fmla="*/ 0 h 24"/>
                <a:gd name="T18" fmla="*/ 6 w 19"/>
                <a:gd name="T19" fmla="*/ 15 h 24"/>
                <a:gd name="T20" fmla="*/ 7 w 19"/>
                <a:gd name="T21" fmla="*/ 15 h 24"/>
                <a:gd name="T22" fmla="*/ 14 w 19"/>
                <a:gd name="T23" fmla="*/ 7 h 24"/>
                <a:gd name="T24" fmla="*/ 17 w 19"/>
                <a:gd name="T25" fmla="*/ 11 h 24"/>
                <a:gd name="T26" fmla="*/ 14 w 19"/>
                <a:gd name="T27" fmla="*/ 20 h 24"/>
                <a:gd name="T28" fmla="*/ 15 w 19"/>
                <a:gd name="T29" fmla="*/ 21 h 24"/>
                <a:gd name="T30" fmla="*/ 17 w 19"/>
                <a:gd name="T31" fmla="*/ 18 h 24"/>
                <a:gd name="T32" fmla="*/ 19 w 19"/>
                <a:gd name="T33" fmla="*/ 18 h 24"/>
                <a:gd name="T34" fmla="*/ 14 w 19"/>
                <a:gd name="T35" fmla="*/ 24 h 24"/>
                <a:gd name="T36" fmla="*/ 11 w 19"/>
                <a:gd name="T3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4">
                  <a:moveTo>
                    <a:pt x="11" y="21"/>
                  </a:moveTo>
                  <a:cubicBezTo>
                    <a:pt x="11" y="17"/>
                    <a:pt x="13" y="14"/>
                    <a:pt x="13" y="12"/>
                  </a:cubicBezTo>
                  <a:cubicBezTo>
                    <a:pt x="13" y="11"/>
                    <a:pt x="13" y="10"/>
                    <a:pt x="12" y="10"/>
                  </a:cubicBezTo>
                  <a:cubicBezTo>
                    <a:pt x="10" y="10"/>
                    <a:pt x="7" y="13"/>
                    <a:pt x="5" y="23"/>
                  </a:cubicBezTo>
                  <a:cubicBezTo>
                    <a:pt x="0" y="23"/>
                    <a:pt x="0" y="23"/>
                    <a:pt x="0" y="23"/>
                  </a:cubicBezTo>
                  <a:cubicBezTo>
                    <a:pt x="6" y="3"/>
                    <a:pt x="6" y="3"/>
                    <a:pt x="6" y="3"/>
                  </a:cubicBezTo>
                  <a:cubicBezTo>
                    <a:pt x="3" y="3"/>
                    <a:pt x="3" y="3"/>
                    <a:pt x="3" y="3"/>
                  </a:cubicBezTo>
                  <a:cubicBezTo>
                    <a:pt x="4" y="0"/>
                    <a:pt x="4" y="0"/>
                    <a:pt x="4" y="0"/>
                  </a:cubicBezTo>
                  <a:cubicBezTo>
                    <a:pt x="11" y="0"/>
                    <a:pt x="11" y="0"/>
                    <a:pt x="11" y="0"/>
                  </a:cubicBezTo>
                  <a:cubicBezTo>
                    <a:pt x="6" y="15"/>
                    <a:pt x="6" y="15"/>
                    <a:pt x="6" y="15"/>
                  </a:cubicBezTo>
                  <a:cubicBezTo>
                    <a:pt x="7" y="15"/>
                    <a:pt x="7" y="15"/>
                    <a:pt x="7" y="15"/>
                  </a:cubicBezTo>
                  <a:cubicBezTo>
                    <a:pt x="9" y="10"/>
                    <a:pt x="11" y="7"/>
                    <a:pt x="14" y="7"/>
                  </a:cubicBezTo>
                  <a:cubicBezTo>
                    <a:pt x="16" y="7"/>
                    <a:pt x="17" y="9"/>
                    <a:pt x="17" y="11"/>
                  </a:cubicBezTo>
                  <a:cubicBezTo>
                    <a:pt x="17" y="14"/>
                    <a:pt x="14" y="18"/>
                    <a:pt x="14" y="20"/>
                  </a:cubicBezTo>
                  <a:cubicBezTo>
                    <a:pt x="14" y="21"/>
                    <a:pt x="15" y="21"/>
                    <a:pt x="15" y="21"/>
                  </a:cubicBezTo>
                  <a:cubicBezTo>
                    <a:pt x="16" y="21"/>
                    <a:pt x="16" y="20"/>
                    <a:pt x="17" y="18"/>
                  </a:cubicBezTo>
                  <a:cubicBezTo>
                    <a:pt x="19" y="18"/>
                    <a:pt x="19" y="18"/>
                    <a:pt x="19" y="18"/>
                  </a:cubicBezTo>
                  <a:cubicBezTo>
                    <a:pt x="18" y="22"/>
                    <a:pt x="16" y="24"/>
                    <a:pt x="14" y="24"/>
                  </a:cubicBezTo>
                  <a:cubicBezTo>
                    <a:pt x="12" y="24"/>
                    <a:pt x="11" y="23"/>
                    <a:pt x="11"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5" name="Freeform 29"/>
            <p:cNvSpPr>
              <a:spLocks noEditPoints="1"/>
            </p:cNvSpPr>
            <p:nvPr userDrawn="1"/>
          </p:nvSpPr>
          <p:spPr bwMode="auto">
            <a:xfrm>
              <a:off x="3206750" y="8140700"/>
              <a:ext cx="60325" cy="63500"/>
            </a:xfrm>
            <a:custGeom>
              <a:avLst/>
              <a:gdLst>
                <a:gd name="T0" fmla="*/ 16 w 16"/>
                <a:gd name="T1" fmla="*/ 7 h 17"/>
                <a:gd name="T2" fmla="*/ 7 w 16"/>
                <a:gd name="T3" fmla="*/ 17 h 17"/>
                <a:gd name="T4" fmla="*/ 0 w 16"/>
                <a:gd name="T5" fmla="*/ 10 h 17"/>
                <a:gd name="T6" fmla="*/ 9 w 16"/>
                <a:gd name="T7" fmla="*/ 0 h 17"/>
                <a:gd name="T8" fmla="*/ 16 w 16"/>
                <a:gd name="T9" fmla="*/ 7 h 17"/>
                <a:gd name="T10" fmla="*/ 9 w 16"/>
                <a:gd name="T11" fmla="*/ 2 h 17"/>
                <a:gd name="T12" fmla="*/ 4 w 16"/>
                <a:gd name="T13" fmla="*/ 12 h 17"/>
                <a:gd name="T14" fmla="*/ 7 w 16"/>
                <a:gd name="T15" fmla="*/ 15 h 17"/>
                <a:gd name="T16" fmla="*/ 12 w 16"/>
                <a:gd name="T17" fmla="*/ 5 h 17"/>
                <a:gd name="T18" fmla="*/ 9 w 16"/>
                <a:gd name="T1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7">
                  <a:moveTo>
                    <a:pt x="16" y="7"/>
                  </a:moveTo>
                  <a:cubicBezTo>
                    <a:pt x="16" y="12"/>
                    <a:pt x="11" y="17"/>
                    <a:pt x="7" y="17"/>
                  </a:cubicBezTo>
                  <a:cubicBezTo>
                    <a:pt x="3" y="17"/>
                    <a:pt x="0" y="14"/>
                    <a:pt x="0" y="10"/>
                  </a:cubicBezTo>
                  <a:cubicBezTo>
                    <a:pt x="0" y="5"/>
                    <a:pt x="5" y="0"/>
                    <a:pt x="9" y="0"/>
                  </a:cubicBezTo>
                  <a:cubicBezTo>
                    <a:pt x="13" y="0"/>
                    <a:pt x="16" y="3"/>
                    <a:pt x="16" y="7"/>
                  </a:cubicBezTo>
                  <a:moveTo>
                    <a:pt x="9" y="2"/>
                  </a:moveTo>
                  <a:cubicBezTo>
                    <a:pt x="6" y="2"/>
                    <a:pt x="4" y="8"/>
                    <a:pt x="4" y="12"/>
                  </a:cubicBezTo>
                  <a:cubicBezTo>
                    <a:pt x="4" y="14"/>
                    <a:pt x="5" y="15"/>
                    <a:pt x="7" y="15"/>
                  </a:cubicBezTo>
                  <a:cubicBezTo>
                    <a:pt x="10" y="15"/>
                    <a:pt x="12" y="9"/>
                    <a:pt x="12" y="5"/>
                  </a:cubicBezTo>
                  <a:cubicBezTo>
                    <a:pt x="12" y="3"/>
                    <a:pt x="11" y="2"/>
                    <a:pt x="9" y="2"/>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6" name="Freeform 30"/>
            <p:cNvSpPr>
              <a:spLocks/>
            </p:cNvSpPr>
            <p:nvPr userDrawn="1"/>
          </p:nvSpPr>
          <p:spPr bwMode="auto">
            <a:xfrm>
              <a:off x="3270250" y="8140700"/>
              <a:ext cx="60325" cy="60325"/>
            </a:xfrm>
            <a:custGeom>
              <a:avLst/>
              <a:gdLst>
                <a:gd name="T0" fmla="*/ 4 w 16"/>
                <a:gd name="T1" fmla="*/ 5 h 16"/>
                <a:gd name="T2" fmla="*/ 4 w 16"/>
                <a:gd name="T3" fmla="*/ 3 h 16"/>
                <a:gd name="T4" fmla="*/ 2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6 w 16"/>
                <a:gd name="T25" fmla="*/ 16 h 16"/>
                <a:gd name="T26" fmla="*/ 2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3" y="4"/>
                    <a:pt x="2" y="7"/>
                  </a:cubicBezTo>
                  <a:cubicBezTo>
                    <a:pt x="0" y="6"/>
                    <a:pt x="0" y="6"/>
                    <a:pt x="0" y="6"/>
                  </a:cubicBezTo>
                  <a:cubicBezTo>
                    <a:pt x="1" y="2"/>
                    <a:pt x="3" y="0"/>
                    <a:pt x="5" y="0"/>
                  </a:cubicBezTo>
                  <a:cubicBezTo>
                    <a:pt x="7" y="0"/>
                    <a:pt x="8" y="2"/>
                    <a:pt x="8" y="4"/>
                  </a:cubicBezTo>
                  <a:cubicBezTo>
                    <a:pt x="8" y="5"/>
                    <a:pt x="8"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6" y="16"/>
                  </a:cubicBezTo>
                  <a:cubicBezTo>
                    <a:pt x="2" y="16"/>
                    <a:pt x="2" y="16"/>
                    <a:pt x="2"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7" name="Freeform 31"/>
            <p:cNvSpPr>
              <a:spLocks noEditPoints="1"/>
            </p:cNvSpPr>
            <p:nvPr userDrawn="1"/>
          </p:nvSpPr>
          <p:spPr bwMode="auto">
            <a:xfrm>
              <a:off x="3330575" y="8113713"/>
              <a:ext cx="41275" cy="90487"/>
            </a:xfrm>
            <a:custGeom>
              <a:avLst/>
              <a:gdLst>
                <a:gd name="T0" fmla="*/ 6 w 11"/>
                <a:gd name="T1" fmla="*/ 20 h 24"/>
                <a:gd name="T2" fmla="*/ 7 w 11"/>
                <a:gd name="T3" fmla="*/ 21 h 24"/>
                <a:gd name="T4" fmla="*/ 9 w 11"/>
                <a:gd name="T5" fmla="*/ 18 h 24"/>
                <a:gd name="T6" fmla="*/ 11 w 11"/>
                <a:gd name="T7" fmla="*/ 18 h 24"/>
                <a:gd name="T8" fmla="*/ 5 w 11"/>
                <a:gd name="T9" fmla="*/ 24 h 24"/>
                <a:gd name="T10" fmla="*/ 2 w 11"/>
                <a:gd name="T11" fmla="*/ 21 h 24"/>
                <a:gd name="T12" fmla="*/ 5 w 11"/>
                <a:gd name="T13" fmla="*/ 11 h 24"/>
                <a:gd name="T14" fmla="*/ 5 w 11"/>
                <a:gd name="T15" fmla="*/ 10 h 24"/>
                <a:gd name="T16" fmla="*/ 2 w 11"/>
                <a:gd name="T17" fmla="*/ 14 h 24"/>
                <a:gd name="T18" fmla="*/ 0 w 11"/>
                <a:gd name="T19" fmla="*/ 13 h 24"/>
                <a:gd name="T20" fmla="*/ 6 w 11"/>
                <a:gd name="T21" fmla="*/ 7 h 24"/>
                <a:gd name="T22" fmla="*/ 9 w 11"/>
                <a:gd name="T23" fmla="*/ 11 h 24"/>
                <a:gd name="T24" fmla="*/ 6 w 11"/>
                <a:gd name="T25" fmla="*/ 20 h 24"/>
                <a:gd name="T26" fmla="*/ 8 w 11"/>
                <a:gd name="T27" fmla="*/ 5 h 24"/>
                <a:gd name="T28" fmla="*/ 6 w 11"/>
                <a:gd name="T29" fmla="*/ 3 h 24"/>
                <a:gd name="T30" fmla="*/ 8 w 11"/>
                <a:gd name="T31" fmla="*/ 0 h 24"/>
                <a:gd name="T32" fmla="*/ 11 w 11"/>
                <a:gd name="T33" fmla="*/ 2 h 24"/>
                <a:gd name="T34" fmla="*/ 8 w 11"/>
                <a:gd name="T35"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24">
                  <a:moveTo>
                    <a:pt x="6" y="20"/>
                  </a:moveTo>
                  <a:cubicBezTo>
                    <a:pt x="6" y="21"/>
                    <a:pt x="6" y="21"/>
                    <a:pt x="7" y="21"/>
                  </a:cubicBezTo>
                  <a:cubicBezTo>
                    <a:pt x="7" y="21"/>
                    <a:pt x="8" y="20"/>
                    <a:pt x="9" y="18"/>
                  </a:cubicBezTo>
                  <a:cubicBezTo>
                    <a:pt x="11" y="18"/>
                    <a:pt x="11" y="18"/>
                    <a:pt x="11" y="18"/>
                  </a:cubicBezTo>
                  <a:cubicBezTo>
                    <a:pt x="9" y="22"/>
                    <a:pt x="7" y="24"/>
                    <a:pt x="5" y="24"/>
                  </a:cubicBezTo>
                  <a:cubicBezTo>
                    <a:pt x="4" y="24"/>
                    <a:pt x="2" y="23"/>
                    <a:pt x="2" y="21"/>
                  </a:cubicBezTo>
                  <a:cubicBezTo>
                    <a:pt x="2" y="17"/>
                    <a:pt x="5" y="13"/>
                    <a:pt x="5" y="11"/>
                  </a:cubicBezTo>
                  <a:cubicBezTo>
                    <a:pt x="5" y="10"/>
                    <a:pt x="5" y="10"/>
                    <a:pt x="5" y="10"/>
                  </a:cubicBezTo>
                  <a:cubicBezTo>
                    <a:pt x="4" y="10"/>
                    <a:pt x="3" y="11"/>
                    <a:pt x="2" y="14"/>
                  </a:cubicBezTo>
                  <a:cubicBezTo>
                    <a:pt x="0" y="13"/>
                    <a:pt x="0" y="13"/>
                    <a:pt x="0" y="13"/>
                  </a:cubicBezTo>
                  <a:cubicBezTo>
                    <a:pt x="2" y="9"/>
                    <a:pt x="3" y="7"/>
                    <a:pt x="6" y="7"/>
                  </a:cubicBezTo>
                  <a:cubicBezTo>
                    <a:pt x="7" y="7"/>
                    <a:pt x="9" y="9"/>
                    <a:pt x="9" y="11"/>
                  </a:cubicBezTo>
                  <a:cubicBezTo>
                    <a:pt x="9" y="14"/>
                    <a:pt x="6" y="18"/>
                    <a:pt x="6" y="20"/>
                  </a:cubicBezTo>
                  <a:moveTo>
                    <a:pt x="8" y="5"/>
                  </a:moveTo>
                  <a:cubicBezTo>
                    <a:pt x="6" y="5"/>
                    <a:pt x="6" y="4"/>
                    <a:pt x="6" y="3"/>
                  </a:cubicBezTo>
                  <a:cubicBezTo>
                    <a:pt x="6" y="2"/>
                    <a:pt x="7" y="0"/>
                    <a:pt x="8" y="0"/>
                  </a:cubicBezTo>
                  <a:cubicBezTo>
                    <a:pt x="10" y="0"/>
                    <a:pt x="11" y="1"/>
                    <a:pt x="11" y="2"/>
                  </a:cubicBezTo>
                  <a:cubicBezTo>
                    <a:pt x="11" y="3"/>
                    <a:pt x="9" y="5"/>
                    <a:pt x="8"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8" name="Freeform 32"/>
            <p:cNvSpPr>
              <a:spLocks/>
            </p:cNvSpPr>
            <p:nvPr userDrawn="1"/>
          </p:nvSpPr>
          <p:spPr bwMode="auto">
            <a:xfrm>
              <a:off x="3379788" y="8129588"/>
              <a:ext cx="44450" cy="74612"/>
            </a:xfrm>
            <a:custGeom>
              <a:avLst/>
              <a:gdLst>
                <a:gd name="T0" fmla="*/ 7 w 12"/>
                <a:gd name="T1" fmla="*/ 6 h 20"/>
                <a:gd name="T2" fmla="*/ 5 w 12"/>
                <a:gd name="T3" fmla="*/ 14 h 20"/>
                <a:gd name="T4" fmla="*/ 4 w 12"/>
                <a:gd name="T5" fmla="*/ 16 h 20"/>
                <a:gd name="T6" fmla="*/ 5 w 12"/>
                <a:gd name="T7" fmla="*/ 17 h 20"/>
                <a:gd name="T8" fmla="*/ 9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9" y="13"/>
                  </a:cubicBezTo>
                  <a:cubicBezTo>
                    <a:pt x="10" y="14"/>
                    <a:pt x="10" y="14"/>
                    <a:pt x="10" y="14"/>
                  </a:cubicBezTo>
                  <a:cubicBezTo>
                    <a:pt x="9"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9" name="Freeform 33"/>
            <p:cNvSpPr>
              <a:spLocks/>
            </p:cNvSpPr>
            <p:nvPr userDrawn="1"/>
          </p:nvSpPr>
          <p:spPr bwMode="auto">
            <a:xfrm>
              <a:off x="3424238" y="8140700"/>
              <a:ext cx="68263" cy="82550"/>
            </a:xfrm>
            <a:custGeom>
              <a:avLst/>
              <a:gdLst>
                <a:gd name="T0" fmla="*/ 8 w 18"/>
                <a:gd name="T1" fmla="*/ 3 h 22"/>
                <a:gd name="T2" fmla="*/ 6 w 18"/>
                <a:gd name="T3" fmla="*/ 12 h 22"/>
                <a:gd name="T4" fmla="*/ 7 w 18"/>
                <a:gd name="T5" fmla="*/ 13 h 22"/>
                <a:gd name="T6" fmla="*/ 14 w 18"/>
                <a:gd name="T7" fmla="*/ 1 h 22"/>
                <a:gd name="T8" fmla="*/ 18 w 18"/>
                <a:gd name="T9" fmla="*/ 1 h 22"/>
                <a:gd name="T10" fmla="*/ 15 w 18"/>
                <a:gd name="T11" fmla="*/ 14 h 22"/>
                <a:gd name="T12" fmla="*/ 5 w 18"/>
                <a:gd name="T13" fmla="*/ 22 h 22"/>
                <a:gd name="T14" fmla="*/ 0 w 18"/>
                <a:gd name="T15" fmla="*/ 19 h 22"/>
                <a:gd name="T16" fmla="*/ 3 w 18"/>
                <a:gd name="T17" fmla="*/ 17 h 22"/>
                <a:gd name="T18" fmla="*/ 5 w 18"/>
                <a:gd name="T19" fmla="*/ 19 h 22"/>
                <a:gd name="T20" fmla="*/ 4 w 18"/>
                <a:gd name="T21" fmla="*/ 20 h 22"/>
                <a:gd name="T22" fmla="*/ 5 w 18"/>
                <a:gd name="T23" fmla="*/ 20 h 22"/>
                <a:gd name="T24" fmla="*/ 11 w 18"/>
                <a:gd name="T25" fmla="*/ 14 h 22"/>
                <a:gd name="T26" fmla="*/ 12 w 18"/>
                <a:gd name="T27" fmla="*/ 11 h 22"/>
                <a:gd name="T28" fmla="*/ 12 w 18"/>
                <a:gd name="T29" fmla="*/ 11 h 22"/>
                <a:gd name="T30" fmla="*/ 5 w 18"/>
                <a:gd name="T31" fmla="*/ 16 h 22"/>
                <a:gd name="T32" fmla="*/ 2 w 18"/>
                <a:gd name="T33" fmla="*/ 12 h 22"/>
                <a:gd name="T34" fmla="*/ 4 w 18"/>
                <a:gd name="T35" fmla="*/ 4 h 22"/>
                <a:gd name="T36" fmla="*/ 4 w 18"/>
                <a:gd name="T37" fmla="*/ 3 h 22"/>
                <a:gd name="T38" fmla="*/ 1 w 18"/>
                <a:gd name="T39" fmla="*/ 7 h 22"/>
                <a:gd name="T40" fmla="*/ 0 w 18"/>
                <a:gd name="T41" fmla="*/ 6 h 22"/>
                <a:gd name="T42" fmla="*/ 5 w 18"/>
                <a:gd name="T43" fmla="*/ 0 h 22"/>
                <a:gd name="T44" fmla="*/ 8 w 18"/>
                <a:gd name="T45"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22">
                  <a:moveTo>
                    <a:pt x="8" y="3"/>
                  </a:moveTo>
                  <a:cubicBezTo>
                    <a:pt x="8" y="7"/>
                    <a:pt x="6" y="10"/>
                    <a:pt x="6" y="12"/>
                  </a:cubicBezTo>
                  <a:cubicBezTo>
                    <a:pt x="6" y="12"/>
                    <a:pt x="6" y="13"/>
                    <a:pt x="7" y="13"/>
                  </a:cubicBezTo>
                  <a:cubicBezTo>
                    <a:pt x="9" y="13"/>
                    <a:pt x="11" y="11"/>
                    <a:pt x="14" y="1"/>
                  </a:cubicBezTo>
                  <a:cubicBezTo>
                    <a:pt x="18" y="1"/>
                    <a:pt x="18" y="1"/>
                    <a:pt x="18" y="1"/>
                  </a:cubicBezTo>
                  <a:cubicBezTo>
                    <a:pt x="15" y="14"/>
                    <a:pt x="15" y="14"/>
                    <a:pt x="15" y="14"/>
                  </a:cubicBezTo>
                  <a:cubicBezTo>
                    <a:pt x="13" y="20"/>
                    <a:pt x="10" y="22"/>
                    <a:pt x="5" y="22"/>
                  </a:cubicBezTo>
                  <a:cubicBezTo>
                    <a:pt x="3" y="22"/>
                    <a:pt x="0" y="22"/>
                    <a:pt x="0" y="19"/>
                  </a:cubicBezTo>
                  <a:cubicBezTo>
                    <a:pt x="0" y="18"/>
                    <a:pt x="1" y="17"/>
                    <a:pt x="3" y="17"/>
                  </a:cubicBezTo>
                  <a:cubicBezTo>
                    <a:pt x="4" y="17"/>
                    <a:pt x="5" y="18"/>
                    <a:pt x="5" y="19"/>
                  </a:cubicBezTo>
                  <a:cubicBezTo>
                    <a:pt x="5" y="19"/>
                    <a:pt x="4" y="20"/>
                    <a:pt x="4" y="20"/>
                  </a:cubicBezTo>
                  <a:cubicBezTo>
                    <a:pt x="4" y="20"/>
                    <a:pt x="5" y="20"/>
                    <a:pt x="5" y="20"/>
                  </a:cubicBezTo>
                  <a:cubicBezTo>
                    <a:pt x="8" y="20"/>
                    <a:pt x="10" y="18"/>
                    <a:pt x="11" y="14"/>
                  </a:cubicBezTo>
                  <a:cubicBezTo>
                    <a:pt x="12" y="11"/>
                    <a:pt x="12" y="11"/>
                    <a:pt x="12" y="11"/>
                  </a:cubicBezTo>
                  <a:cubicBezTo>
                    <a:pt x="12" y="11"/>
                    <a:pt x="12" y="11"/>
                    <a:pt x="12" y="11"/>
                  </a:cubicBezTo>
                  <a:cubicBezTo>
                    <a:pt x="10" y="14"/>
                    <a:pt x="7" y="16"/>
                    <a:pt x="5" y="16"/>
                  </a:cubicBezTo>
                  <a:cubicBezTo>
                    <a:pt x="3" y="16"/>
                    <a:pt x="2" y="14"/>
                    <a:pt x="2" y="12"/>
                  </a:cubicBezTo>
                  <a:cubicBezTo>
                    <a:pt x="2" y="10"/>
                    <a:pt x="4" y="6"/>
                    <a:pt x="4" y="4"/>
                  </a:cubicBezTo>
                  <a:cubicBezTo>
                    <a:pt x="4" y="3"/>
                    <a:pt x="4" y="3"/>
                    <a:pt x="4" y="3"/>
                  </a:cubicBezTo>
                  <a:cubicBezTo>
                    <a:pt x="3" y="3"/>
                    <a:pt x="2" y="5"/>
                    <a:pt x="1" y="7"/>
                  </a:cubicBezTo>
                  <a:cubicBezTo>
                    <a:pt x="0" y="6"/>
                    <a:pt x="0" y="6"/>
                    <a:pt x="0" y="6"/>
                  </a:cubicBezTo>
                  <a:cubicBezTo>
                    <a:pt x="1" y="2"/>
                    <a:pt x="3" y="0"/>
                    <a:pt x="5" y="0"/>
                  </a:cubicBezTo>
                  <a:cubicBezTo>
                    <a:pt x="7" y="0"/>
                    <a:pt x="8" y="2"/>
                    <a:pt x="8" y="3"/>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0" name="Freeform 34"/>
            <p:cNvSpPr>
              <a:spLocks/>
            </p:cNvSpPr>
            <p:nvPr userDrawn="1"/>
          </p:nvSpPr>
          <p:spPr bwMode="auto">
            <a:xfrm>
              <a:off x="1797050" y="7615238"/>
              <a:ext cx="396875" cy="427037"/>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1" name="Freeform 35"/>
            <p:cNvSpPr>
              <a:spLocks/>
            </p:cNvSpPr>
            <p:nvPr userDrawn="1"/>
          </p:nvSpPr>
          <p:spPr bwMode="auto">
            <a:xfrm>
              <a:off x="2273300" y="7623175"/>
              <a:ext cx="261938" cy="412750"/>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2" name="Freeform 36"/>
            <p:cNvSpPr>
              <a:spLocks/>
            </p:cNvSpPr>
            <p:nvPr userDrawn="1"/>
          </p:nvSpPr>
          <p:spPr bwMode="auto">
            <a:xfrm>
              <a:off x="2493963" y="7618413"/>
              <a:ext cx="627063" cy="41751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3" name="Freeform 37"/>
            <p:cNvSpPr>
              <a:spLocks noEditPoints="1"/>
            </p:cNvSpPr>
            <p:nvPr userDrawn="1"/>
          </p:nvSpPr>
          <p:spPr bwMode="auto">
            <a:xfrm>
              <a:off x="3060700" y="7623175"/>
              <a:ext cx="431800" cy="412750"/>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45" name="Freeform 6"/>
          <p:cNvSpPr>
            <a:spLocks/>
          </p:cNvSpPr>
          <p:nvPr/>
        </p:nvSpPr>
        <p:spPr bwMode="auto">
          <a:xfrm>
            <a:off x="0" y="2437951"/>
            <a:ext cx="12192000" cy="375781"/>
          </a:xfrm>
          <a:custGeom>
            <a:avLst/>
            <a:gdLst>
              <a:gd name="T0" fmla="*/ 1236 w 1236"/>
              <a:gd name="T1" fmla="*/ 0 h 51"/>
              <a:gd name="T2" fmla="*/ 1211 w 1236"/>
              <a:gd name="T3" fmla="*/ 2 h 51"/>
              <a:gd name="T4" fmla="*/ 1185 w 1236"/>
              <a:gd name="T5" fmla="*/ 0 h 51"/>
              <a:gd name="T6" fmla="*/ 1159 w 1236"/>
              <a:gd name="T7" fmla="*/ 2 h 51"/>
              <a:gd name="T8" fmla="*/ 1133 w 1236"/>
              <a:gd name="T9" fmla="*/ 0 h 51"/>
              <a:gd name="T10" fmla="*/ 1107 w 1236"/>
              <a:gd name="T11" fmla="*/ 2 h 51"/>
              <a:gd name="T12" fmla="*/ 1081 w 1236"/>
              <a:gd name="T13" fmla="*/ 0 h 51"/>
              <a:gd name="T14" fmla="*/ 1056 w 1236"/>
              <a:gd name="T15" fmla="*/ 2 h 51"/>
              <a:gd name="T16" fmla="*/ 1030 w 1236"/>
              <a:gd name="T17" fmla="*/ 0 h 51"/>
              <a:gd name="T18" fmla="*/ 1030 w 1236"/>
              <a:gd name="T19" fmla="*/ 0 h 51"/>
              <a:gd name="T20" fmla="*/ 1005 w 1236"/>
              <a:gd name="T21" fmla="*/ 2 h 51"/>
              <a:gd name="T22" fmla="*/ 979 w 1236"/>
              <a:gd name="T23" fmla="*/ 0 h 51"/>
              <a:gd name="T24" fmla="*/ 953 w 1236"/>
              <a:gd name="T25" fmla="*/ 2 h 51"/>
              <a:gd name="T26" fmla="*/ 927 w 1236"/>
              <a:gd name="T27" fmla="*/ 0 h 51"/>
              <a:gd name="T28" fmla="*/ 901 w 1236"/>
              <a:gd name="T29" fmla="*/ 2 h 51"/>
              <a:gd name="T30" fmla="*/ 875 w 1236"/>
              <a:gd name="T31" fmla="*/ 0 h 51"/>
              <a:gd name="T32" fmla="*/ 850 w 1236"/>
              <a:gd name="T33" fmla="*/ 2 h 51"/>
              <a:gd name="T34" fmla="*/ 824 w 1236"/>
              <a:gd name="T35" fmla="*/ 0 h 51"/>
              <a:gd name="T36" fmla="*/ 812 w 1236"/>
              <a:gd name="T37" fmla="*/ 1 h 51"/>
              <a:gd name="T38" fmla="*/ 786 w 1236"/>
              <a:gd name="T39" fmla="*/ 1 h 51"/>
              <a:gd name="T40" fmla="*/ 760 w 1236"/>
              <a:gd name="T41" fmla="*/ 1 h 51"/>
              <a:gd name="T42" fmla="*/ 734 w 1236"/>
              <a:gd name="T43" fmla="*/ 1 h 51"/>
              <a:gd name="T44" fmla="*/ 708 w 1236"/>
              <a:gd name="T45" fmla="*/ 1 h 51"/>
              <a:gd name="T46" fmla="*/ 682 w 1236"/>
              <a:gd name="T47" fmla="*/ 1 h 51"/>
              <a:gd name="T48" fmla="*/ 657 w 1236"/>
              <a:gd name="T49" fmla="*/ 1 h 51"/>
              <a:gd name="T50" fmla="*/ 631 w 1236"/>
              <a:gd name="T51" fmla="*/ 1 h 51"/>
              <a:gd name="T52" fmla="*/ 618 w 1236"/>
              <a:gd name="T53" fmla="*/ 0 h 51"/>
              <a:gd name="T54" fmla="*/ 593 w 1236"/>
              <a:gd name="T55" fmla="*/ 2 h 51"/>
              <a:gd name="T56" fmla="*/ 567 w 1236"/>
              <a:gd name="T57" fmla="*/ 0 h 51"/>
              <a:gd name="T58" fmla="*/ 541 w 1236"/>
              <a:gd name="T59" fmla="*/ 2 h 51"/>
              <a:gd name="T60" fmla="*/ 515 w 1236"/>
              <a:gd name="T61" fmla="*/ 0 h 51"/>
              <a:gd name="T62" fmla="*/ 489 w 1236"/>
              <a:gd name="T63" fmla="*/ 2 h 51"/>
              <a:gd name="T64" fmla="*/ 464 w 1236"/>
              <a:gd name="T65" fmla="*/ 0 h 51"/>
              <a:gd name="T66" fmla="*/ 438 w 1236"/>
              <a:gd name="T67" fmla="*/ 2 h 51"/>
              <a:gd name="T68" fmla="*/ 412 w 1236"/>
              <a:gd name="T69" fmla="*/ 0 h 51"/>
              <a:gd name="T70" fmla="*/ 387 w 1236"/>
              <a:gd name="T71" fmla="*/ 2 h 51"/>
              <a:gd name="T72" fmla="*/ 361 w 1236"/>
              <a:gd name="T73" fmla="*/ 0 h 51"/>
              <a:gd name="T74" fmla="*/ 335 w 1236"/>
              <a:gd name="T75" fmla="*/ 2 h 51"/>
              <a:gd name="T76" fmla="*/ 309 w 1236"/>
              <a:gd name="T77" fmla="*/ 0 h 51"/>
              <a:gd name="T78" fmla="*/ 284 w 1236"/>
              <a:gd name="T79" fmla="*/ 2 h 51"/>
              <a:gd name="T80" fmla="*/ 258 w 1236"/>
              <a:gd name="T81" fmla="*/ 0 h 51"/>
              <a:gd name="T82" fmla="*/ 232 w 1236"/>
              <a:gd name="T83" fmla="*/ 2 h 51"/>
              <a:gd name="T84" fmla="*/ 206 w 1236"/>
              <a:gd name="T85" fmla="*/ 0 h 51"/>
              <a:gd name="T86" fmla="*/ 206 w 1236"/>
              <a:gd name="T87" fmla="*/ 0 h 51"/>
              <a:gd name="T88" fmla="*/ 181 w 1236"/>
              <a:gd name="T89" fmla="*/ 2 h 51"/>
              <a:gd name="T90" fmla="*/ 155 w 1236"/>
              <a:gd name="T91" fmla="*/ 0 h 51"/>
              <a:gd name="T92" fmla="*/ 129 w 1236"/>
              <a:gd name="T93" fmla="*/ 2 h 51"/>
              <a:gd name="T94" fmla="*/ 103 w 1236"/>
              <a:gd name="T95" fmla="*/ 0 h 51"/>
              <a:gd name="T96" fmla="*/ 78 w 1236"/>
              <a:gd name="T97" fmla="*/ 2 h 51"/>
              <a:gd name="T98" fmla="*/ 52 w 1236"/>
              <a:gd name="T99" fmla="*/ 0 h 51"/>
              <a:gd name="T100" fmla="*/ 26 w 1236"/>
              <a:gd name="T101" fmla="*/ 2 h 51"/>
              <a:gd name="T102" fmla="*/ 0 w 1236"/>
              <a:gd name="T103" fmla="*/ 0 h 51"/>
              <a:gd name="T104" fmla="*/ 1236 w 1236"/>
              <a:gd name="T10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1">
                <a:moveTo>
                  <a:pt x="1236" y="51"/>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1"/>
                  <a:pt x="0" y="51"/>
                  <a:pt x="0" y="51"/>
                </a:cubicBezTo>
                <a:lnTo>
                  <a:pt x="1236" y="5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6" name="Rectangle 7"/>
          <p:cNvSpPr>
            <a:spLocks noChangeArrowheads="1"/>
          </p:cNvSpPr>
          <p:nvPr/>
        </p:nvSpPr>
        <p:spPr bwMode="auto">
          <a:xfrm>
            <a:off x="0" y="2569473"/>
            <a:ext cx="12192000" cy="1051169"/>
          </a:xfrm>
          <a:prstGeom prst="rect">
            <a:avLst/>
          </a:pr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sz="1800" dirty="0"/>
          </a:p>
        </p:txBody>
      </p:sp>
      <p:sp>
        <p:nvSpPr>
          <p:cNvPr id="5" name="Rectangle 4"/>
          <p:cNvSpPr/>
          <p:nvPr userDrawn="1"/>
        </p:nvSpPr>
        <p:spPr>
          <a:xfrm>
            <a:off x="0" y="3542964"/>
            <a:ext cx="12192000" cy="3315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Title 1"/>
          <p:cNvSpPr>
            <a:spLocks noGrp="1"/>
          </p:cNvSpPr>
          <p:nvPr userDrawn="1">
            <p:ph type="ctrTitle" hasCustomPrompt="1"/>
          </p:nvPr>
        </p:nvSpPr>
        <p:spPr>
          <a:xfrm>
            <a:off x="649112" y="3731182"/>
            <a:ext cx="6248400" cy="1470025"/>
          </a:xfrm>
        </p:spPr>
        <p:txBody>
          <a:bodyPr anchor="b">
            <a:noAutofit/>
          </a:bodyPr>
          <a:lstStyle>
            <a:lvl1pPr algn="l" defTabSz="914400" rtl="0" eaLnBrk="1" latinLnBrk="0" hangingPunct="1">
              <a:spcBef>
                <a:spcPct val="0"/>
              </a:spcBef>
              <a:buNone/>
              <a:defRPr lang="en-US" sz="3200" b="1" kern="1200" spc="150" baseline="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48" name="Text Placeholder 11"/>
          <p:cNvSpPr>
            <a:spLocks noGrp="1"/>
          </p:cNvSpPr>
          <p:nvPr userDrawn="1">
            <p:ph type="body" sz="quarter" idx="10"/>
          </p:nvPr>
        </p:nvSpPr>
        <p:spPr>
          <a:xfrm>
            <a:off x="626533" y="5219723"/>
            <a:ext cx="6282267" cy="871537"/>
          </a:xfrm>
        </p:spPr>
        <p:txBody>
          <a:bodyPr>
            <a:noAutofit/>
          </a:bodyPr>
          <a:lstStyle>
            <a:lvl1pPr marL="0" indent="0" algn="l" defTabSz="914400" rtl="0" eaLnBrk="1" latinLnBrk="0" hangingPunct="1">
              <a:spcBef>
                <a:spcPct val="20000"/>
              </a:spcBef>
              <a:buFont typeface="Arial" panose="020B0604020202020204" pitchFamily="34" charset="0"/>
              <a:buNone/>
              <a:defRPr lang="en-US" sz="2800" b="0" i="1" kern="1200" dirty="0">
                <a:solidFill>
                  <a:schemeClr val="bg1"/>
                </a:solidFill>
                <a:latin typeface="Cambria" panose="02040503050406030204" pitchFamily="18" charset="0"/>
                <a:ea typeface="+mn-ea"/>
                <a:cs typeface="Arial" panose="020B0604020202020204" pitchFamily="34" charset="0"/>
              </a:defRPr>
            </a:lvl1pPr>
          </a:lstStyle>
          <a:p>
            <a:pPr marL="0" lvl="0" indent="0" algn="l" defTabSz="914400" rtl="0" eaLnBrk="1" latinLnBrk="0" hangingPunct="1">
              <a:spcBef>
                <a:spcPct val="20000"/>
              </a:spcBef>
              <a:buFont typeface="Arial" panose="020B0604020202020204" pitchFamily="34" charset="0"/>
              <a:buNone/>
            </a:pPr>
            <a:r>
              <a:rPr lang="en-US"/>
              <a:t>Click to edit Master text styles</a:t>
            </a:r>
          </a:p>
        </p:txBody>
      </p:sp>
    </p:spTree>
    <p:extLst>
      <p:ext uri="{BB962C8B-B14F-4D97-AF65-F5344CB8AC3E}">
        <p14:creationId xmlns:p14="http://schemas.microsoft.com/office/powerpoint/2010/main" val="21769902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_1_with header">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238624"/>
          </a:xfrm>
        </p:spPr>
        <p:txBody>
          <a:bodyPr>
            <a:normAutofit/>
          </a:bodyPr>
          <a:lstStyle>
            <a:lvl1pPr marL="0" indent="0" algn="l" defTabSz="914400" rtl="0" eaLnBrk="1" latinLnBrk="0" hangingPunct="1">
              <a:spcBef>
                <a:spcPct val="20000"/>
              </a:spcBef>
              <a:buFontTx/>
              <a:buNone/>
              <a:defRPr lang="en-US" sz="1800" kern="1200" dirty="0" smtClean="0">
                <a:solidFill>
                  <a:srgbClr val="2E3636"/>
                </a:solidFill>
                <a:latin typeface="Cambria" panose="02040503050406030204" pitchFamily="18"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lang="en-US" sz="1800" kern="1200" dirty="0" smtClean="0">
                <a:solidFill>
                  <a:srgbClr val="2E3636"/>
                </a:solidFill>
                <a:latin typeface="Cambria" panose="02040503050406030204" pitchFamily="18"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lang="en-US" sz="1800" kern="1200" dirty="0" smtClean="0">
                <a:solidFill>
                  <a:srgbClr val="2E3636"/>
                </a:solidFill>
                <a:latin typeface="Cambria" panose="02040503050406030204" pitchFamily="18"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lang="en-US" sz="1800" kern="1200" dirty="0" smtClean="0">
                <a:solidFill>
                  <a:srgbClr val="2E3636"/>
                </a:solidFill>
                <a:latin typeface="Cambria" panose="02040503050406030204" pitchFamily="18" charset="0"/>
                <a:ea typeface="+mn-ea"/>
                <a:cs typeface="Arial" panose="020B0604020202020204" pitchFamily="34" charset="0"/>
              </a:defRPr>
            </a:lvl4pPr>
            <a:lvl5pPr marL="2057400" indent="-228600" algn="l" defTabSz="914400" rtl="0" eaLnBrk="1" latinLnBrk="0" hangingPunct="1">
              <a:spcBef>
                <a:spcPct val="20000"/>
              </a:spcBef>
              <a:buFont typeface="Courier New" panose="02070309020205020404" pitchFamily="49" charset="0"/>
              <a:buChar char="o"/>
              <a:defRPr lang="en-US" sz="1800" kern="1200" dirty="0">
                <a:solidFill>
                  <a:srgbClr val="2E3636"/>
                </a:solidFill>
                <a:latin typeface="Cambria" panose="02040503050406030204" pitchFamily="18" charset="0"/>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a:xfrm>
            <a:off x="0" y="0"/>
            <a:ext cx="12192000" cy="279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Freeform 6"/>
          <p:cNvSpPr>
            <a:spLocks/>
          </p:cNvSpPr>
          <p:nvPr userDrawn="1"/>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pic>
        <p:nvPicPr>
          <p:cNvPr id="4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834" y="6092353"/>
            <a:ext cx="173990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a:xfrm>
            <a:off x="8726312" y="6039171"/>
            <a:ext cx="2856089" cy="365125"/>
          </a:xfrm>
        </p:spPr>
        <p:txBody>
          <a:bodyPr/>
          <a:lstStyle/>
          <a:p>
            <a:fld id="{D4D3779B-452B-41E1-95EE-63CB0F6708B6}" type="slidenum">
              <a:rPr lang="en-US" smtClean="0"/>
              <a:t>‹#›</a:t>
            </a:fld>
            <a:endParaRPr lang="en-US" dirty="0"/>
          </a:p>
        </p:txBody>
      </p:sp>
      <p:sp>
        <p:nvSpPr>
          <p:cNvPr id="4" name="Title 3">
            <a:extLst>
              <a:ext uri="{FF2B5EF4-FFF2-40B4-BE49-F238E27FC236}">
                <a16:creationId xmlns:a16="http://schemas.microsoft.com/office/drawing/2014/main" id="{90164942-B340-4399-853A-2814A89A0BE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4049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34112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4112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78880" y="1572768"/>
            <a:ext cx="4572000" cy="766588"/>
          </a:xfrm>
        </p:spPr>
        <p:txBody>
          <a:bodyPr anchor="ctr">
            <a:normAutofit/>
          </a:bodyPr>
          <a:lstStyle>
            <a:lvl1pPr marL="0" indent="0">
              <a:spcBef>
                <a:spcPts val="0"/>
              </a:spcBef>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78880" y="2365861"/>
            <a:ext cx="4572000" cy="334914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CE1DA07A-9201-4B4B-BAF2-015AFA30F520}" type="datetime1">
              <a:rPr lang="en-US"/>
              <a:t>4/11/2019</a:t>
            </a:fld>
            <a:endParaRPr/>
          </a:p>
        </p:txBody>
      </p:sp>
      <p:sp>
        <p:nvSpPr>
          <p:cNvPr id="9" name="Slide Number Placeholder 8"/>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072378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_2">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238624"/>
          </a:xfrm>
        </p:spPr>
        <p:txBody>
          <a:bodyPr>
            <a:normAutofit/>
          </a:bodyPr>
          <a:lstStyle>
            <a:lvl1pPr marL="0" indent="0" algn="l" defTabSz="914400" rtl="0" eaLnBrk="1" latinLnBrk="0" hangingPunct="1">
              <a:spcBef>
                <a:spcPct val="20000"/>
              </a:spcBef>
              <a:buFontTx/>
              <a:buNone/>
              <a:defRPr lang="en-US" sz="1800" kern="1200" dirty="0" smtClean="0">
                <a:solidFill>
                  <a:srgbClr val="2E3636"/>
                </a:solidFill>
                <a:latin typeface="Cambria" panose="02040503050406030204" pitchFamily="18"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lang="en-US" sz="1800" kern="1200" dirty="0" smtClean="0">
                <a:solidFill>
                  <a:srgbClr val="2E3636"/>
                </a:solidFill>
                <a:latin typeface="Cambria" panose="02040503050406030204" pitchFamily="18"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lang="en-US" sz="1800" kern="1200" dirty="0" smtClean="0">
                <a:solidFill>
                  <a:srgbClr val="2E3636"/>
                </a:solidFill>
                <a:latin typeface="Cambria" panose="02040503050406030204" pitchFamily="18"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lang="en-US" sz="1800" kern="1200" dirty="0" smtClean="0">
                <a:solidFill>
                  <a:srgbClr val="2E3636"/>
                </a:solidFill>
                <a:latin typeface="Cambria" panose="02040503050406030204" pitchFamily="18" charset="0"/>
                <a:ea typeface="+mn-ea"/>
                <a:cs typeface="Arial" panose="020B0604020202020204" pitchFamily="34" charset="0"/>
              </a:defRPr>
            </a:lvl4pPr>
            <a:lvl5pPr marL="2057400" indent="-228600" algn="l" defTabSz="914400" rtl="0" eaLnBrk="1" latinLnBrk="0" hangingPunct="1">
              <a:spcBef>
                <a:spcPct val="20000"/>
              </a:spcBef>
              <a:buFont typeface="Courier New" panose="02070309020205020404" pitchFamily="49" charset="0"/>
              <a:buChar char="o"/>
              <a:defRPr lang="en-US" sz="1800" kern="1200" dirty="0">
                <a:solidFill>
                  <a:srgbClr val="2E3636"/>
                </a:solidFill>
                <a:latin typeface="Cambria" panose="02040503050406030204" pitchFamily="18" charset="0"/>
                <a:ea typeface="+mn-ea"/>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 name="Freeform 6"/>
          <p:cNvSpPr>
            <a:spLocks/>
          </p:cNvSpPr>
          <p:nvPr userDrawn="1"/>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pic>
        <p:nvPicPr>
          <p:cNvPr id="4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834" y="6092353"/>
            <a:ext cx="173990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a:xfrm>
            <a:off x="8726312" y="6039171"/>
            <a:ext cx="2856089" cy="365125"/>
          </a:xfrm>
        </p:spPr>
        <p:txBody>
          <a:bodyPr/>
          <a:lstStyle/>
          <a:p>
            <a:fld id="{D4D3779B-452B-41E1-95EE-63CB0F6708B6}" type="slidenum">
              <a:rPr lang="en-US" smtClean="0"/>
              <a:t>‹#›</a:t>
            </a:fld>
            <a:endParaRPr lang="en-US" dirty="0"/>
          </a:p>
        </p:txBody>
      </p:sp>
      <p:sp>
        <p:nvSpPr>
          <p:cNvPr id="4" name="Title 3">
            <a:extLst>
              <a:ext uri="{FF2B5EF4-FFF2-40B4-BE49-F238E27FC236}">
                <a16:creationId xmlns:a16="http://schemas.microsoft.com/office/drawing/2014/main" id="{6310BE03-76C0-43FB-BFA7-02594753CFF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92693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2 Column_with header">
    <p:spTree>
      <p:nvGrpSpPr>
        <p:cNvPr id="1" name=""/>
        <p:cNvGrpSpPr/>
        <p:nvPr/>
      </p:nvGrpSpPr>
      <p:grpSpPr>
        <a:xfrm>
          <a:off x="0" y="0"/>
          <a:ext cx="0" cy="0"/>
          <a:chOff x="0" y="0"/>
          <a:chExt cx="0" cy="0"/>
        </a:xfrm>
      </p:grpSpPr>
      <p:sp>
        <p:nvSpPr>
          <p:cNvPr id="8" name="Rectangle 7"/>
          <p:cNvSpPr/>
          <p:nvPr userDrawn="1"/>
        </p:nvSpPr>
        <p:spPr>
          <a:xfrm>
            <a:off x="0" y="0"/>
            <a:ext cx="12192000" cy="279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4" name="Straight Connector 13"/>
          <p:cNvCxnSpPr/>
          <p:nvPr userDrawn="1"/>
        </p:nvCxnSpPr>
        <p:spPr>
          <a:xfrm>
            <a:off x="6096000" y="1531928"/>
            <a:ext cx="0" cy="431642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Content Placeholder 2"/>
          <p:cNvSpPr>
            <a:spLocks noGrp="1"/>
          </p:cNvSpPr>
          <p:nvPr>
            <p:ph idx="1" hasCustomPrompt="1"/>
          </p:nvPr>
        </p:nvSpPr>
        <p:spPr>
          <a:xfrm>
            <a:off x="609601" y="2125133"/>
            <a:ext cx="5238044" cy="3718455"/>
          </a:xfrm>
        </p:spPr>
        <p:txBody>
          <a:bodyPr>
            <a:normAutofit/>
          </a:bodyPr>
          <a:lstStyle>
            <a:lvl1pPr marL="0" indent="0" algn="l" defTabSz="914400" rtl="0" eaLnBrk="1" latinLnBrk="0" hangingPunct="1">
              <a:spcBef>
                <a:spcPct val="20000"/>
              </a:spcBef>
              <a:buFontTx/>
              <a:buNone/>
              <a:defRPr lang="en-US" sz="1800" kern="1200" dirty="0" smtClean="0">
                <a:solidFill>
                  <a:srgbClr val="2E3636"/>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rgbClr val="2E3636"/>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rgbClr val="2E3636"/>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rgbClr val="2E3636"/>
                </a:solidFill>
                <a:latin typeface="Cambria" panose="02040503050406030204" pitchFamily="18" charset="0"/>
                <a:ea typeface="+mn-ea"/>
                <a:cs typeface="Arial" panose="020B0604020202020204" pitchFamily="34" charset="0"/>
              </a:defRPr>
            </a:lvl4pPr>
          </a:lstStyle>
          <a:p>
            <a:pPr lvl="0"/>
            <a:r>
              <a:rPr lang="en-US"/>
              <a:t>Second level</a:t>
            </a:r>
          </a:p>
          <a:p>
            <a:pPr lvl="1"/>
            <a:r>
              <a:rPr lang="en-US"/>
              <a:t>Third level</a:t>
            </a:r>
          </a:p>
          <a:p>
            <a:pPr lvl="2"/>
            <a:r>
              <a:rPr lang="en-US"/>
              <a:t>Fourth level</a:t>
            </a:r>
          </a:p>
          <a:p>
            <a:pPr lvl="3"/>
            <a:r>
              <a:rPr lang="en-US"/>
              <a:t>Fifth level</a:t>
            </a:r>
          </a:p>
        </p:txBody>
      </p:sp>
      <p:sp>
        <p:nvSpPr>
          <p:cNvPr id="50" name="Text Placeholder 8"/>
          <p:cNvSpPr>
            <a:spLocks noGrp="1"/>
          </p:cNvSpPr>
          <p:nvPr>
            <p:ph type="body" sz="quarter" idx="13"/>
          </p:nvPr>
        </p:nvSpPr>
        <p:spPr>
          <a:xfrm>
            <a:off x="620185" y="1430332"/>
            <a:ext cx="5228167" cy="576268"/>
          </a:xfrm>
          <a:solidFill>
            <a:schemeClr val="tx1"/>
          </a:solidFill>
        </p:spPr>
        <p:txBody>
          <a:bodyPr anchor="t">
            <a:noAutofit/>
          </a:bodyPr>
          <a:lstStyle>
            <a:lvl1pPr marL="0" indent="0">
              <a:buFontTx/>
              <a:buNone/>
              <a:defRPr sz="2000" i="1">
                <a:solidFill>
                  <a:schemeClr val="bg1"/>
                </a:solidFill>
              </a:defRPr>
            </a:lvl1pPr>
          </a:lstStyle>
          <a:p>
            <a:pPr lvl="0"/>
            <a:r>
              <a:rPr lang="en-US"/>
              <a:t>Click to edit Master text styles</a:t>
            </a:r>
          </a:p>
        </p:txBody>
      </p:sp>
      <p:sp>
        <p:nvSpPr>
          <p:cNvPr id="51" name="Content Placeholder 2"/>
          <p:cNvSpPr>
            <a:spLocks noGrp="1"/>
          </p:cNvSpPr>
          <p:nvPr>
            <p:ph idx="14" hasCustomPrompt="1"/>
          </p:nvPr>
        </p:nvSpPr>
        <p:spPr>
          <a:xfrm>
            <a:off x="6345061" y="2125133"/>
            <a:ext cx="5238044" cy="3723217"/>
          </a:xfrm>
        </p:spPr>
        <p:txBody>
          <a:bodyPr>
            <a:normAutofit/>
          </a:bodyPr>
          <a:lstStyle>
            <a:lvl1pPr marL="0" indent="0" algn="l" defTabSz="914400" rtl="0" eaLnBrk="1" latinLnBrk="0" hangingPunct="1">
              <a:spcBef>
                <a:spcPct val="20000"/>
              </a:spcBef>
              <a:buFontTx/>
              <a:buNone/>
              <a:defRPr lang="en-US" sz="1800" kern="1200" dirty="0" smtClean="0">
                <a:solidFill>
                  <a:srgbClr val="2E3636"/>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rgbClr val="2E3636"/>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rgbClr val="2E3636"/>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rgbClr val="2E3636"/>
                </a:solidFill>
                <a:latin typeface="Cambria" panose="02040503050406030204" pitchFamily="18" charset="0"/>
                <a:ea typeface="+mn-ea"/>
                <a:cs typeface="Arial" panose="020B0604020202020204" pitchFamily="34" charset="0"/>
              </a:defRPr>
            </a:lvl4pPr>
          </a:lstStyle>
          <a:p>
            <a:pPr lvl="0"/>
            <a:r>
              <a:rPr lang="en-US"/>
              <a:t>Second level</a:t>
            </a:r>
          </a:p>
          <a:p>
            <a:pPr lvl="1"/>
            <a:r>
              <a:rPr lang="en-US"/>
              <a:t>Third level</a:t>
            </a:r>
          </a:p>
          <a:p>
            <a:pPr lvl="2"/>
            <a:r>
              <a:rPr lang="en-US"/>
              <a:t>Fourth level</a:t>
            </a:r>
          </a:p>
          <a:p>
            <a:pPr lvl="3"/>
            <a:r>
              <a:rPr lang="en-US"/>
              <a:t>Fifth level</a:t>
            </a:r>
          </a:p>
        </p:txBody>
      </p:sp>
      <p:sp>
        <p:nvSpPr>
          <p:cNvPr id="52" name="Text Placeholder 8"/>
          <p:cNvSpPr>
            <a:spLocks noGrp="1"/>
          </p:cNvSpPr>
          <p:nvPr>
            <p:ph type="body" sz="quarter" idx="15"/>
          </p:nvPr>
        </p:nvSpPr>
        <p:spPr>
          <a:xfrm>
            <a:off x="6354938" y="1430332"/>
            <a:ext cx="5228167" cy="576268"/>
          </a:xfrm>
          <a:solidFill>
            <a:schemeClr val="tx1"/>
          </a:solidFill>
        </p:spPr>
        <p:txBody>
          <a:bodyPr anchor="t">
            <a:noAutofit/>
          </a:bodyPr>
          <a:lstStyle>
            <a:lvl1pPr marL="0" indent="0">
              <a:buFontTx/>
              <a:buNone/>
              <a:defRPr sz="2000" i="1">
                <a:solidFill>
                  <a:schemeClr val="bg1"/>
                </a:solidFill>
              </a:defRPr>
            </a:lvl1pPr>
          </a:lstStyle>
          <a:p>
            <a:pPr lvl="0"/>
            <a:r>
              <a:rPr lang="en-US"/>
              <a:t>Click to edit Master text styles</a:t>
            </a:r>
          </a:p>
        </p:txBody>
      </p:sp>
      <p:sp>
        <p:nvSpPr>
          <p:cNvPr id="53" name="Freeform 6"/>
          <p:cNvSpPr>
            <a:spLocks/>
          </p:cNvSpPr>
          <p:nvPr userDrawn="1"/>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pic>
        <p:nvPicPr>
          <p:cNvPr id="5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834" y="6092353"/>
            <a:ext cx="173990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Slide Number Placeholder 5"/>
          <p:cNvSpPr>
            <a:spLocks noGrp="1"/>
          </p:cNvSpPr>
          <p:nvPr>
            <p:ph type="sldNum" sz="quarter" idx="12"/>
          </p:nvPr>
        </p:nvSpPr>
        <p:spPr>
          <a:xfrm>
            <a:off x="8726312" y="6039171"/>
            <a:ext cx="2856089" cy="365125"/>
          </a:xfrm>
        </p:spPr>
        <p:txBody>
          <a:bodyPr/>
          <a:lstStyle/>
          <a:p>
            <a:fld id="{D4D3779B-452B-41E1-95EE-63CB0F6708B6}" type="slidenum">
              <a:rPr lang="en-US" smtClean="0"/>
              <a:t>‹#›</a:t>
            </a:fld>
            <a:endParaRPr lang="en-US" dirty="0"/>
          </a:p>
        </p:txBody>
      </p:sp>
      <p:sp>
        <p:nvSpPr>
          <p:cNvPr id="3" name="Title 2">
            <a:extLst>
              <a:ext uri="{FF2B5EF4-FFF2-40B4-BE49-F238E27FC236}">
                <a16:creationId xmlns:a16="http://schemas.microsoft.com/office/drawing/2014/main" id="{E4F5028B-15A1-46B6-82FE-6F2A3221AD8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00495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2 Column">
    <p:spTree>
      <p:nvGrpSpPr>
        <p:cNvPr id="1" name=""/>
        <p:cNvGrpSpPr/>
        <p:nvPr/>
      </p:nvGrpSpPr>
      <p:grpSpPr>
        <a:xfrm>
          <a:off x="0" y="0"/>
          <a:ext cx="0" cy="0"/>
          <a:chOff x="0" y="0"/>
          <a:chExt cx="0" cy="0"/>
        </a:xfrm>
      </p:grpSpPr>
      <p:sp>
        <p:nvSpPr>
          <p:cNvPr id="50" name="Text Placeholder 8"/>
          <p:cNvSpPr>
            <a:spLocks noGrp="1"/>
          </p:cNvSpPr>
          <p:nvPr>
            <p:ph type="body" sz="quarter" idx="13"/>
          </p:nvPr>
        </p:nvSpPr>
        <p:spPr>
          <a:xfrm>
            <a:off x="620185" y="1430332"/>
            <a:ext cx="5228167" cy="576268"/>
          </a:xfrm>
          <a:solidFill>
            <a:schemeClr val="tx1"/>
          </a:solidFill>
        </p:spPr>
        <p:txBody>
          <a:bodyPr anchor="t">
            <a:noAutofit/>
          </a:bodyPr>
          <a:lstStyle>
            <a:lvl1pPr marL="0" indent="0">
              <a:buFontTx/>
              <a:buNone/>
              <a:defRPr sz="2000" i="1">
                <a:solidFill>
                  <a:schemeClr val="bg1"/>
                </a:solidFill>
              </a:defRPr>
            </a:lvl1pPr>
          </a:lstStyle>
          <a:p>
            <a:pPr lvl="0"/>
            <a:r>
              <a:rPr lang="en-US"/>
              <a:t>Click to edit Master text styles</a:t>
            </a:r>
          </a:p>
        </p:txBody>
      </p:sp>
      <p:sp>
        <p:nvSpPr>
          <p:cNvPr id="52" name="Text Placeholder 8"/>
          <p:cNvSpPr>
            <a:spLocks noGrp="1"/>
          </p:cNvSpPr>
          <p:nvPr>
            <p:ph type="body" sz="quarter" idx="15"/>
          </p:nvPr>
        </p:nvSpPr>
        <p:spPr>
          <a:xfrm>
            <a:off x="6354938" y="1430332"/>
            <a:ext cx="5228167" cy="576268"/>
          </a:xfrm>
          <a:solidFill>
            <a:schemeClr val="tx1"/>
          </a:solidFill>
        </p:spPr>
        <p:txBody>
          <a:bodyPr anchor="t">
            <a:noAutofit/>
          </a:bodyPr>
          <a:lstStyle>
            <a:lvl1pPr marL="0" indent="0">
              <a:buFontTx/>
              <a:buNone/>
              <a:defRPr sz="2000" i="1">
                <a:solidFill>
                  <a:schemeClr val="bg1"/>
                </a:solidFill>
              </a:defRPr>
            </a:lvl1pPr>
          </a:lstStyle>
          <a:p>
            <a:pPr lvl="0"/>
            <a:r>
              <a:rPr lang="en-US"/>
              <a:t>Click to edit Master text styles</a:t>
            </a:r>
          </a:p>
        </p:txBody>
      </p:sp>
      <p:sp>
        <p:nvSpPr>
          <p:cNvPr id="53" name="Freeform 6"/>
          <p:cNvSpPr>
            <a:spLocks/>
          </p:cNvSpPr>
          <p:nvPr userDrawn="1"/>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pic>
        <p:nvPicPr>
          <p:cNvPr id="5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834" y="6092353"/>
            <a:ext cx="173990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 name="Slide Number Placeholder 5"/>
          <p:cNvSpPr>
            <a:spLocks noGrp="1"/>
          </p:cNvSpPr>
          <p:nvPr>
            <p:ph type="sldNum" sz="quarter" idx="12"/>
          </p:nvPr>
        </p:nvSpPr>
        <p:spPr>
          <a:xfrm>
            <a:off x="8726312" y="6039171"/>
            <a:ext cx="2856089" cy="365125"/>
          </a:xfrm>
        </p:spPr>
        <p:txBody>
          <a:bodyPr/>
          <a:lstStyle/>
          <a:p>
            <a:fld id="{D4D3779B-452B-41E1-95EE-63CB0F6708B6}" type="slidenum">
              <a:rPr lang="en-US" smtClean="0"/>
              <a:t>‹#›</a:t>
            </a:fld>
            <a:endParaRPr lang="en-US" dirty="0"/>
          </a:p>
        </p:txBody>
      </p:sp>
      <p:cxnSp>
        <p:nvCxnSpPr>
          <p:cNvPr id="16" name="Straight Connector 15"/>
          <p:cNvCxnSpPr/>
          <p:nvPr userDrawn="1"/>
        </p:nvCxnSpPr>
        <p:spPr>
          <a:xfrm>
            <a:off x="6096000" y="1531928"/>
            <a:ext cx="0" cy="431642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a:spLocks noGrp="1"/>
          </p:cNvSpPr>
          <p:nvPr>
            <p:ph idx="1" hasCustomPrompt="1"/>
          </p:nvPr>
        </p:nvSpPr>
        <p:spPr>
          <a:xfrm>
            <a:off x="609601" y="2125133"/>
            <a:ext cx="5238044" cy="3718455"/>
          </a:xfrm>
        </p:spPr>
        <p:txBody>
          <a:bodyPr>
            <a:normAutofit/>
          </a:bodyPr>
          <a:lstStyle>
            <a:lvl1pPr marL="0" indent="0" algn="l" defTabSz="914400" rtl="0" eaLnBrk="1" latinLnBrk="0" hangingPunct="1">
              <a:spcBef>
                <a:spcPct val="20000"/>
              </a:spcBef>
              <a:buFontTx/>
              <a:buNone/>
              <a:defRPr lang="en-US" sz="1800" kern="1200" dirty="0" smtClean="0">
                <a:solidFill>
                  <a:srgbClr val="2E3636"/>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rgbClr val="2E3636"/>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rgbClr val="2E3636"/>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rgbClr val="2E3636"/>
                </a:solidFill>
                <a:latin typeface="Cambria" panose="02040503050406030204" pitchFamily="18" charset="0"/>
                <a:ea typeface="+mn-ea"/>
                <a:cs typeface="Arial" panose="020B0604020202020204" pitchFamily="34" charset="0"/>
              </a:defRPr>
            </a:lvl4pPr>
          </a:lstStyle>
          <a:p>
            <a:pPr lvl="0"/>
            <a:r>
              <a:rPr lang="en-US"/>
              <a:t>Second level</a:t>
            </a:r>
          </a:p>
          <a:p>
            <a:pPr lvl="1"/>
            <a:r>
              <a:rPr lang="en-US"/>
              <a:t>Third level</a:t>
            </a:r>
          </a:p>
          <a:p>
            <a:pPr lvl="2"/>
            <a:r>
              <a:rPr lang="en-US"/>
              <a:t>Fourth level</a:t>
            </a:r>
          </a:p>
          <a:p>
            <a:pPr lvl="3"/>
            <a:r>
              <a:rPr lang="en-US"/>
              <a:t>Fifth level</a:t>
            </a:r>
          </a:p>
        </p:txBody>
      </p:sp>
      <p:sp>
        <p:nvSpPr>
          <p:cNvPr id="18" name="Content Placeholder 2"/>
          <p:cNvSpPr>
            <a:spLocks noGrp="1"/>
          </p:cNvSpPr>
          <p:nvPr>
            <p:ph idx="14" hasCustomPrompt="1"/>
          </p:nvPr>
        </p:nvSpPr>
        <p:spPr>
          <a:xfrm>
            <a:off x="6345061" y="2125133"/>
            <a:ext cx="5238044" cy="3723217"/>
          </a:xfrm>
        </p:spPr>
        <p:txBody>
          <a:bodyPr>
            <a:normAutofit/>
          </a:bodyPr>
          <a:lstStyle>
            <a:lvl1pPr marL="0" indent="0" algn="l" defTabSz="914400" rtl="0" eaLnBrk="1" latinLnBrk="0" hangingPunct="1">
              <a:spcBef>
                <a:spcPct val="20000"/>
              </a:spcBef>
              <a:buFontTx/>
              <a:buNone/>
              <a:defRPr lang="en-US" sz="1800" kern="1200" dirty="0" smtClean="0">
                <a:solidFill>
                  <a:srgbClr val="2E3636"/>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rgbClr val="2E3636"/>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rgbClr val="2E3636"/>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rgbClr val="2E3636"/>
                </a:solidFill>
                <a:latin typeface="Cambria" panose="02040503050406030204" pitchFamily="18" charset="0"/>
                <a:ea typeface="+mn-ea"/>
                <a:cs typeface="Arial" panose="020B0604020202020204" pitchFamily="34" charset="0"/>
              </a:defRPr>
            </a:lvl4pPr>
          </a:lstStyle>
          <a:p>
            <a:pPr lvl="0"/>
            <a:r>
              <a:rPr lang="en-US"/>
              <a:t>Second level</a:t>
            </a:r>
          </a:p>
          <a:p>
            <a:pPr lvl="1"/>
            <a:r>
              <a:rPr lang="en-US"/>
              <a:t>Third level</a:t>
            </a:r>
          </a:p>
          <a:p>
            <a:pPr lvl="2"/>
            <a:r>
              <a:rPr lang="en-US"/>
              <a:t>Fourth level</a:t>
            </a:r>
          </a:p>
          <a:p>
            <a:pPr lvl="3"/>
            <a:r>
              <a:rPr lang="en-US"/>
              <a:t>Fifth level</a:t>
            </a:r>
          </a:p>
        </p:txBody>
      </p:sp>
      <p:sp>
        <p:nvSpPr>
          <p:cNvPr id="3" name="Title 2">
            <a:extLst>
              <a:ext uri="{FF2B5EF4-FFF2-40B4-BE49-F238E27FC236}">
                <a16:creationId xmlns:a16="http://schemas.microsoft.com/office/drawing/2014/main" id="{7F110931-5CC0-45FC-AFB7-26DA639E0D3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9351912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 Image_with header">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6350000" y="1430331"/>
            <a:ext cx="5257800" cy="4422781"/>
          </a:xfrm>
        </p:spPr>
        <p:txBody>
          <a:bodyPr/>
          <a:lstStyle/>
          <a:p>
            <a:r>
              <a:rPr lang="en-US" dirty="0"/>
              <a:t>Click icon to add picture</a:t>
            </a:r>
          </a:p>
        </p:txBody>
      </p:sp>
      <p:sp>
        <p:nvSpPr>
          <p:cNvPr id="8" name="Rectangle 7"/>
          <p:cNvSpPr/>
          <p:nvPr userDrawn="1"/>
        </p:nvSpPr>
        <p:spPr>
          <a:xfrm>
            <a:off x="0" y="0"/>
            <a:ext cx="12192000" cy="279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Content Placeholder 2"/>
          <p:cNvSpPr>
            <a:spLocks noGrp="1"/>
          </p:cNvSpPr>
          <p:nvPr>
            <p:ph idx="1" hasCustomPrompt="1"/>
          </p:nvPr>
        </p:nvSpPr>
        <p:spPr>
          <a:xfrm>
            <a:off x="609601" y="2125133"/>
            <a:ext cx="5238044" cy="3727979"/>
          </a:xfrm>
        </p:spPr>
        <p:txBody>
          <a:bodyPr>
            <a:normAutofit/>
          </a:bodyPr>
          <a:lstStyle>
            <a:lvl1pPr marL="0" indent="0" algn="l" defTabSz="914400" rtl="0" eaLnBrk="1" latinLnBrk="0" hangingPunct="1">
              <a:spcBef>
                <a:spcPct val="20000"/>
              </a:spcBef>
              <a:buFontTx/>
              <a:buNone/>
              <a:defRPr lang="en-US" sz="1800" kern="1200" dirty="0" smtClean="0">
                <a:solidFill>
                  <a:srgbClr val="2E3636"/>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rgbClr val="2E3636"/>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rgbClr val="2E3636"/>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rgbClr val="2E3636"/>
                </a:solidFill>
                <a:latin typeface="Cambria" panose="02040503050406030204" pitchFamily="18" charset="0"/>
                <a:ea typeface="+mn-ea"/>
                <a:cs typeface="Arial" panose="020B0604020202020204" pitchFamily="34" charset="0"/>
              </a:defRPr>
            </a:lvl4pPr>
          </a:lstStyle>
          <a:p>
            <a:pPr lvl="0"/>
            <a:r>
              <a:rPr lang="en-US"/>
              <a:t>Second level</a:t>
            </a:r>
          </a:p>
          <a:p>
            <a:pPr lvl="1"/>
            <a:r>
              <a:rPr lang="en-US"/>
              <a:t>Third level</a:t>
            </a:r>
          </a:p>
          <a:p>
            <a:pPr lvl="2"/>
            <a:r>
              <a:rPr lang="en-US"/>
              <a:t>Fourth level</a:t>
            </a:r>
          </a:p>
          <a:p>
            <a:pPr lvl="3"/>
            <a:r>
              <a:rPr lang="en-US"/>
              <a:t>Fifth level</a:t>
            </a:r>
          </a:p>
        </p:txBody>
      </p:sp>
      <p:sp>
        <p:nvSpPr>
          <p:cNvPr id="50" name="Text Placeholder 8"/>
          <p:cNvSpPr>
            <a:spLocks noGrp="1"/>
          </p:cNvSpPr>
          <p:nvPr>
            <p:ph type="body" sz="quarter" idx="13"/>
          </p:nvPr>
        </p:nvSpPr>
        <p:spPr>
          <a:xfrm>
            <a:off x="620185" y="1430332"/>
            <a:ext cx="5228167" cy="576268"/>
          </a:xfrm>
        </p:spPr>
        <p:txBody>
          <a:bodyPr anchor="t">
            <a:noAutofit/>
          </a:bodyPr>
          <a:lstStyle>
            <a:lvl1pPr marL="0" indent="0">
              <a:buFontTx/>
              <a:buNone/>
              <a:defRPr sz="2000" i="1">
                <a:solidFill>
                  <a:schemeClr val="tx2"/>
                </a:solidFill>
              </a:defRPr>
            </a:lvl1pPr>
          </a:lstStyle>
          <a:p>
            <a:pPr lvl="0"/>
            <a:r>
              <a:rPr lang="en-US"/>
              <a:t>Click to edit Master text styles</a:t>
            </a:r>
          </a:p>
        </p:txBody>
      </p:sp>
      <p:sp>
        <p:nvSpPr>
          <p:cNvPr id="51" name="Freeform 6"/>
          <p:cNvSpPr>
            <a:spLocks/>
          </p:cNvSpPr>
          <p:nvPr userDrawn="1"/>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pic>
        <p:nvPicPr>
          <p:cNvPr id="5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834" y="6092353"/>
            <a:ext cx="173990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Slide Number Placeholder 5"/>
          <p:cNvSpPr>
            <a:spLocks noGrp="1"/>
          </p:cNvSpPr>
          <p:nvPr>
            <p:ph type="sldNum" sz="quarter" idx="12"/>
          </p:nvPr>
        </p:nvSpPr>
        <p:spPr>
          <a:xfrm>
            <a:off x="8726312" y="6039171"/>
            <a:ext cx="2856089" cy="365125"/>
          </a:xfrm>
        </p:spPr>
        <p:txBody>
          <a:bodyPr/>
          <a:lstStyle/>
          <a:p>
            <a:fld id="{D4D3779B-452B-41E1-95EE-63CB0F6708B6}" type="slidenum">
              <a:rPr lang="en-US" smtClean="0"/>
              <a:t>‹#›</a:t>
            </a:fld>
            <a:endParaRPr lang="en-US" dirty="0"/>
          </a:p>
        </p:txBody>
      </p:sp>
      <p:cxnSp>
        <p:nvCxnSpPr>
          <p:cNvPr id="12" name="Straight Connector 11"/>
          <p:cNvCxnSpPr/>
          <p:nvPr userDrawn="1"/>
        </p:nvCxnSpPr>
        <p:spPr>
          <a:xfrm>
            <a:off x="6096000" y="1531928"/>
            <a:ext cx="0" cy="431642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5638D1A4-F3C8-47FE-AC2E-8F78004576C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275608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 Image">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6350000" y="1430332"/>
            <a:ext cx="5257800" cy="4422781"/>
          </a:xfrm>
        </p:spPr>
        <p:txBody>
          <a:bodyPr/>
          <a:lstStyle/>
          <a:p>
            <a:r>
              <a:rPr lang="en-US" dirty="0"/>
              <a:t>Click icon to add picture</a:t>
            </a:r>
          </a:p>
        </p:txBody>
      </p:sp>
      <p:sp>
        <p:nvSpPr>
          <p:cNvPr id="49" name="Content Placeholder 2"/>
          <p:cNvSpPr>
            <a:spLocks noGrp="1"/>
          </p:cNvSpPr>
          <p:nvPr>
            <p:ph idx="1" hasCustomPrompt="1"/>
          </p:nvPr>
        </p:nvSpPr>
        <p:spPr>
          <a:xfrm>
            <a:off x="609601" y="2125134"/>
            <a:ext cx="5238044" cy="3727980"/>
          </a:xfrm>
        </p:spPr>
        <p:txBody>
          <a:bodyPr>
            <a:normAutofit/>
          </a:bodyPr>
          <a:lstStyle>
            <a:lvl1pPr marL="0" indent="0" algn="l" defTabSz="914400" rtl="0" eaLnBrk="1" latinLnBrk="0" hangingPunct="1">
              <a:spcBef>
                <a:spcPct val="20000"/>
              </a:spcBef>
              <a:buFontTx/>
              <a:buNone/>
              <a:defRPr lang="en-US" sz="1800" kern="1200" dirty="0" smtClean="0">
                <a:solidFill>
                  <a:srgbClr val="2E3636"/>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rgbClr val="2E3636"/>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rgbClr val="2E3636"/>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rgbClr val="2E3636"/>
                </a:solidFill>
                <a:latin typeface="Cambria" panose="02040503050406030204" pitchFamily="18" charset="0"/>
                <a:ea typeface="+mn-ea"/>
                <a:cs typeface="Arial" panose="020B0604020202020204" pitchFamily="34" charset="0"/>
              </a:defRPr>
            </a:lvl4pPr>
          </a:lstStyle>
          <a:p>
            <a:pPr lvl="0"/>
            <a:r>
              <a:rPr lang="en-US"/>
              <a:t>Second level</a:t>
            </a:r>
          </a:p>
          <a:p>
            <a:pPr lvl="1"/>
            <a:r>
              <a:rPr lang="en-US"/>
              <a:t>Third level</a:t>
            </a:r>
          </a:p>
          <a:p>
            <a:pPr lvl="2"/>
            <a:r>
              <a:rPr lang="en-US"/>
              <a:t>Fourth level</a:t>
            </a:r>
          </a:p>
          <a:p>
            <a:pPr lvl="3"/>
            <a:r>
              <a:rPr lang="en-US"/>
              <a:t>Fifth level</a:t>
            </a:r>
          </a:p>
        </p:txBody>
      </p:sp>
      <p:sp>
        <p:nvSpPr>
          <p:cNvPr id="50" name="Text Placeholder 8"/>
          <p:cNvSpPr>
            <a:spLocks noGrp="1"/>
          </p:cNvSpPr>
          <p:nvPr>
            <p:ph type="body" sz="quarter" idx="13"/>
          </p:nvPr>
        </p:nvSpPr>
        <p:spPr>
          <a:xfrm>
            <a:off x="620185" y="1430332"/>
            <a:ext cx="5228167" cy="576268"/>
          </a:xfrm>
        </p:spPr>
        <p:txBody>
          <a:bodyPr anchor="t">
            <a:noAutofit/>
          </a:bodyPr>
          <a:lstStyle>
            <a:lvl1pPr marL="0" indent="0">
              <a:buFontTx/>
              <a:buNone/>
              <a:defRPr sz="2000" i="1">
                <a:solidFill>
                  <a:schemeClr val="tx2"/>
                </a:solidFill>
              </a:defRPr>
            </a:lvl1pPr>
          </a:lstStyle>
          <a:p>
            <a:pPr lvl="0"/>
            <a:r>
              <a:rPr lang="en-US"/>
              <a:t>Click to edit Master text styles</a:t>
            </a:r>
          </a:p>
        </p:txBody>
      </p:sp>
      <p:sp>
        <p:nvSpPr>
          <p:cNvPr id="51" name="Freeform 6"/>
          <p:cNvSpPr>
            <a:spLocks/>
          </p:cNvSpPr>
          <p:nvPr userDrawn="1"/>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pic>
        <p:nvPicPr>
          <p:cNvPr id="5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834" y="6092353"/>
            <a:ext cx="173990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Slide Number Placeholder 5"/>
          <p:cNvSpPr>
            <a:spLocks noGrp="1"/>
          </p:cNvSpPr>
          <p:nvPr>
            <p:ph type="sldNum" sz="quarter" idx="12"/>
          </p:nvPr>
        </p:nvSpPr>
        <p:spPr>
          <a:xfrm>
            <a:off x="8726312" y="6039171"/>
            <a:ext cx="2856089" cy="365125"/>
          </a:xfrm>
        </p:spPr>
        <p:txBody>
          <a:bodyPr/>
          <a:lstStyle/>
          <a:p>
            <a:fld id="{D4D3779B-452B-41E1-95EE-63CB0F6708B6}" type="slidenum">
              <a:rPr lang="en-US" smtClean="0"/>
              <a:t>‹#›</a:t>
            </a:fld>
            <a:endParaRPr lang="en-US" dirty="0"/>
          </a:p>
        </p:txBody>
      </p:sp>
      <p:cxnSp>
        <p:nvCxnSpPr>
          <p:cNvPr id="54" name="Straight Connector 53"/>
          <p:cNvCxnSpPr/>
          <p:nvPr userDrawn="1"/>
        </p:nvCxnSpPr>
        <p:spPr>
          <a:xfrm>
            <a:off x="6096000" y="1531928"/>
            <a:ext cx="0" cy="431642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19D3B606-1D6D-449C-B6FE-60430D40FC6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75692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 Chart_with heade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1" y="2125134"/>
            <a:ext cx="5238044" cy="3727980"/>
          </a:xfrm>
        </p:spPr>
        <p:txBody>
          <a:bodyPr>
            <a:normAutofit/>
          </a:bodyPr>
          <a:lstStyle>
            <a:lvl1pPr marL="0" indent="0" algn="l" defTabSz="914400" rtl="0" eaLnBrk="1" latinLnBrk="0" hangingPunct="1">
              <a:spcBef>
                <a:spcPct val="20000"/>
              </a:spcBef>
              <a:buFontTx/>
              <a:buNone/>
              <a:defRPr lang="en-US" sz="1800" kern="1200" dirty="0" smtClean="0">
                <a:solidFill>
                  <a:srgbClr val="2E3636"/>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rgbClr val="2E3636"/>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rgbClr val="2E3636"/>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rgbClr val="2E3636"/>
                </a:solidFill>
                <a:latin typeface="Cambria" panose="02040503050406030204" pitchFamily="18" charset="0"/>
                <a:ea typeface="+mn-ea"/>
                <a:cs typeface="Arial" panose="020B0604020202020204" pitchFamily="34" charset="0"/>
              </a:defRPr>
            </a:lvl4pPr>
          </a:lstStyle>
          <a:p>
            <a:pPr lvl="0"/>
            <a:r>
              <a:rPr lang="en-US"/>
              <a:t>Second level</a:t>
            </a:r>
          </a:p>
          <a:p>
            <a:pPr lvl="1"/>
            <a:r>
              <a:rPr lang="en-US"/>
              <a:t>Third level</a:t>
            </a:r>
          </a:p>
          <a:p>
            <a:pPr lvl="2"/>
            <a:r>
              <a:rPr lang="en-US"/>
              <a:t>Fourth level</a:t>
            </a:r>
          </a:p>
          <a:p>
            <a:pPr lvl="3"/>
            <a:r>
              <a:rPr lang="en-US"/>
              <a:t>Fifth level</a:t>
            </a:r>
          </a:p>
        </p:txBody>
      </p:sp>
      <p:sp>
        <p:nvSpPr>
          <p:cNvPr id="8" name="Rectangle 7"/>
          <p:cNvSpPr/>
          <p:nvPr userDrawn="1"/>
        </p:nvSpPr>
        <p:spPr>
          <a:xfrm>
            <a:off x="0" y="0"/>
            <a:ext cx="12192000" cy="279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8"/>
          <p:cNvSpPr>
            <a:spLocks noGrp="1"/>
          </p:cNvSpPr>
          <p:nvPr>
            <p:ph type="body" sz="quarter" idx="13"/>
          </p:nvPr>
        </p:nvSpPr>
        <p:spPr>
          <a:xfrm>
            <a:off x="620185" y="1430332"/>
            <a:ext cx="5228167" cy="576268"/>
          </a:xfrm>
        </p:spPr>
        <p:txBody>
          <a:bodyPr anchor="t">
            <a:noAutofit/>
          </a:bodyPr>
          <a:lstStyle>
            <a:lvl1pPr marL="0" indent="0">
              <a:buFontTx/>
              <a:buNone/>
              <a:defRPr sz="2000" i="1">
                <a:solidFill>
                  <a:schemeClr val="tx2"/>
                </a:solidFill>
              </a:defRPr>
            </a:lvl1pPr>
          </a:lstStyle>
          <a:p>
            <a:pPr lvl="0"/>
            <a:r>
              <a:rPr lang="en-US"/>
              <a:t>Click to edit Master text styles</a:t>
            </a:r>
          </a:p>
        </p:txBody>
      </p:sp>
      <p:sp>
        <p:nvSpPr>
          <p:cNvPr id="5" name="Chart Placeholder 4"/>
          <p:cNvSpPr>
            <a:spLocks noGrp="1"/>
          </p:cNvSpPr>
          <p:nvPr>
            <p:ph type="chart" sz="quarter" idx="17"/>
          </p:nvPr>
        </p:nvSpPr>
        <p:spPr>
          <a:xfrm>
            <a:off x="6354940" y="1430339"/>
            <a:ext cx="5238749" cy="4422775"/>
          </a:xfrm>
        </p:spPr>
        <p:txBody>
          <a:bodyPr/>
          <a:lstStyle/>
          <a:p>
            <a:r>
              <a:rPr lang="en-US" dirty="0"/>
              <a:t>Click icon to add chart</a:t>
            </a:r>
          </a:p>
        </p:txBody>
      </p:sp>
      <p:sp>
        <p:nvSpPr>
          <p:cNvPr id="49" name="Freeform 6"/>
          <p:cNvSpPr>
            <a:spLocks/>
          </p:cNvSpPr>
          <p:nvPr userDrawn="1"/>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pic>
        <p:nvPicPr>
          <p:cNvPr id="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834" y="6092353"/>
            <a:ext cx="173990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Slide Number Placeholder 5"/>
          <p:cNvSpPr>
            <a:spLocks noGrp="1"/>
          </p:cNvSpPr>
          <p:nvPr>
            <p:ph type="sldNum" sz="quarter" idx="12"/>
          </p:nvPr>
        </p:nvSpPr>
        <p:spPr>
          <a:xfrm>
            <a:off x="8726312" y="6039171"/>
            <a:ext cx="2856089" cy="365125"/>
          </a:xfrm>
        </p:spPr>
        <p:txBody>
          <a:bodyPr/>
          <a:lstStyle/>
          <a:p>
            <a:fld id="{D4D3779B-452B-41E1-95EE-63CB0F6708B6}" type="slidenum">
              <a:rPr lang="en-US" smtClean="0"/>
              <a:t>‹#›</a:t>
            </a:fld>
            <a:endParaRPr lang="en-US" dirty="0"/>
          </a:p>
        </p:txBody>
      </p:sp>
      <p:cxnSp>
        <p:nvCxnSpPr>
          <p:cNvPr id="52" name="Straight Connector 51"/>
          <p:cNvCxnSpPr/>
          <p:nvPr userDrawn="1"/>
        </p:nvCxnSpPr>
        <p:spPr>
          <a:xfrm>
            <a:off x="6096000" y="1531928"/>
            <a:ext cx="0" cy="431642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8B10BF03-9957-439B-8C2A-66465D2CD82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814373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 Char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1" y="2125134"/>
            <a:ext cx="5238044" cy="3727980"/>
          </a:xfrm>
        </p:spPr>
        <p:txBody>
          <a:bodyPr>
            <a:normAutofit/>
          </a:bodyPr>
          <a:lstStyle>
            <a:lvl1pPr marL="0" indent="0" algn="l" defTabSz="914400" rtl="0" eaLnBrk="1" latinLnBrk="0" hangingPunct="1">
              <a:spcBef>
                <a:spcPct val="20000"/>
              </a:spcBef>
              <a:buFontTx/>
              <a:buNone/>
              <a:defRPr lang="en-US" sz="1800" kern="1200" dirty="0" smtClean="0">
                <a:solidFill>
                  <a:srgbClr val="2E3636"/>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rgbClr val="2E3636"/>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rgbClr val="2E3636"/>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rgbClr val="2E3636"/>
                </a:solidFill>
                <a:latin typeface="Cambria" panose="02040503050406030204" pitchFamily="18" charset="0"/>
                <a:ea typeface="+mn-ea"/>
                <a:cs typeface="Arial" panose="020B0604020202020204" pitchFamily="34" charset="0"/>
              </a:defRPr>
            </a:lvl4pPr>
          </a:lstStyle>
          <a:p>
            <a:pPr lvl="0"/>
            <a:r>
              <a:rPr lang="en-US"/>
              <a:t>Second level</a:t>
            </a:r>
          </a:p>
          <a:p>
            <a:pPr lvl="1"/>
            <a:r>
              <a:rPr lang="en-US"/>
              <a:t>Third level</a:t>
            </a:r>
          </a:p>
          <a:p>
            <a:pPr lvl="2"/>
            <a:r>
              <a:rPr lang="en-US"/>
              <a:t>Fourth level</a:t>
            </a:r>
          </a:p>
          <a:p>
            <a:pPr lvl="3"/>
            <a:r>
              <a:rPr lang="en-US"/>
              <a:t>Fifth level</a:t>
            </a:r>
          </a:p>
        </p:txBody>
      </p:sp>
      <p:sp>
        <p:nvSpPr>
          <p:cNvPr id="9" name="Text Placeholder 8"/>
          <p:cNvSpPr>
            <a:spLocks noGrp="1"/>
          </p:cNvSpPr>
          <p:nvPr>
            <p:ph type="body" sz="quarter" idx="13"/>
          </p:nvPr>
        </p:nvSpPr>
        <p:spPr>
          <a:xfrm>
            <a:off x="620185" y="1430332"/>
            <a:ext cx="5228167" cy="576268"/>
          </a:xfrm>
        </p:spPr>
        <p:txBody>
          <a:bodyPr anchor="t">
            <a:noAutofit/>
          </a:bodyPr>
          <a:lstStyle>
            <a:lvl1pPr marL="0" indent="0">
              <a:buFontTx/>
              <a:buNone/>
              <a:defRPr sz="2000" i="1">
                <a:solidFill>
                  <a:schemeClr val="tx2"/>
                </a:solidFill>
              </a:defRPr>
            </a:lvl1pPr>
          </a:lstStyle>
          <a:p>
            <a:pPr lvl="0"/>
            <a:r>
              <a:rPr lang="en-US"/>
              <a:t>Click to edit Master text styles</a:t>
            </a:r>
          </a:p>
        </p:txBody>
      </p:sp>
      <p:cxnSp>
        <p:nvCxnSpPr>
          <p:cNvPr id="14" name="Straight Connector 13"/>
          <p:cNvCxnSpPr/>
          <p:nvPr userDrawn="1"/>
        </p:nvCxnSpPr>
        <p:spPr>
          <a:xfrm>
            <a:off x="6096000" y="1531927"/>
            <a:ext cx="0" cy="432118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Chart Placeholder 4"/>
          <p:cNvSpPr>
            <a:spLocks noGrp="1"/>
          </p:cNvSpPr>
          <p:nvPr>
            <p:ph type="chart" sz="quarter" idx="17"/>
          </p:nvPr>
        </p:nvSpPr>
        <p:spPr>
          <a:xfrm>
            <a:off x="6354940" y="1430339"/>
            <a:ext cx="5238749" cy="4422775"/>
          </a:xfrm>
        </p:spPr>
        <p:txBody>
          <a:bodyPr/>
          <a:lstStyle/>
          <a:p>
            <a:r>
              <a:rPr lang="en-US" dirty="0"/>
              <a:t>Click icon to add chart</a:t>
            </a:r>
          </a:p>
        </p:txBody>
      </p:sp>
      <p:sp>
        <p:nvSpPr>
          <p:cNvPr id="49" name="Freeform 6"/>
          <p:cNvSpPr>
            <a:spLocks/>
          </p:cNvSpPr>
          <p:nvPr userDrawn="1"/>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pic>
        <p:nvPicPr>
          <p:cNvPr id="5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834" y="6092353"/>
            <a:ext cx="173990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 name="Slide Number Placeholder 5"/>
          <p:cNvSpPr>
            <a:spLocks noGrp="1"/>
          </p:cNvSpPr>
          <p:nvPr>
            <p:ph type="sldNum" sz="quarter" idx="12"/>
          </p:nvPr>
        </p:nvSpPr>
        <p:spPr>
          <a:xfrm>
            <a:off x="8726312" y="6039171"/>
            <a:ext cx="2856089" cy="365125"/>
          </a:xfrm>
        </p:spPr>
        <p:txBody>
          <a:bodyPr/>
          <a:lstStyle/>
          <a:p>
            <a:fld id="{D4D3779B-452B-41E1-95EE-63CB0F6708B6}" type="slidenum">
              <a:rPr lang="en-US" smtClean="0"/>
              <a:t>‹#›</a:t>
            </a:fld>
            <a:endParaRPr lang="en-US" dirty="0"/>
          </a:p>
        </p:txBody>
      </p:sp>
      <p:sp>
        <p:nvSpPr>
          <p:cNvPr id="4" name="Title 3">
            <a:extLst>
              <a:ext uri="{FF2B5EF4-FFF2-40B4-BE49-F238E27FC236}">
                <a16:creationId xmlns:a16="http://schemas.microsoft.com/office/drawing/2014/main" id="{99363DAE-4B7D-439D-8E3A-728E3E56029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169944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3 Column_with heade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1" y="2243662"/>
            <a:ext cx="3386667" cy="3609452"/>
          </a:xfrm>
        </p:spPr>
        <p:txBody>
          <a:bodyPr>
            <a:normAutofit/>
          </a:bodyPr>
          <a:lstStyle>
            <a:lvl1pPr marL="0" indent="0" algn="l" defTabSz="914400" rtl="0" eaLnBrk="1" latinLnBrk="0" hangingPunct="1">
              <a:spcBef>
                <a:spcPct val="20000"/>
              </a:spcBef>
              <a:buFontTx/>
              <a:buNone/>
              <a:defRPr lang="en-US" sz="1800" kern="1200" dirty="0" smtClean="0">
                <a:solidFill>
                  <a:srgbClr val="2E3636"/>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rgbClr val="2E3636"/>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rgbClr val="2E3636"/>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rgbClr val="2E3636"/>
                </a:solidFill>
                <a:latin typeface="Cambria" panose="02040503050406030204" pitchFamily="18" charset="0"/>
                <a:ea typeface="+mn-ea"/>
                <a:cs typeface="Arial" panose="020B0604020202020204" pitchFamily="34" charset="0"/>
              </a:defRPr>
            </a:lvl4pPr>
          </a:lstStyle>
          <a:p>
            <a:pPr lvl="0"/>
            <a:r>
              <a:rPr lang="en-US"/>
              <a:t>Second level</a:t>
            </a:r>
          </a:p>
          <a:p>
            <a:pPr lvl="1"/>
            <a:r>
              <a:rPr lang="en-US"/>
              <a:t>Third level</a:t>
            </a:r>
          </a:p>
          <a:p>
            <a:pPr lvl="2"/>
            <a:r>
              <a:rPr lang="en-US"/>
              <a:t>Fourth level</a:t>
            </a:r>
          </a:p>
          <a:p>
            <a:pPr lvl="3"/>
            <a:r>
              <a:rPr lang="en-US"/>
              <a:t>Fifth level</a:t>
            </a:r>
          </a:p>
        </p:txBody>
      </p:sp>
      <p:sp>
        <p:nvSpPr>
          <p:cNvPr id="8" name="Rectangle 7"/>
          <p:cNvSpPr/>
          <p:nvPr userDrawn="1"/>
        </p:nvSpPr>
        <p:spPr>
          <a:xfrm>
            <a:off x="0" y="0"/>
            <a:ext cx="12192000" cy="279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8"/>
          <p:cNvSpPr>
            <a:spLocks noGrp="1"/>
          </p:cNvSpPr>
          <p:nvPr>
            <p:ph type="body" sz="quarter" idx="13"/>
          </p:nvPr>
        </p:nvSpPr>
        <p:spPr>
          <a:xfrm>
            <a:off x="620184" y="1430332"/>
            <a:ext cx="3352800" cy="812800"/>
          </a:xfrm>
        </p:spPr>
        <p:txBody>
          <a:bodyPr anchor="t">
            <a:noAutofit/>
          </a:bodyPr>
          <a:lstStyle>
            <a:lvl1pPr marL="0" indent="0">
              <a:buFontTx/>
              <a:buNone/>
              <a:defRPr sz="2000" i="1">
                <a:solidFill>
                  <a:schemeClr val="tx2"/>
                </a:solidFill>
              </a:defRPr>
            </a:lvl1pPr>
          </a:lstStyle>
          <a:p>
            <a:pPr lvl="0"/>
            <a:r>
              <a:rPr lang="en-US"/>
              <a:t>Click to edit Master text styles</a:t>
            </a:r>
          </a:p>
        </p:txBody>
      </p:sp>
      <p:cxnSp>
        <p:nvCxnSpPr>
          <p:cNvPr id="14" name="Straight Connector 13"/>
          <p:cNvCxnSpPr/>
          <p:nvPr userDrawn="1"/>
        </p:nvCxnSpPr>
        <p:spPr>
          <a:xfrm>
            <a:off x="4199468" y="1531927"/>
            <a:ext cx="0" cy="432118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Content Placeholder 2"/>
          <p:cNvSpPr>
            <a:spLocks noGrp="1"/>
          </p:cNvSpPr>
          <p:nvPr>
            <p:ph idx="14" hasCustomPrompt="1"/>
          </p:nvPr>
        </p:nvSpPr>
        <p:spPr>
          <a:xfrm>
            <a:off x="4402671" y="2243662"/>
            <a:ext cx="3386667" cy="3609452"/>
          </a:xfrm>
        </p:spPr>
        <p:txBody>
          <a:bodyPr>
            <a:normAutofit/>
          </a:bodyPr>
          <a:lstStyle>
            <a:lvl1pPr marL="0" indent="0" algn="l" defTabSz="914400" rtl="0" eaLnBrk="1" latinLnBrk="0" hangingPunct="1">
              <a:spcBef>
                <a:spcPct val="20000"/>
              </a:spcBef>
              <a:buFontTx/>
              <a:buNone/>
              <a:defRPr lang="en-US" sz="1800" kern="1200" dirty="0" smtClean="0">
                <a:solidFill>
                  <a:srgbClr val="2E3636"/>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rgbClr val="2E3636"/>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rgbClr val="2E3636"/>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rgbClr val="2E3636"/>
                </a:solidFill>
                <a:latin typeface="Cambria" panose="02040503050406030204" pitchFamily="18" charset="0"/>
                <a:ea typeface="+mn-ea"/>
                <a:cs typeface="Arial" panose="020B0604020202020204" pitchFamily="34" charset="0"/>
              </a:defRPr>
            </a:lvl4pPr>
          </a:lstStyle>
          <a:p>
            <a:pPr lvl="0"/>
            <a:r>
              <a:rPr lang="en-US"/>
              <a:t>Second level</a:t>
            </a:r>
          </a:p>
          <a:p>
            <a:pPr lvl="1"/>
            <a:r>
              <a:rPr lang="en-US"/>
              <a:t>Third level</a:t>
            </a:r>
          </a:p>
          <a:p>
            <a:pPr lvl="2"/>
            <a:r>
              <a:rPr lang="en-US"/>
              <a:t>Fourth level</a:t>
            </a:r>
          </a:p>
          <a:p>
            <a:pPr lvl="3"/>
            <a:r>
              <a:rPr lang="en-US"/>
              <a:t>Fifth level</a:t>
            </a:r>
          </a:p>
        </p:txBody>
      </p:sp>
      <p:sp>
        <p:nvSpPr>
          <p:cNvPr id="50" name="Text Placeholder 8"/>
          <p:cNvSpPr>
            <a:spLocks noGrp="1"/>
          </p:cNvSpPr>
          <p:nvPr>
            <p:ph type="body" sz="quarter" idx="15"/>
          </p:nvPr>
        </p:nvSpPr>
        <p:spPr>
          <a:xfrm>
            <a:off x="4419604" y="1430332"/>
            <a:ext cx="3352800" cy="812800"/>
          </a:xfrm>
        </p:spPr>
        <p:txBody>
          <a:bodyPr anchor="t">
            <a:noAutofit/>
          </a:bodyPr>
          <a:lstStyle>
            <a:lvl1pPr marL="0" indent="0">
              <a:buFontTx/>
              <a:buNone/>
              <a:defRPr sz="2000" i="1">
                <a:solidFill>
                  <a:schemeClr val="tx2"/>
                </a:solidFill>
              </a:defRPr>
            </a:lvl1pPr>
          </a:lstStyle>
          <a:p>
            <a:pPr lvl="0"/>
            <a:r>
              <a:rPr lang="en-US"/>
              <a:t>Click to edit Master text styles</a:t>
            </a:r>
          </a:p>
        </p:txBody>
      </p:sp>
      <p:cxnSp>
        <p:nvCxnSpPr>
          <p:cNvPr id="51" name="Straight Connector 50"/>
          <p:cNvCxnSpPr/>
          <p:nvPr userDrawn="1"/>
        </p:nvCxnSpPr>
        <p:spPr>
          <a:xfrm>
            <a:off x="7981948" y="1531927"/>
            <a:ext cx="0" cy="432118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Content Placeholder 2"/>
          <p:cNvSpPr>
            <a:spLocks noGrp="1"/>
          </p:cNvSpPr>
          <p:nvPr>
            <p:ph idx="16" hasCustomPrompt="1"/>
          </p:nvPr>
        </p:nvSpPr>
        <p:spPr>
          <a:xfrm>
            <a:off x="8185151" y="2243662"/>
            <a:ext cx="3386667" cy="3609452"/>
          </a:xfrm>
        </p:spPr>
        <p:txBody>
          <a:bodyPr>
            <a:normAutofit/>
          </a:bodyPr>
          <a:lstStyle>
            <a:lvl1pPr marL="0" indent="0" algn="l" defTabSz="914400" rtl="0" eaLnBrk="1" latinLnBrk="0" hangingPunct="1">
              <a:spcBef>
                <a:spcPct val="20000"/>
              </a:spcBef>
              <a:buFontTx/>
              <a:buNone/>
              <a:defRPr lang="en-US" sz="1800" kern="1200" dirty="0" smtClean="0">
                <a:solidFill>
                  <a:srgbClr val="2E3636"/>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rgbClr val="2E3636"/>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rgbClr val="2E3636"/>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rgbClr val="2E3636"/>
                </a:solidFill>
                <a:latin typeface="Cambria" panose="02040503050406030204" pitchFamily="18" charset="0"/>
                <a:ea typeface="+mn-ea"/>
                <a:cs typeface="Arial" panose="020B0604020202020204" pitchFamily="34" charset="0"/>
              </a:defRPr>
            </a:lvl4pPr>
          </a:lstStyle>
          <a:p>
            <a:pPr lvl="0"/>
            <a:r>
              <a:rPr lang="en-US"/>
              <a:t>Second level</a:t>
            </a:r>
          </a:p>
          <a:p>
            <a:pPr lvl="1"/>
            <a:r>
              <a:rPr lang="en-US"/>
              <a:t>Third level</a:t>
            </a:r>
          </a:p>
          <a:p>
            <a:pPr lvl="2"/>
            <a:r>
              <a:rPr lang="en-US"/>
              <a:t>Fourth level</a:t>
            </a:r>
          </a:p>
          <a:p>
            <a:pPr lvl="3"/>
            <a:r>
              <a:rPr lang="en-US"/>
              <a:t>Fifth level</a:t>
            </a:r>
          </a:p>
        </p:txBody>
      </p:sp>
      <p:sp>
        <p:nvSpPr>
          <p:cNvPr id="53" name="Text Placeholder 8"/>
          <p:cNvSpPr>
            <a:spLocks noGrp="1"/>
          </p:cNvSpPr>
          <p:nvPr>
            <p:ph type="body" sz="quarter" idx="17"/>
          </p:nvPr>
        </p:nvSpPr>
        <p:spPr>
          <a:xfrm>
            <a:off x="8202084" y="1430332"/>
            <a:ext cx="3352800" cy="812800"/>
          </a:xfrm>
        </p:spPr>
        <p:txBody>
          <a:bodyPr anchor="t">
            <a:noAutofit/>
          </a:bodyPr>
          <a:lstStyle>
            <a:lvl1pPr marL="0" indent="0">
              <a:buFontTx/>
              <a:buNone/>
              <a:defRPr sz="2000" i="1">
                <a:solidFill>
                  <a:schemeClr val="tx2"/>
                </a:solidFill>
              </a:defRPr>
            </a:lvl1pPr>
          </a:lstStyle>
          <a:p>
            <a:pPr lvl="0"/>
            <a:r>
              <a:rPr lang="en-US"/>
              <a:t>Click to edit Master text styles</a:t>
            </a:r>
          </a:p>
        </p:txBody>
      </p:sp>
      <p:sp>
        <p:nvSpPr>
          <p:cNvPr id="54" name="Freeform 6"/>
          <p:cNvSpPr>
            <a:spLocks/>
          </p:cNvSpPr>
          <p:nvPr userDrawn="1"/>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pic>
        <p:nvPicPr>
          <p:cNvPr id="5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834" y="6092353"/>
            <a:ext cx="173990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Slide Number Placeholder 5"/>
          <p:cNvSpPr>
            <a:spLocks noGrp="1"/>
          </p:cNvSpPr>
          <p:nvPr>
            <p:ph type="sldNum" sz="quarter" idx="12"/>
          </p:nvPr>
        </p:nvSpPr>
        <p:spPr>
          <a:xfrm>
            <a:off x="8726312" y="6039171"/>
            <a:ext cx="2856089" cy="365125"/>
          </a:xfrm>
        </p:spPr>
        <p:txBody>
          <a:bodyPr/>
          <a:lstStyle/>
          <a:p>
            <a:fld id="{D4D3779B-452B-41E1-95EE-63CB0F6708B6}" type="slidenum">
              <a:rPr lang="en-US" smtClean="0"/>
              <a:t>‹#›</a:t>
            </a:fld>
            <a:endParaRPr lang="en-US" dirty="0"/>
          </a:p>
        </p:txBody>
      </p:sp>
      <p:sp>
        <p:nvSpPr>
          <p:cNvPr id="4" name="Title 3">
            <a:extLst>
              <a:ext uri="{FF2B5EF4-FFF2-40B4-BE49-F238E27FC236}">
                <a16:creationId xmlns:a16="http://schemas.microsoft.com/office/drawing/2014/main" id="{FF6332C8-1583-4189-A6CE-EA42C99EA10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90500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3 Colum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1" y="2243662"/>
            <a:ext cx="3386667" cy="3609452"/>
          </a:xfrm>
        </p:spPr>
        <p:txBody>
          <a:bodyPr>
            <a:normAutofit/>
          </a:bodyPr>
          <a:lstStyle>
            <a:lvl1pPr marL="0" indent="0" algn="l" defTabSz="914400" rtl="0" eaLnBrk="1" latinLnBrk="0" hangingPunct="1">
              <a:spcBef>
                <a:spcPct val="20000"/>
              </a:spcBef>
              <a:buFontTx/>
              <a:buNone/>
              <a:defRPr lang="en-US" sz="1800" kern="1200" dirty="0" smtClean="0">
                <a:solidFill>
                  <a:srgbClr val="2E3636"/>
                </a:solidFill>
                <a:latin typeface="Arial" panose="020B0604020202020204" pitchFamily="34" charset="0"/>
                <a:ea typeface="+mn-ea"/>
                <a:cs typeface="Arial" panose="020B0604020202020204" pitchFamily="34" charset="0"/>
              </a:defRPr>
            </a:lvl1pPr>
            <a:lvl2pPr algn="l" defTabSz="914400" rtl="0" eaLnBrk="1" latinLnBrk="0" hangingPunct="1">
              <a:spcBef>
                <a:spcPct val="20000"/>
              </a:spcBef>
              <a:defRPr lang="en-US" sz="1800" kern="1200" dirty="0" smtClean="0">
                <a:solidFill>
                  <a:srgbClr val="2E3636"/>
                </a:solidFill>
                <a:latin typeface="Arial" panose="020B0604020202020204" pitchFamily="34" charset="0"/>
                <a:ea typeface="+mn-ea"/>
                <a:cs typeface="Arial" panose="020B0604020202020204" pitchFamily="34" charset="0"/>
              </a:defRPr>
            </a:lvl2pPr>
            <a:lvl3pPr algn="l" defTabSz="914400" rtl="0" eaLnBrk="1" latinLnBrk="0" hangingPunct="1">
              <a:spcBef>
                <a:spcPct val="20000"/>
              </a:spcBef>
              <a:defRPr lang="en-US" sz="1800" kern="1200" dirty="0" smtClean="0">
                <a:solidFill>
                  <a:srgbClr val="2E3636"/>
                </a:solidFill>
                <a:latin typeface="Arial" panose="020B0604020202020204" pitchFamily="34" charset="0"/>
                <a:ea typeface="+mn-ea"/>
                <a:cs typeface="Arial" panose="020B0604020202020204" pitchFamily="34" charset="0"/>
              </a:defRPr>
            </a:lvl3pPr>
            <a:lvl4pPr algn="l" defTabSz="914400" rtl="0" eaLnBrk="1" latinLnBrk="0" hangingPunct="1">
              <a:spcBef>
                <a:spcPct val="20000"/>
              </a:spcBef>
              <a:defRPr lang="en-US" sz="1800" kern="1200" dirty="0">
                <a:solidFill>
                  <a:srgbClr val="2E3636"/>
                </a:solidFill>
                <a:latin typeface="Arial" panose="020B0604020202020204" pitchFamily="34" charset="0"/>
                <a:ea typeface="+mn-ea"/>
                <a:cs typeface="Arial" panose="020B0604020202020204" pitchFamily="34" charset="0"/>
              </a:defRPr>
            </a:lvl4pPr>
          </a:lstStyle>
          <a:p>
            <a:pPr lvl="0"/>
            <a:r>
              <a:rPr lang="en-US"/>
              <a:t>Second level</a:t>
            </a:r>
          </a:p>
          <a:p>
            <a:pPr lvl="1"/>
            <a:r>
              <a:rPr lang="en-US"/>
              <a:t>Third level</a:t>
            </a:r>
          </a:p>
          <a:p>
            <a:pPr lvl="2"/>
            <a:r>
              <a:rPr lang="en-US"/>
              <a:t>Fourth level</a:t>
            </a:r>
          </a:p>
          <a:p>
            <a:pPr lvl="3"/>
            <a:r>
              <a:rPr lang="en-US"/>
              <a:t>Fifth level</a:t>
            </a:r>
          </a:p>
        </p:txBody>
      </p:sp>
      <p:sp>
        <p:nvSpPr>
          <p:cNvPr id="9" name="Text Placeholder 8"/>
          <p:cNvSpPr>
            <a:spLocks noGrp="1"/>
          </p:cNvSpPr>
          <p:nvPr>
            <p:ph type="body" sz="quarter" idx="13"/>
          </p:nvPr>
        </p:nvSpPr>
        <p:spPr>
          <a:xfrm>
            <a:off x="620184" y="1430332"/>
            <a:ext cx="3352800" cy="812800"/>
          </a:xfrm>
        </p:spPr>
        <p:txBody>
          <a:bodyPr anchor="t">
            <a:noAutofit/>
          </a:bodyPr>
          <a:lstStyle>
            <a:lvl1pPr marL="0" indent="0">
              <a:buFontTx/>
              <a:buNone/>
              <a:defRPr sz="2000" i="1">
                <a:solidFill>
                  <a:schemeClr val="tx2"/>
                </a:solidFill>
              </a:defRPr>
            </a:lvl1pPr>
          </a:lstStyle>
          <a:p>
            <a:pPr lvl="0"/>
            <a:r>
              <a:rPr lang="en-US"/>
              <a:t>Click to edit Master text styles</a:t>
            </a:r>
          </a:p>
        </p:txBody>
      </p:sp>
      <p:cxnSp>
        <p:nvCxnSpPr>
          <p:cNvPr id="14" name="Straight Connector 13"/>
          <p:cNvCxnSpPr/>
          <p:nvPr userDrawn="1"/>
        </p:nvCxnSpPr>
        <p:spPr>
          <a:xfrm>
            <a:off x="4199468" y="1531927"/>
            <a:ext cx="0" cy="432118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Content Placeholder 2"/>
          <p:cNvSpPr>
            <a:spLocks noGrp="1"/>
          </p:cNvSpPr>
          <p:nvPr>
            <p:ph idx="14" hasCustomPrompt="1"/>
          </p:nvPr>
        </p:nvSpPr>
        <p:spPr>
          <a:xfrm>
            <a:off x="4402671" y="2243662"/>
            <a:ext cx="3386667" cy="3609452"/>
          </a:xfrm>
        </p:spPr>
        <p:txBody>
          <a:bodyPr>
            <a:normAutofit/>
          </a:bodyPr>
          <a:lstStyle>
            <a:lvl1pPr marL="0" indent="0" algn="l" defTabSz="914400" rtl="0" eaLnBrk="1" latinLnBrk="0" hangingPunct="1">
              <a:spcBef>
                <a:spcPct val="20000"/>
              </a:spcBef>
              <a:buFontTx/>
              <a:buNone/>
              <a:defRPr lang="en-US" sz="1800" kern="1200" dirty="0" smtClean="0">
                <a:solidFill>
                  <a:srgbClr val="2E3636"/>
                </a:solidFill>
                <a:latin typeface="Arial" panose="020B0604020202020204" pitchFamily="34" charset="0"/>
                <a:ea typeface="+mn-ea"/>
                <a:cs typeface="Arial" panose="020B0604020202020204" pitchFamily="34" charset="0"/>
              </a:defRPr>
            </a:lvl1pPr>
            <a:lvl2pPr algn="l" defTabSz="914400" rtl="0" eaLnBrk="1" latinLnBrk="0" hangingPunct="1">
              <a:spcBef>
                <a:spcPct val="20000"/>
              </a:spcBef>
              <a:defRPr lang="en-US" sz="1800" kern="1200" dirty="0" smtClean="0">
                <a:solidFill>
                  <a:srgbClr val="2E3636"/>
                </a:solidFill>
                <a:latin typeface="Arial" panose="020B0604020202020204" pitchFamily="34" charset="0"/>
                <a:ea typeface="+mn-ea"/>
                <a:cs typeface="Arial" panose="020B0604020202020204" pitchFamily="34" charset="0"/>
              </a:defRPr>
            </a:lvl2pPr>
            <a:lvl3pPr algn="l" defTabSz="914400" rtl="0" eaLnBrk="1" latinLnBrk="0" hangingPunct="1">
              <a:spcBef>
                <a:spcPct val="20000"/>
              </a:spcBef>
              <a:defRPr lang="en-US" sz="1800" kern="1200" dirty="0" smtClean="0">
                <a:solidFill>
                  <a:srgbClr val="2E3636"/>
                </a:solidFill>
                <a:latin typeface="Arial" panose="020B0604020202020204" pitchFamily="34" charset="0"/>
                <a:ea typeface="+mn-ea"/>
                <a:cs typeface="Arial" panose="020B0604020202020204" pitchFamily="34" charset="0"/>
              </a:defRPr>
            </a:lvl3pPr>
            <a:lvl4pPr algn="l" defTabSz="914400" rtl="0" eaLnBrk="1" latinLnBrk="0" hangingPunct="1">
              <a:spcBef>
                <a:spcPct val="20000"/>
              </a:spcBef>
              <a:defRPr lang="en-US" sz="1800" kern="1200" dirty="0">
                <a:solidFill>
                  <a:srgbClr val="2E3636"/>
                </a:solidFill>
                <a:latin typeface="Arial" panose="020B0604020202020204" pitchFamily="34" charset="0"/>
                <a:ea typeface="+mn-ea"/>
                <a:cs typeface="Arial" panose="020B0604020202020204" pitchFamily="34" charset="0"/>
              </a:defRPr>
            </a:lvl4pPr>
          </a:lstStyle>
          <a:p>
            <a:pPr lvl="0"/>
            <a:r>
              <a:rPr lang="en-US"/>
              <a:t>Second level</a:t>
            </a:r>
          </a:p>
          <a:p>
            <a:pPr lvl="1"/>
            <a:r>
              <a:rPr lang="en-US"/>
              <a:t>Third level</a:t>
            </a:r>
          </a:p>
          <a:p>
            <a:pPr lvl="2"/>
            <a:r>
              <a:rPr lang="en-US"/>
              <a:t>Fourth level</a:t>
            </a:r>
          </a:p>
          <a:p>
            <a:pPr lvl="3"/>
            <a:r>
              <a:rPr lang="en-US"/>
              <a:t>Fifth level</a:t>
            </a:r>
          </a:p>
        </p:txBody>
      </p:sp>
      <p:sp>
        <p:nvSpPr>
          <p:cNvPr id="50" name="Text Placeholder 8"/>
          <p:cNvSpPr>
            <a:spLocks noGrp="1"/>
          </p:cNvSpPr>
          <p:nvPr>
            <p:ph type="body" sz="quarter" idx="15"/>
          </p:nvPr>
        </p:nvSpPr>
        <p:spPr>
          <a:xfrm>
            <a:off x="4419604" y="1430332"/>
            <a:ext cx="3352800" cy="812800"/>
          </a:xfrm>
        </p:spPr>
        <p:txBody>
          <a:bodyPr anchor="t">
            <a:noAutofit/>
          </a:bodyPr>
          <a:lstStyle>
            <a:lvl1pPr marL="0" indent="0">
              <a:buFontTx/>
              <a:buNone/>
              <a:defRPr sz="2000" i="1">
                <a:solidFill>
                  <a:schemeClr val="tx2"/>
                </a:solidFill>
              </a:defRPr>
            </a:lvl1pPr>
          </a:lstStyle>
          <a:p>
            <a:pPr lvl="0"/>
            <a:r>
              <a:rPr lang="en-US"/>
              <a:t>Click to edit Master text styles</a:t>
            </a:r>
          </a:p>
        </p:txBody>
      </p:sp>
      <p:cxnSp>
        <p:nvCxnSpPr>
          <p:cNvPr id="51" name="Straight Connector 50"/>
          <p:cNvCxnSpPr/>
          <p:nvPr userDrawn="1"/>
        </p:nvCxnSpPr>
        <p:spPr>
          <a:xfrm>
            <a:off x="7981948" y="1531927"/>
            <a:ext cx="0" cy="432118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Content Placeholder 2"/>
          <p:cNvSpPr>
            <a:spLocks noGrp="1"/>
          </p:cNvSpPr>
          <p:nvPr>
            <p:ph idx="16" hasCustomPrompt="1"/>
          </p:nvPr>
        </p:nvSpPr>
        <p:spPr>
          <a:xfrm>
            <a:off x="8185151" y="2243662"/>
            <a:ext cx="3386667" cy="3609452"/>
          </a:xfrm>
        </p:spPr>
        <p:txBody>
          <a:bodyPr>
            <a:normAutofit/>
          </a:bodyPr>
          <a:lstStyle>
            <a:lvl1pPr marL="0" indent="0" algn="l" defTabSz="914400" rtl="0" eaLnBrk="1" latinLnBrk="0" hangingPunct="1">
              <a:spcBef>
                <a:spcPct val="20000"/>
              </a:spcBef>
              <a:buFontTx/>
              <a:buNone/>
              <a:defRPr lang="en-US" sz="1800" kern="1200" dirty="0" smtClean="0">
                <a:solidFill>
                  <a:srgbClr val="2E3636"/>
                </a:solidFill>
                <a:latin typeface="Arial" panose="020B0604020202020204" pitchFamily="34" charset="0"/>
                <a:ea typeface="+mn-ea"/>
                <a:cs typeface="Arial" panose="020B0604020202020204" pitchFamily="34" charset="0"/>
              </a:defRPr>
            </a:lvl1pPr>
            <a:lvl2pPr algn="l" defTabSz="914400" rtl="0" eaLnBrk="1" latinLnBrk="0" hangingPunct="1">
              <a:spcBef>
                <a:spcPct val="20000"/>
              </a:spcBef>
              <a:defRPr lang="en-US" sz="1800" kern="1200" dirty="0" smtClean="0">
                <a:solidFill>
                  <a:srgbClr val="2E3636"/>
                </a:solidFill>
                <a:latin typeface="Arial" panose="020B0604020202020204" pitchFamily="34" charset="0"/>
                <a:ea typeface="+mn-ea"/>
                <a:cs typeface="Arial" panose="020B0604020202020204" pitchFamily="34" charset="0"/>
              </a:defRPr>
            </a:lvl2pPr>
            <a:lvl3pPr algn="l" defTabSz="914400" rtl="0" eaLnBrk="1" latinLnBrk="0" hangingPunct="1">
              <a:spcBef>
                <a:spcPct val="20000"/>
              </a:spcBef>
              <a:defRPr lang="en-US" sz="1800" kern="1200" dirty="0" smtClean="0">
                <a:solidFill>
                  <a:srgbClr val="2E3636"/>
                </a:solidFill>
                <a:latin typeface="Arial" panose="020B0604020202020204" pitchFamily="34" charset="0"/>
                <a:ea typeface="+mn-ea"/>
                <a:cs typeface="Arial" panose="020B0604020202020204" pitchFamily="34" charset="0"/>
              </a:defRPr>
            </a:lvl3pPr>
            <a:lvl4pPr algn="l" defTabSz="914400" rtl="0" eaLnBrk="1" latinLnBrk="0" hangingPunct="1">
              <a:spcBef>
                <a:spcPct val="20000"/>
              </a:spcBef>
              <a:defRPr lang="en-US" sz="1800" kern="1200" dirty="0">
                <a:solidFill>
                  <a:srgbClr val="2E3636"/>
                </a:solidFill>
                <a:latin typeface="Arial" panose="020B0604020202020204" pitchFamily="34" charset="0"/>
                <a:ea typeface="+mn-ea"/>
                <a:cs typeface="Arial" panose="020B0604020202020204" pitchFamily="34" charset="0"/>
              </a:defRPr>
            </a:lvl4pPr>
          </a:lstStyle>
          <a:p>
            <a:pPr lvl="0"/>
            <a:r>
              <a:rPr lang="en-US"/>
              <a:t>Second level</a:t>
            </a:r>
          </a:p>
          <a:p>
            <a:pPr lvl="1"/>
            <a:r>
              <a:rPr lang="en-US"/>
              <a:t>Third level</a:t>
            </a:r>
          </a:p>
          <a:p>
            <a:pPr lvl="2"/>
            <a:r>
              <a:rPr lang="en-US"/>
              <a:t>Fourth level</a:t>
            </a:r>
          </a:p>
          <a:p>
            <a:pPr lvl="3"/>
            <a:r>
              <a:rPr lang="en-US"/>
              <a:t>Fifth level</a:t>
            </a:r>
          </a:p>
        </p:txBody>
      </p:sp>
      <p:sp>
        <p:nvSpPr>
          <p:cNvPr id="53" name="Text Placeholder 8"/>
          <p:cNvSpPr>
            <a:spLocks noGrp="1"/>
          </p:cNvSpPr>
          <p:nvPr>
            <p:ph type="body" sz="quarter" idx="17"/>
          </p:nvPr>
        </p:nvSpPr>
        <p:spPr>
          <a:xfrm>
            <a:off x="8202084" y="1430332"/>
            <a:ext cx="3352800" cy="812800"/>
          </a:xfrm>
        </p:spPr>
        <p:txBody>
          <a:bodyPr anchor="t">
            <a:noAutofit/>
          </a:bodyPr>
          <a:lstStyle>
            <a:lvl1pPr marL="0" indent="0">
              <a:buFontTx/>
              <a:buNone/>
              <a:defRPr sz="2000" i="1">
                <a:solidFill>
                  <a:schemeClr val="tx2"/>
                </a:solidFill>
              </a:defRPr>
            </a:lvl1pPr>
          </a:lstStyle>
          <a:p>
            <a:pPr lvl="0"/>
            <a:r>
              <a:rPr lang="en-US"/>
              <a:t>Click to edit Master text styles</a:t>
            </a:r>
          </a:p>
        </p:txBody>
      </p:sp>
      <p:sp>
        <p:nvSpPr>
          <p:cNvPr id="54" name="Freeform 6"/>
          <p:cNvSpPr>
            <a:spLocks/>
          </p:cNvSpPr>
          <p:nvPr userDrawn="1"/>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pic>
        <p:nvPicPr>
          <p:cNvPr id="5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834" y="6092353"/>
            <a:ext cx="173990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 name="Slide Number Placeholder 5"/>
          <p:cNvSpPr>
            <a:spLocks noGrp="1"/>
          </p:cNvSpPr>
          <p:nvPr>
            <p:ph type="sldNum" sz="quarter" idx="12"/>
          </p:nvPr>
        </p:nvSpPr>
        <p:spPr>
          <a:xfrm>
            <a:off x="8726312" y="6039171"/>
            <a:ext cx="2856089" cy="365125"/>
          </a:xfrm>
        </p:spPr>
        <p:txBody>
          <a:bodyPr/>
          <a:lstStyle/>
          <a:p>
            <a:fld id="{D4D3779B-452B-41E1-95EE-63CB0F6708B6}" type="slidenum">
              <a:rPr lang="en-US" smtClean="0"/>
              <a:t>‹#›</a:t>
            </a:fld>
            <a:endParaRPr lang="en-US" dirty="0"/>
          </a:p>
        </p:txBody>
      </p:sp>
      <p:sp>
        <p:nvSpPr>
          <p:cNvPr id="4" name="Title 3">
            <a:extLst>
              <a:ext uri="{FF2B5EF4-FFF2-40B4-BE49-F238E27FC236}">
                <a16:creationId xmlns:a16="http://schemas.microsoft.com/office/drawing/2014/main" id="{D8AD0196-5157-4E97-A8AE-C8136433BCE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16318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_with header">
    <p:spTree>
      <p:nvGrpSpPr>
        <p:cNvPr id="1" name=""/>
        <p:cNvGrpSpPr/>
        <p:nvPr/>
      </p:nvGrpSpPr>
      <p:grpSpPr>
        <a:xfrm>
          <a:off x="0" y="0"/>
          <a:ext cx="0" cy="0"/>
          <a:chOff x="0" y="0"/>
          <a:chExt cx="0" cy="0"/>
        </a:xfrm>
      </p:grpSpPr>
      <p:sp>
        <p:nvSpPr>
          <p:cNvPr id="8" name="Rectangle 7"/>
          <p:cNvSpPr/>
          <p:nvPr userDrawn="1"/>
        </p:nvSpPr>
        <p:spPr>
          <a:xfrm>
            <a:off x="0" y="0"/>
            <a:ext cx="12192000" cy="279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Freeform 6"/>
          <p:cNvSpPr>
            <a:spLocks/>
          </p:cNvSpPr>
          <p:nvPr userDrawn="1"/>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pic>
        <p:nvPicPr>
          <p:cNvPr id="4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834" y="6092353"/>
            <a:ext cx="173990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Slide Number Placeholder 5"/>
          <p:cNvSpPr>
            <a:spLocks noGrp="1"/>
          </p:cNvSpPr>
          <p:nvPr>
            <p:ph type="sldNum" sz="quarter" idx="12"/>
          </p:nvPr>
        </p:nvSpPr>
        <p:spPr>
          <a:xfrm>
            <a:off x="8726312" y="6039171"/>
            <a:ext cx="2856089" cy="365125"/>
          </a:xfrm>
        </p:spPr>
        <p:txBody>
          <a:bodyPr/>
          <a:lstStyle/>
          <a:p>
            <a:fld id="{D4D3779B-452B-41E1-95EE-63CB0F6708B6}" type="slidenum">
              <a:rPr lang="en-US" smtClean="0"/>
              <a:t>‹#›</a:t>
            </a:fld>
            <a:endParaRPr lang="en-US" dirty="0"/>
          </a:p>
        </p:txBody>
      </p:sp>
      <p:sp>
        <p:nvSpPr>
          <p:cNvPr id="3" name="Title 2">
            <a:extLst>
              <a:ext uri="{FF2B5EF4-FFF2-40B4-BE49-F238E27FC236}">
                <a16:creationId xmlns:a16="http://schemas.microsoft.com/office/drawing/2014/main" id="{3A4CC336-114F-4B2B-A723-2D4EF702EA1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7245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73D7E00A-486F-4252-8B1D-E32645521F49}" type="datetime1">
              <a:rPr lang="en-US"/>
              <a:t>4/11/2019</a:t>
            </a:fld>
            <a:endParaRPr/>
          </a:p>
        </p:txBody>
      </p:sp>
      <p:sp>
        <p:nvSpPr>
          <p:cNvPr id="5" name="Slide Number Placeholder 4"/>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36818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Blank_with header">
    <p:spTree>
      <p:nvGrpSpPr>
        <p:cNvPr id="1" name=""/>
        <p:cNvGrpSpPr/>
        <p:nvPr/>
      </p:nvGrpSpPr>
      <p:grpSpPr>
        <a:xfrm>
          <a:off x="0" y="0"/>
          <a:ext cx="0" cy="0"/>
          <a:chOff x="0" y="0"/>
          <a:chExt cx="0" cy="0"/>
        </a:xfrm>
      </p:grpSpPr>
      <p:sp>
        <p:nvSpPr>
          <p:cNvPr id="43" name="Freeform 6"/>
          <p:cNvSpPr>
            <a:spLocks/>
          </p:cNvSpPr>
          <p:nvPr userDrawn="1"/>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pic>
        <p:nvPicPr>
          <p:cNvPr id="4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0834" y="6092353"/>
            <a:ext cx="173990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 name="Slide Number Placeholder 5"/>
          <p:cNvSpPr>
            <a:spLocks noGrp="1"/>
          </p:cNvSpPr>
          <p:nvPr>
            <p:ph type="sldNum" sz="quarter" idx="12"/>
          </p:nvPr>
        </p:nvSpPr>
        <p:spPr>
          <a:xfrm>
            <a:off x="8726312" y="6039171"/>
            <a:ext cx="2856089" cy="365125"/>
          </a:xfrm>
        </p:spPr>
        <p:txBody>
          <a:bodyPr/>
          <a:lstStyle/>
          <a:p>
            <a:fld id="{D4D3779B-452B-41E1-95EE-63CB0F6708B6}" type="slidenum">
              <a:rPr lang="en-US" smtClean="0"/>
              <a:t>‹#›</a:t>
            </a:fld>
            <a:endParaRPr lang="en-US" dirty="0"/>
          </a:p>
        </p:txBody>
      </p:sp>
    </p:spTree>
    <p:extLst>
      <p:ext uri="{BB962C8B-B14F-4D97-AF65-F5344CB8AC3E}">
        <p14:creationId xmlns:p14="http://schemas.microsoft.com/office/powerpoint/2010/main" val="4050144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43" name="Group 42"/>
          <p:cNvGrpSpPr/>
          <p:nvPr userDrawn="1"/>
        </p:nvGrpSpPr>
        <p:grpSpPr>
          <a:xfrm>
            <a:off x="2736963" y="1453486"/>
            <a:ext cx="6718076" cy="1769891"/>
            <a:chOff x="866775" y="7446963"/>
            <a:chExt cx="2625726" cy="922337"/>
          </a:xfrm>
        </p:grpSpPr>
        <p:sp>
          <p:nvSpPr>
            <p:cNvPr id="44" name="Freeform 6"/>
            <p:cNvSpPr>
              <a:spLocks/>
            </p:cNvSpPr>
            <p:nvPr userDrawn="1"/>
          </p:nvSpPr>
          <p:spPr bwMode="auto">
            <a:xfrm>
              <a:off x="1042988" y="8031163"/>
              <a:ext cx="438150" cy="192087"/>
            </a:xfrm>
            <a:custGeom>
              <a:avLst/>
              <a:gdLst>
                <a:gd name="T0" fmla="*/ 117 w 117"/>
                <a:gd name="T1" fmla="*/ 33 h 51"/>
                <a:gd name="T2" fmla="*/ 98 w 117"/>
                <a:gd name="T3" fmla="*/ 0 h 51"/>
                <a:gd name="T4" fmla="*/ 58 w 117"/>
                <a:gd name="T5" fmla="*/ 13 h 51"/>
                <a:gd name="T6" fmla="*/ 19 w 117"/>
                <a:gd name="T7" fmla="*/ 0 h 51"/>
                <a:gd name="T8" fmla="*/ 0 w 117"/>
                <a:gd name="T9" fmla="*/ 33 h 51"/>
                <a:gd name="T10" fmla="*/ 58 w 117"/>
                <a:gd name="T11" fmla="*/ 51 h 51"/>
                <a:gd name="T12" fmla="*/ 117 w 117"/>
                <a:gd name="T13" fmla="*/ 33 h 51"/>
              </a:gdLst>
              <a:ahLst/>
              <a:cxnLst>
                <a:cxn ang="0">
                  <a:pos x="T0" y="T1"/>
                </a:cxn>
                <a:cxn ang="0">
                  <a:pos x="T2" y="T3"/>
                </a:cxn>
                <a:cxn ang="0">
                  <a:pos x="T4" y="T5"/>
                </a:cxn>
                <a:cxn ang="0">
                  <a:pos x="T6" y="T7"/>
                </a:cxn>
                <a:cxn ang="0">
                  <a:pos x="T8" y="T9"/>
                </a:cxn>
                <a:cxn ang="0">
                  <a:pos x="T10" y="T11"/>
                </a:cxn>
                <a:cxn ang="0">
                  <a:pos x="T12" y="T13"/>
                </a:cxn>
              </a:cxnLst>
              <a:rect l="0" t="0" r="r" b="b"/>
              <a:pathLst>
                <a:path w="117" h="51">
                  <a:moveTo>
                    <a:pt x="117" y="33"/>
                  </a:moveTo>
                  <a:cubicBezTo>
                    <a:pt x="112" y="23"/>
                    <a:pt x="105" y="12"/>
                    <a:pt x="98" y="0"/>
                  </a:cubicBezTo>
                  <a:cubicBezTo>
                    <a:pt x="87" y="8"/>
                    <a:pt x="73" y="13"/>
                    <a:pt x="58" y="13"/>
                  </a:cubicBezTo>
                  <a:cubicBezTo>
                    <a:pt x="44" y="13"/>
                    <a:pt x="30" y="8"/>
                    <a:pt x="19" y="0"/>
                  </a:cubicBezTo>
                  <a:cubicBezTo>
                    <a:pt x="12" y="12"/>
                    <a:pt x="5" y="23"/>
                    <a:pt x="0" y="33"/>
                  </a:cubicBezTo>
                  <a:cubicBezTo>
                    <a:pt x="17" y="44"/>
                    <a:pt x="37" y="51"/>
                    <a:pt x="58" y="51"/>
                  </a:cubicBezTo>
                  <a:cubicBezTo>
                    <a:pt x="80" y="51"/>
                    <a:pt x="100" y="44"/>
                    <a:pt x="117" y="33"/>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45" name="Freeform 7"/>
            <p:cNvSpPr>
              <a:spLocks/>
            </p:cNvSpPr>
            <p:nvPr userDrawn="1"/>
          </p:nvSpPr>
          <p:spPr bwMode="auto">
            <a:xfrm>
              <a:off x="866775" y="7446963"/>
              <a:ext cx="790575" cy="708025"/>
            </a:xfrm>
            <a:custGeom>
              <a:avLst/>
              <a:gdLst>
                <a:gd name="T0" fmla="*/ 119 w 211"/>
                <a:gd name="T1" fmla="*/ 0 h 189"/>
                <a:gd name="T2" fmla="*/ 173 w 211"/>
                <a:gd name="T3" fmla="*/ 102 h 189"/>
                <a:gd name="T4" fmla="*/ 169 w 211"/>
                <a:gd name="T5" fmla="*/ 124 h 189"/>
                <a:gd name="T6" fmla="*/ 120 w 211"/>
                <a:gd name="T7" fmla="*/ 58 h 189"/>
                <a:gd name="T8" fmla="*/ 105 w 211"/>
                <a:gd name="T9" fmla="*/ 41 h 189"/>
                <a:gd name="T10" fmla="*/ 91 w 211"/>
                <a:gd name="T11" fmla="*/ 58 h 189"/>
                <a:gd name="T12" fmla="*/ 42 w 211"/>
                <a:gd name="T13" fmla="*/ 124 h 189"/>
                <a:gd name="T14" fmla="*/ 38 w 211"/>
                <a:gd name="T15" fmla="*/ 102 h 189"/>
                <a:gd name="T16" fmla="*/ 92 w 211"/>
                <a:gd name="T17" fmla="*/ 0 h 189"/>
                <a:gd name="T18" fmla="*/ 45 w 211"/>
                <a:gd name="T19" fmla="*/ 0 h 189"/>
                <a:gd name="T20" fmla="*/ 0 w 211"/>
                <a:gd name="T21" fmla="*/ 102 h 189"/>
                <a:gd name="T22" fmla="*/ 19 w 211"/>
                <a:gd name="T23" fmla="*/ 162 h 189"/>
                <a:gd name="T24" fmla="*/ 47 w 211"/>
                <a:gd name="T25" fmla="*/ 189 h 189"/>
                <a:gd name="T26" fmla="*/ 66 w 211"/>
                <a:gd name="T27" fmla="*/ 156 h 189"/>
                <a:gd name="T28" fmla="*/ 105 w 211"/>
                <a:gd name="T29" fmla="*/ 100 h 189"/>
                <a:gd name="T30" fmla="*/ 145 w 211"/>
                <a:gd name="T31" fmla="*/ 156 h 189"/>
                <a:gd name="T32" fmla="*/ 164 w 211"/>
                <a:gd name="T33" fmla="*/ 189 h 189"/>
                <a:gd name="T34" fmla="*/ 192 w 211"/>
                <a:gd name="T35" fmla="*/ 162 h 189"/>
                <a:gd name="T36" fmla="*/ 211 w 211"/>
                <a:gd name="T37" fmla="*/ 102 h 189"/>
                <a:gd name="T38" fmla="*/ 166 w 211"/>
                <a:gd name="T39" fmla="*/ 0 h 189"/>
                <a:gd name="T40" fmla="*/ 119 w 211"/>
                <a:gd name="T41"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189">
                  <a:moveTo>
                    <a:pt x="119" y="0"/>
                  </a:moveTo>
                  <a:cubicBezTo>
                    <a:pt x="146" y="37"/>
                    <a:pt x="173" y="80"/>
                    <a:pt x="173" y="102"/>
                  </a:cubicBezTo>
                  <a:cubicBezTo>
                    <a:pt x="173" y="110"/>
                    <a:pt x="172" y="117"/>
                    <a:pt x="169" y="124"/>
                  </a:cubicBezTo>
                  <a:cubicBezTo>
                    <a:pt x="149" y="93"/>
                    <a:pt x="127" y="67"/>
                    <a:pt x="120" y="58"/>
                  </a:cubicBezTo>
                  <a:cubicBezTo>
                    <a:pt x="105" y="41"/>
                    <a:pt x="105" y="41"/>
                    <a:pt x="105" y="41"/>
                  </a:cubicBezTo>
                  <a:cubicBezTo>
                    <a:pt x="91" y="58"/>
                    <a:pt x="91" y="58"/>
                    <a:pt x="91" y="58"/>
                  </a:cubicBezTo>
                  <a:cubicBezTo>
                    <a:pt x="84" y="67"/>
                    <a:pt x="62" y="93"/>
                    <a:pt x="42" y="124"/>
                  </a:cubicBezTo>
                  <a:cubicBezTo>
                    <a:pt x="39" y="117"/>
                    <a:pt x="38" y="110"/>
                    <a:pt x="38" y="102"/>
                  </a:cubicBezTo>
                  <a:cubicBezTo>
                    <a:pt x="38" y="80"/>
                    <a:pt x="65" y="37"/>
                    <a:pt x="92" y="0"/>
                  </a:cubicBezTo>
                  <a:cubicBezTo>
                    <a:pt x="45" y="0"/>
                    <a:pt x="45" y="0"/>
                    <a:pt x="45" y="0"/>
                  </a:cubicBezTo>
                  <a:cubicBezTo>
                    <a:pt x="22" y="34"/>
                    <a:pt x="0" y="74"/>
                    <a:pt x="0" y="102"/>
                  </a:cubicBezTo>
                  <a:cubicBezTo>
                    <a:pt x="0" y="124"/>
                    <a:pt x="7" y="145"/>
                    <a:pt x="19" y="162"/>
                  </a:cubicBezTo>
                  <a:cubicBezTo>
                    <a:pt x="26" y="172"/>
                    <a:pt x="36" y="182"/>
                    <a:pt x="47" y="189"/>
                  </a:cubicBezTo>
                  <a:cubicBezTo>
                    <a:pt x="52" y="179"/>
                    <a:pt x="59" y="168"/>
                    <a:pt x="66" y="156"/>
                  </a:cubicBezTo>
                  <a:cubicBezTo>
                    <a:pt x="78" y="137"/>
                    <a:pt x="92" y="117"/>
                    <a:pt x="105" y="100"/>
                  </a:cubicBezTo>
                  <a:cubicBezTo>
                    <a:pt x="119" y="117"/>
                    <a:pt x="133" y="137"/>
                    <a:pt x="145" y="156"/>
                  </a:cubicBezTo>
                  <a:cubicBezTo>
                    <a:pt x="152" y="168"/>
                    <a:pt x="159" y="179"/>
                    <a:pt x="164" y="189"/>
                  </a:cubicBezTo>
                  <a:cubicBezTo>
                    <a:pt x="175" y="182"/>
                    <a:pt x="184" y="172"/>
                    <a:pt x="192" y="162"/>
                  </a:cubicBezTo>
                  <a:cubicBezTo>
                    <a:pt x="204" y="145"/>
                    <a:pt x="211" y="124"/>
                    <a:pt x="211" y="102"/>
                  </a:cubicBezTo>
                  <a:cubicBezTo>
                    <a:pt x="211" y="74"/>
                    <a:pt x="189" y="34"/>
                    <a:pt x="166" y="0"/>
                  </a:cubicBezTo>
                  <a:lnTo>
                    <a:pt x="119" y="0"/>
                  </a:lnTo>
                  <a:close/>
                </a:path>
              </a:pathLst>
            </a:custGeom>
            <a:solidFill>
              <a:srgbClr val="00A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6" name="Freeform 8"/>
            <p:cNvSpPr>
              <a:spLocks/>
            </p:cNvSpPr>
            <p:nvPr userDrawn="1"/>
          </p:nvSpPr>
          <p:spPr bwMode="auto">
            <a:xfrm>
              <a:off x="1481138" y="8053388"/>
              <a:ext cx="176213" cy="315912"/>
            </a:xfrm>
            <a:custGeom>
              <a:avLst/>
              <a:gdLst>
                <a:gd name="T0" fmla="*/ 4 w 47"/>
                <a:gd name="T1" fmla="*/ 84 h 84"/>
                <a:gd name="T2" fmla="*/ 44 w 47"/>
                <a:gd name="T3" fmla="*/ 84 h 84"/>
                <a:gd name="T4" fmla="*/ 47 w 47"/>
                <a:gd name="T5" fmla="*/ 58 h 84"/>
                <a:gd name="T6" fmla="*/ 28 w 47"/>
                <a:gd name="T7" fmla="*/ 0 h 84"/>
                <a:gd name="T8" fmla="*/ 0 w 47"/>
                <a:gd name="T9" fmla="*/ 27 h 84"/>
                <a:gd name="T10" fmla="*/ 9 w 47"/>
                <a:gd name="T11" fmla="*/ 58 h 84"/>
                <a:gd name="T12" fmla="*/ 4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 y="84"/>
                  </a:moveTo>
                  <a:cubicBezTo>
                    <a:pt x="44" y="84"/>
                    <a:pt x="44" y="84"/>
                    <a:pt x="44" y="84"/>
                  </a:cubicBezTo>
                  <a:cubicBezTo>
                    <a:pt x="46" y="76"/>
                    <a:pt x="47" y="67"/>
                    <a:pt x="47" y="58"/>
                  </a:cubicBezTo>
                  <a:cubicBezTo>
                    <a:pt x="47" y="41"/>
                    <a:pt x="39" y="21"/>
                    <a:pt x="28" y="0"/>
                  </a:cubicBezTo>
                  <a:cubicBezTo>
                    <a:pt x="20" y="10"/>
                    <a:pt x="11" y="20"/>
                    <a:pt x="0" y="27"/>
                  </a:cubicBezTo>
                  <a:cubicBezTo>
                    <a:pt x="6" y="39"/>
                    <a:pt x="9" y="50"/>
                    <a:pt x="9" y="58"/>
                  </a:cubicBezTo>
                  <a:cubicBezTo>
                    <a:pt x="9" y="67"/>
                    <a:pt x="7" y="76"/>
                    <a:pt x="4" y="84"/>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7" name="Freeform 9"/>
            <p:cNvSpPr>
              <a:spLocks/>
            </p:cNvSpPr>
            <p:nvPr userDrawn="1"/>
          </p:nvSpPr>
          <p:spPr bwMode="auto">
            <a:xfrm>
              <a:off x="866775" y="8053388"/>
              <a:ext cx="176213" cy="315912"/>
            </a:xfrm>
            <a:custGeom>
              <a:avLst/>
              <a:gdLst>
                <a:gd name="T0" fmla="*/ 43 w 47"/>
                <a:gd name="T1" fmla="*/ 84 h 84"/>
                <a:gd name="T2" fmla="*/ 38 w 47"/>
                <a:gd name="T3" fmla="*/ 58 h 84"/>
                <a:gd name="T4" fmla="*/ 47 w 47"/>
                <a:gd name="T5" fmla="*/ 27 h 84"/>
                <a:gd name="T6" fmla="*/ 19 w 47"/>
                <a:gd name="T7" fmla="*/ 0 h 84"/>
                <a:gd name="T8" fmla="*/ 0 w 47"/>
                <a:gd name="T9" fmla="*/ 58 h 84"/>
                <a:gd name="T10" fmla="*/ 3 w 47"/>
                <a:gd name="T11" fmla="*/ 84 h 84"/>
                <a:gd name="T12" fmla="*/ 43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3" y="84"/>
                  </a:moveTo>
                  <a:cubicBezTo>
                    <a:pt x="40" y="76"/>
                    <a:pt x="38" y="67"/>
                    <a:pt x="38" y="58"/>
                  </a:cubicBezTo>
                  <a:cubicBezTo>
                    <a:pt x="38" y="50"/>
                    <a:pt x="41" y="39"/>
                    <a:pt x="47" y="27"/>
                  </a:cubicBezTo>
                  <a:cubicBezTo>
                    <a:pt x="36" y="20"/>
                    <a:pt x="26" y="10"/>
                    <a:pt x="19" y="0"/>
                  </a:cubicBezTo>
                  <a:cubicBezTo>
                    <a:pt x="8" y="21"/>
                    <a:pt x="0" y="41"/>
                    <a:pt x="0" y="58"/>
                  </a:cubicBezTo>
                  <a:cubicBezTo>
                    <a:pt x="0" y="67"/>
                    <a:pt x="1" y="76"/>
                    <a:pt x="3" y="84"/>
                  </a:cubicBezTo>
                  <a:lnTo>
                    <a:pt x="43" y="84"/>
                  </a:lnTo>
                  <a:close/>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48" name="Freeform 10"/>
            <p:cNvSpPr>
              <a:spLocks/>
            </p:cNvSpPr>
            <p:nvPr userDrawn="1"/>
          </p:nvSpPr>
          <p:spPr bwMode="auto">
            <a:xfrm>
              <a:off x="1860550" y="8118475"/>
              <a:ext cx="85725" cy="85725"/>
            </a:xfrm>
            <a:custGeom>
              <a:avLst/>
              <a:gdLst>
                <a:gd name="T0" fmla="*/ 15 w 23"/>
                <a:gd name="T1" fmla="*/ 14 h 23"/>
                <a:gd name="T2" fmla="*/ 15 w 23"/>
                <a:gd name="T3" fmla="*/ 14 h 23"/>
                <a:gd name="T4" fmla="*/ 11 w 23"/>
                <a:gd name="T5" fmla="*/ 14 h 23"/>
                <a:gd name="T6" fmla="*/ 12 w 23"/>
                <a:gd name="T7" fmla="*/ 11 h 23"/>
                <a:gd name="T8" fmla="*/ 23 w 23"/>
                <a:gd name="T9" fmla="*/ 11 h 23"/>
                <a:gd name="T10" fmla="*/ 22 w 23"/>
                <a:gd name="T11" fmla="*/ 14 h 23"/>
                <a:gd name="T12" fmla="*/ 19 w 23"/>
                <a:gd name="T13" fmla="*/ 14 h 23"/>
                <a:gd name="T14" fmla="*/ 17 w 23"/>
                <a:gd name="T15" fmla="*/ 23 h 23"/>
                <a:gd name="T16" fmla="*/ 14 w 23"/>
                <a:gd name="T17" fmla="*/ 23 h 23"/>
                <a:gd name="T18" fmla="*/ 14 w 23"/>
                <a:gd name="T19" fmla="*/ 20 h 23"/>
                <a:gd name="T20" fmla="*/ 8 w 23"/>
                <a:gd name="T21" fmla="*/ 23 h 23"/>
                <a:gd name="T22" fmla="*/ 0 w 23"/>
                <a:gd name="T23" fmla="*/ 14 h 23"/>
                <a:gd name="T24" fmla="*/ 12 w 23"/>
                <a:gd name="T25" fmla="*/ 0 h 23"/>
                <a:gd name="T26" fmla="*/ 18 w 23"/>
                <a:gd name="T27" fmla="*/ 2 h 23"/>
                <a:gd name="T28" fmla="*/ 20 w 23"/>
                <a:gd name="T29" fmla="*/ 0 h 23"/>
                <a:gd name="T30" fmla="*/ 22 w 23"/>
                <a:gd name="T31" fmla="*/ 0 h 23"/>
                <a:gd name="T32" fmla="*/ 20 w 23"/>
                <a:gd name="T33" fmla="*/ 8 h 23"/>
                <a:gd name="T34" fmla="*/ 18 w 23"/>
                <a:gd name="T35" fmla="*/ 8 h 23"/>
                <a:gd name="T36" fmla="*/ 12 w 23"/>
                <a:gd name="T37" fmla="*/ 2 h 23"/>
                <a:gd name="T38" fmla="*/ 4 w 23"/>
                <a:gd name="T39" fmla="*/ 14 h 23"/>
                <a:gd name="T40" fmla="*/ 9 w 23"/>
                <a:gd name="T41" fmla="*/ 20 h 23"/>
                <a:gd name="T42" fmla="*/ 15 w 23"/>
                <a:gd name="T43"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3">
                  <a:moveTo>
                    <a:pt x="15" y="14"/>
                  </a:moveTo>
                  <a:cubicBezTo>
                    <a:pt x="15" y="14"/>
                    <a:pt x="15" y="14"/>
                    <a:pt x="15" y="14"/>
                  </a:cubicBezTo>
                  <a:cubicBezTo>
                    <a:pt x="11" y="14"/>
                    <a:pt x="11" y="14"/>
                    <a:pt x="11" y="14"/>
                  </a:cubicBezTo>
                  <a:cubicBezTo>
                    <a:pt x="12" y="11"/>
                    <a:pt x="12" y="11"/>
                    <a:pt x="12" y="11"/>
                  </a:cubicBezTo>
                  <a:cubicBezTo>
                    <a:pt x="23" y="11"/>
                    <a:pt x="23" y="11"/>
                    <a:pt x="23" y="11"/>
                  </a:cubicBezTo>
                  <a:cubicBezTo>
                    <a:pt x="22" y="14"/>
                    <a:pt x="22" y="14"/>
                    <a:pt x="22" y="14"/>
                  </a:cubicBezTo>
                  <a:cubicBezTo>
                    <a:pt x="19" y="14"/>
                    <a:pt x="19" y="14"/>
                    <a:pt x="19" y="14"/>
                  </a:cubicBezTo>
                  <a:cubicBezTo>
                    <a:pt x="17" y="23"/>
                    <a:pt x="17" y="23"/>
                    <a:pt x="17" y="23"/>
                  </a:cubicBezTo>
                  <a:cubicBezTo>
                    <a:pt x="14" y="23"/>
                    <a:pt x="14" y="23"/>
                    <a:pt x="14" y="23"/>
                  </a:cubicBezTo>
                  <a:cubicBezTo>
                    <a:pt x="14" y="20"/>
                    <a:pt x="14" y="20"/>
                    <a:pt x="14" y="20"/>
                  </a:cubicBezTo>
                  <a:cubicBezTo>
                    <a:pt x="13" y="22"/>
                    <a:pt x="11" y="23"/>
                    <a:pt x="8" y="23"/>
                  </a:cubicBezTo>
                  <a:cubicBezTo>
                    <a:pt x="3" y="23"/>
                    <a:pt x="0" y="19"/>
                    <a:pt x="0" y="14"/>
                  </a:cubicBezTo>
                  <a:cubicBezTo>
                    <a:pt x="0" y="7"/>
                    <a:pt x="5" y="0"/>
                    <a:pt x="12" y="0"/>
                  </a:cubicBezTo>
                  <a:cubicBezTo>
                    <a:pt x="15" y="0"/>
                    <a:pt x="17" y="1"/>
                    <a:pt x="18" y="2"/>
                  </a:cubicBezTo>
                  <a:cubicBezTo>
                    <a:pt x="20" y="0"/>
                    <a:pt x="20" y="0"/>
                    <a:pt x="20" y="0"/>
                  </a:cubicBezTo>
                  <a:cubicBezTo>
                    <a:pt x="22" y="0"/>
                    <a:pt x="22" y="0"/>
                    <a:pt x="22" y="0"/>
                  </a:cubicBezTo>
                  <a:cubicBezTo>
                    <a:pt x="20" y="8"/>
                    <a:pt x="20" y="8"/>
                    <a:pt x="20" y="8"/>
                  </a:cubicBezTo>
                  <a:cubicBezTo>
                    <a:pt x="18" y="8"/>
                    <a:pt x="18" y="8"/>
                    <a:pt x="18" y="8"/>
                  </a:cubicBezTo>
                  <a:cubicBezTo>
                    <a:pt x="17" y="4"/>
                    <a:pt x="15" y="2"/>
                    <a:pt x="12" y="2"/>
                  </a:cubicBezTo>
                  <a:cubicBezTo>
                    <a:pt x="6" y="2"/>
                    <a:pt x="4" y="10"/>
                    <a:pt x="4" y="14"/>
                  </a:cubicBezTo>
                  <a:cubicBezTo>
                    <a:pt x="4" y="19"/>
                    <a:pt x="7" y="20"/>
                    <a:pt x="9" y="20"/>
                  </a:cubicBezTo>
                  <a:cubicBezTo>
                    <a:pt x="12" y="20"/>
                    <a:pt x="14" y="18"/>
                    <a:pt x="15"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9" name="Freeform 11"/>
            <p:cNvSpPr>
              <a:spLocks/>
            </p:cNvSpPr>
            <p:nvPr userDrawn="1"/>
          </p:nvSpPr>
          <p:spPr bwMode="auto">
            <a:xfrm>
              <a:off x="1946275" y="8140700"/>
              <a:ext cx="60325" cy="60325"/>
            </a:xfrm>
            <a:custGeom>
              <a:avLst/>
              <a:gdLst>
                <a:gd name="T0" fmla="*/ 4 w 16"/>
                <a:gd name="T1" fmla="*/ 5 h 16"/>
                <a:gd name="T2" fmla="*/ 4 w 16"/>
                <a:gd name="T3" fmla="*/ 3 h 16"/>
                <a:gd name="T4" fmla="*/ 1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5 w 16"/>
                <a:gd name="T25" fmla="*/ 16 h 16"/>
                <a:gd name="T26" fmla="*/ 1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2" y="4"/>
                    <a:pt x="1" y="7"/>
                  </a:cubicBezTo>
                  <a:cubicBezTo>
                    <a:pt x="0" y="6"/>
                    <a:pt x="0" y="6"/>
                    <a:pt x="0" y="6"/>
                  </a:cubicBezTo>
                  <a:cubicBezTo>
                    <a:pt x="1" y="2"/>
                    <a:pt x="3" y="0"/>
                    <a:pt x="5" y="0"/>
                  </a:cubicBezTo>
                  <a:cubicBezTo>
                    <a:pt x="7" y="0"/>
                    <a:pt x="8" y="2"/>
                    <a:pt x="8" y="4"/>
                  </a:cubicBezTo>
                  <a:cubicBezTo>
                    <a:pt x="8" y="5"/>
                    <a:pt x="7"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5" y="16"/>
                  </a:cubicBezTo>
                  <a:cubicBezTo>
                    <a:pt x="1" y="16"/>
                    <a:pt x="1" y="16"/>
                    <a:pt x="1"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0" name="Freeform 12"/>
            <p:cNvSpPr>
              <a:spLocks noEditPoints="1"/>
            </p:cNvSpPr>
            <p:nvPr userDrawn="1"/>
          </p:nvSpPr>
          <p:spPr bwMode="auto">
            <a:xfrm>
              <a:off x="2003425" y="8140700"/>
              <a:ext cx="55563" cy="63500"/>
            </a:xfrm>
            <a:custGeom>
              <a:avLst/>
              <a:gdLst>
                <a:gd name="T0" fmla="*/ 4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4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4"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4" y="10"/>
                  </a:cubicBezTo>
                  <a:moveTo>
                    <a:pt x="5" y="8"/>
                  </a:moveTo>
                  <a:cubicBezTo>
                    <a:pt x="9" y="8"/>
                    <a:pt x="11" y="6"/>
                    <a:pt x="11" y="4"/>
                  </a:cubicBezTo>
                  <a:cubicBezTo>
                    <a:pt x="11" y="3"/>
                    <a:pt x="11" y="2"/>
                    <a:pt x="10" y="2"/>
                  </a:cubicBezTo>
                  <a:cubicBezTo>
                    <a:pt x="7" y="2"/>
                    <a:pt x="5"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1" name="Freeform 13"/>
            <p:cNvSpPr>
              <a:spLocks noEditPoints="1"/>
            </p:cNvSpPr>
            <p:nvPr userDrawn="1"/>
          </p:nvSpPr>
          <p:spPr bwMode="auto">
            <a:xfrm>
              <a:off x="2062163"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6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3"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8" y="15"/>
                    <a:pt x="7" y="17"/>
                    <a:pt x="5" y="17"/>
                  </a:cubicBezTo>
                  <a:cubicBezTo>
                    <a:pt x="2" y="17"/>
                    <a:pt x="0" y="14"/>
                    <a:pt x="0" y="11"/>
                  </a:cubicBezTo>
                  <a:cubicBezTo>
                    <a:pt x="0" y="8"/>
                    <a:pt x="1" y="5"/>
                    <a:pt x="3" y="3"/>
                  </a:cubicBezTo>
                  <a:cubicBezTo>
                    <a:pt x="5" y="1"/>
                    <a:pt x="7" y="0"/>
                    <a:pt x="9" y="0"/>
                  </a:cubicBezTo>
                  <a:cubicBezTo>
                    <a:pt x="11" y="0"/>
                    <a:pt x="12" y="2"/>
                    <a:pt x="12" y="3"/>
                  </a:cubicBezTo>
                  <a:cubicBezTo>
                    <a:pt x="13" y="1"/>
                    <a:pt x="13" y="1"/>
                    <a:pt x="13" y="1"/>
                  </a:cubicBezTo>
                  <a:cubicBezTo>
                    <a:pt x="16" y="1"/>
                    <a:pt x="16" y="1"/>
                    <a:pt x="16" y="1"/>
                  </a:cubicBezTo>
                  <a:lnTo>
                    <a:pt x="14"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2" name="Freeform 14"/>
            <p:cNvSpPr>
              <a:spLocks/>
            </p:cNvSpPr>
            <p:nvPr userDrawn="1"/>
          </p:nvSpPr>
          <p:spPr bwMode="auto">
            <a:xfrm>
              <a:off x="2133600" y="8129588"/>
              <a:ext cx="46038" cy="74612"/>
            </a:xfrm>
            <a:custGeom>
              <a:avLst/>
              <a:gdLst>
                <a:gd name="T0" fmla="*/ 7 w 12"/>
                <a:gd name="T1" fmla="*/ 6 h 20"/>
                <a:gd name="T2" fmla="*/ 5 w 12"/>
                <a:gd name="T3" fmla="*/ 14 h 20"/>
                <a:gd name="T4" fmla="*/ 5 w 12"/>
                <a:gd name="T5" fmla="*/ 16 h 20"/>
                <a:gd name="T6" fmla="*/ 6 w 12"/>
                <a:gd name="T7" fmla="*/ 17 h 20"/>
                <a:gd name="T8" fmla="*/ 9 w 12"/>
                <a:gd name="T9" fmla="*/ 13 h 20"/>
                <a:gd name="T10" fmla="*/ 11 w 12"/>
                <a:gd name="T11" fmla="*/ 14 h 20"/>
                <a:gd name="T12" fmla="*/ 5 w 12"/>
                <a:gd name="T13" fmla="*/ 20 h 20"/>
                <a:gd name="T14" fmla="*/ 1 w 12"/>
                <a:gd name="T15" fmla="*/ 16 h 20"/>
                <a:gd name="T16" fmla="*/ 1 w 12"/>
                <a:gd name="T17" fmla="*/ 13 h 20"/>
                <a:gd name="T18" fmla="*/ 3 w 12"/>
                <a:gd name="T19" fmla="*/ 6 h 20"/>
                <a:gd name="T20" fmla="*/ 0 w 12"/>
                <a:gd name="T21" fmla="*/ 6 h 20"/>
                <a:gd name="T22" fmla="*/ 1 w 12"/>
                <a:gd name="T23" fmla="*/ 4 h 20"/>
                <a:gd name="T24" fmla="*/ 4 w 12"/>
                <a:gd name="T25" fmla="*/ 4 h 20"/>
                <a:gd name="T26" fmla="*/ 5 w 12"/>
                <a:gd name="T27" fmla="*/ 0 h 20"/>
                <a:gd name="T28" fmla="*/ 9 w 12"/>
                <a:gd name="T29" fmla="*/ 0 h 20"/>
                <a:gd name="T30" fmla="*/ 8 w 12"/>
                <a:gd name="T31" fmla="*/ 4 h 20"/>
                <a:gd name="T32" fmla="*/ 12 w 12"/>
                <a:gd name="T33" fmla="*/ 4 h 20"/>
                <a:gd name="T34" fmla="*/ 12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6" y="20"/>
                    <a:pt x="5" y="20"/>
                  </a:cubicBezTo>
                  <a:cubicBezTo>
                    <a:pt x="2" y="20"/>
                    <a:pt x="1" y="19"/>
                    <a:pt x="1" y="16"/>
                  </a:cubicBezTo>
                  <a:cubicBezTo>
                    <a:pt x="1" y="15"/>
                    <a:pt x="1" y="14"/>
                    <a:pt x="1"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2" y="4"/>
                    <a:pt x="12" y="4"/>
                    <a:pt x="12"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3" name="Freeform 15"/>
            <p:cNvSpPr>
              <a:spLocks/>
            </p:cNvSpPr>
            <p:nvPr userDrawn="1"/>
          </p:nvSpPr>
          <p:spPr bwMode="auto">
            <a:xfrm>
              <a:off x="2205038" y="8118475"/>
              <a:ext cx="79375" cy="82550"/>
            </a:xfrm>
            <a:custGeom>
              <a:avLst/>
              <a:gdLst>
                <a:gd name="T0" fmla="*/ 17 w 21"/>
                <a:gd name="T1" fmla="*/ 0 h 22"/>
                <a:gd name="T2" fmla="*/ 17 w 21"/>
                <a:gd name="T3" fmla="*/ 3 h 22"/>
                <a:gd name="T4" fmla="*/ 13 w 21"/>
                <a:gd name="T5" fmla="*/ 3 h 22"/>
                <a:gd name="T6" fmla="*/ 9 w 21"/>
                <a:gd name="T7" fmla="*/ 20 h 22"/>
                <a:gd name="T8" fmla="*/ 13 w 21"/>
                <a:gd name="T9" fmla="*/ 20 h 22"/>
                <a:gd name="T10" fmla="*/ 19 w 21"/>
                <a:gd name="T11" fmla="*/ 14 h 22"/>
                <a:gd name="T12" fmla="*/ 21 w 21"/>
                <a:gd name="T13" fmla="*/ 14 h 22"/>
                <a:gd name="T14" fmla="*/ 19 w 21"/>
                <a:gd name="T15" fmla="*/ 22 h 22"/>
                <a:gd name="T16" fmla="*/ 0 w 21"/>
                <a:gd name="T17" fmla="*/ 22 h 22"/>
                <a:gd name="T18" fmla="*/ 1 w 21"/>
                <a:gd name="T19" fmla="*/ 20 h 22"/>
                <a:gd name="T20" fmla="*/ 4 w 21"/>
                <a:gd name="T21" fmla="*/ 20 h 22"/>
                <a:gd name="T22" fmla="*/ 9 w 21"/>
                <a:gd name="T23" fmla="*/ 3 h 22"/>
                <a:gd name="T24" fmla="*/ 5 w 21"/>
                <a:gd name="T25" fmla="*/ 3 h 22"/>
                <a:gd name="T26" fmla="*/ 6 w 21"/>
                <a:gd name="T27" fmla="*/ 0 h 22"/>
                <a:gd name="T28" fmla="*/ 17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7" y="0"/>
                  </a:moveTo>
                  <a:cubicBezTo>
                    <a:pt x="17" y="3"/>
                    <a:pt x="17" y="3"/>
                    <a:pt x="17" y="3"/>
                  </a:cubicBezTo>
                  <a:cubicBezTo>
                    <a:pt x="13" y="3"/>
                    <a:pt x="13" y="3"/>
                    <a:pt x="13" y="3"/>
                  </a:cubicBezTo>
                  <a:cubicBezTo>
                    <a:pt x="9" y="20"/>
                    <a:pt x="9" y="20"/>
                    <a:pt x="9" y="20"/>
                  </a:cubicBezTo>
                  <a:cubicBezTo>
                    <a:pt x="13" y="20"/>
                    <a:pt x="13" y="20"/>
                    <a:pt x="13" y="20"/>
                  </a:cubicBezTo>
                  <a:cubicBezTo>
                    <a:pt x="16" y="20"/>
                    <a:pt x="17" y="19"/>
                    <a:pt x="19" y="14"/>
                  </a:cubicBezTo>
                  <a:cubicBezTo>
                    <a:pt x="21" y="14"/>
                    <a:pt x="21" y="14"/>
                    <a:pt x="21" y="14"/>
                  </a:cubicBezTo>
                  <a:cubicBezTo>
                    <a:pt x="19" y="22"/>
                    <a:pt x="19" y="22"/>
                    <a:pt x="19" y="22"/>
                  </a:cubicBezTo>
                  <a:cubicBezTo>
                    <a:pt x="0" y="22"/>
                    <a:pt x="0" y="22"/>
                    <a:pt x="0" y="22"/>
                  </a:cubicBezTo>
                  <a:cubicBezTo>
                    <a:pt x="1" y="20"/>
                    <a:pt x="1" y="20"/>
                    <a:pt x="1" y="20"/>
                  </a:cubicBezTo>
                  <a:cubicBezTo>
                    <a:pt x="4" y="20"/>
                    <a:pt x="4" y="20"/>
                    <a:pt x="4" y="20"/>
                  </a:cubicBezTo>
                  <a:cubicBezTo>
                    <a:pt x="9" y="3"/>
                    <a:pt x="9" y="3"/>
                    <a:pt x="9" y="3"/>
                  </a:cubicBezTo>
                  <a:cubicBezTo>
                    <a:pt x="5" y="3"/>
                    <a:pt x="5" y="3"/>
                    <a:pt x="5" y="3"/>
                  </a:cubicBezTo>
                  <a:cubicBezTo>
                    <a:pt x="6" y="0"/>
                    <a:pt x="6" y="0"/>
                    <a:pt x="6" y="0"/>
                  </a:cubicBezTo>
                  <a:lnTo>
                    <a:pt x="17" y="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4" name="Freeform 16"/>
            <p:cNvSpPr>
              <a:spLocks noEditPoints="1"/>
            </p:cNvSpPr>
            <p:nvPr userDrawn="1"/>
          </p:nvSpPr>
          <p:spPr bwMode="auto">
            <a:xfrm>
              <a:off x="2292350" y="8140700"/>
              <a:ext cx="66675" cy="63500"/>
            </a:xfrm>
            <a:custGeom>
              <a:avLst/>
              <a:gdLst>
                <a:gd name="T0" fmla="*/ 13 w 18"/>
                <a:gd name="T1" fmla="*/ 11 h 17"/>
                <a:gd name="T2" fmla="*/ 13 w 18"/>
                <a:gd name="T3" fmla="*/ 13 h 17"/>
                <a:gd name="T4" fmla="*/ 14 w 18"/>
                <a:gd name="T5" fmla="*/ 14 h 17"/>
                <a:gd name="T6" fmla="*/ 16 w 18"/>
                <a:gd name="T7" fmla="*/ 11 h 17"/>
                <a:gd name="T8" fmla="*/ 18 w 18"/>
                <a:gd name="T9" fmla="*/ 11 h 17"/>
                <a:gd name="T10" fmla="*/ 12 w 18"/>
                <a:gd name="T11" fmla="*/ 17 h 17"/>
                <a:gd name="T12" fmla="*/ 10 w 18"/>
                <a:gd name="T13" fmla="*/ 14 h 17"/>
                <a:gd name="T14" fmla="*/ 10 w 18"/>
                <a:gd name="T15" fmla="*/ 13 h 17"/>
                <a:gd name="T16" fmla="*/ 9 w 18"/>
                <a:gd name="T17" fmla="*/ 13 h 17"/>
                <a:gd name="T18" fmla="*/ 4 w 18"/>
                <a:gd name="T19" fmla="*/ 17 h 17"/>
                <a:gd name="T20" fmla="*/ 0 w 18"/>
                <a:gd name="T21" fmla="*/ 11 h 17"/>
                <a:gd name="T22" fmla="*/ 3 w 18"/>
                <a:gd name="T23" fmla="*/ 3 h 17"/>
                <a:gd name="T24" fmla="*/ 8 w 18"/>
                <a:gd name="T25" fmla="*/ 0 h 17"/>
                <a:gd name="T26" fmla="*/ 12 w 18"/>
                <a:gd name="T27" fmla="*/ 3 h 17"/>
                <a:gd name="T28" fmla="*/ 12 w 18"/>
                <a:gd name="T29" fmla="*/ 1 h 17"/>
                <a:gd name="T30" fmla="*/ 16 w 18"/>
                <a:gd name="T31" fmla="*/ 1 h 17"/>
                <a:gd name="T32" fmla="*/ 13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3" y="11"/>
                  </a:moveTo>
                  <a:cubicBezTo>
                    <a:pt x="13" y="12"/>
                    <a:pt x="13" y="13"/>
                    <a:pt x="13" y="13"/>
                  </a:cubicBezTo>
                  <a:cubicBezTo>
                    <a:pt x="13" y="14"/>
                    <a:pt x="13" y="14"/>
                    <a:pt x="14" y="14"/>
                  </a:cubicBezTo>
                  <a:cubicBezTo>
                    <a:pt x="14" y="14"/>
                    <a:pt x="15" y="13"/>
                    <a:pt x="16" y="11"/>
                  </a:cubicBezTo>
                  <a:cubicBezTo>
                    <a:pt x="18" y="11"/>
                    <a:pt x="18" y="11"/>
                    <a:pt x="18" y="11"/>
                  </a:cubicBezTo>
                  <a:cubicBezTo>
                    <a:pt x="16" y="15"/>
                    <a:pt x="14" y="17"/>
                    <a:pt x="12" y="17"/>
                  </a:cubicBezTo>
                  <a:cubicBezTo>
                    <a:pt x="11" y="17"/>
                    <a:pt x="10" y="16"/>
                    <a:pt x="10" y="14"/>
                  </a:cubicBezTo>
                  <a:cubicBezTo>
                    <a:pt x="10" y="14"/>
                    <a:pt x="10" y="13"/>
                    <a:pt x="10" y="13"/>
                  </a:cubicBezTo>
                  <a:cubicBezTo>
                    <a:pt x="9" y="13"/>
                    <a:pt x="9" y="13"/>
                    <a:pt x="9" y="13"/>
                  </a:cubicBezTo>
                  <a:cubicBezTo>
                    <a:pt x="8" y="15"/>
                    <a:pt x="6" y="17"/>
                    <a:pt x="4" y="17"/>
                  </a:cubicBezTo>
                  <a:cubicBezTo>
                    <a:pt x="1" y="17"/>
                    <a:pt x="0" y="14"/>
                    <a:pt x="0" y="11"/>
                  </a:cubicBezTo>
                  <a:cubicBezTo>
                    <a:pt x="0" y="8"/>
                    <a:pt x="1" y="5"/>
                    <a:pt x="3" y="3"/>
                  </a:cubicBezTo>
                  <a:cubicBezTo>
                    <a:pt x="5" y="1"/>
                    <a:pt x="6" y="0"/>
                    <a:pt x="8" y="0"/>
                  </a:cubicBezTo>
                  <a:cubicBezTo>
                    <a:pt x="10" y="0"/>
                    <a:pt x="11" y="2"/>
                    <a:pt x="12" y="3"/>
                  </a:cubicBezTo>
                  <a:cubicBezTo>
                    <a:pt x="12" y="1"/>
                    <a:pt x="12" y="1"/>
                    <a:pt x="12" y="1"/>
                  </a:cubicBezTo>
                  <a:cubicBezTo>
                    <a:pt x="16" y="1"/>
                    <a:pt x="16" y="1"/>
                    <a:pt x="16" y="1"/>
                  </a:cubicBezTo>
                  <a:lnTo>
                    <a:pt x="13"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5" name="Freeform 17"/>
            <p:cNvSpPr>
              <a:spLocks/>
            </p:cNvSpPr>
            <p:nvPr userDrawn="1"/>
          </p:nvSpPr>
          <p:spPr bwMode="auto">
            <a:xfrm>
              <a:off x="2359025" y="8113713"/>
              <a:ext cx="68263" cy="90487"/>
            </a:xfrm>
            <a:custGeom>
              <a:avLst/>
              <a:gdLst>
                <a:gd name="T0" fmla="*/ 13 w 18"/>
                <a:gd name="T1" fmla="*/ 21 h 24"/>
                <a:gd name="T2" fmla="*/ 15 w 18"/>
                <a:gd name="T3" fmla="*/ 18 h 24"/>
                <a:gd name="T4" fmla="*/ 17 w 18"/>
                <a:gd name="T5" fmla="*/ 18 h 24"/>
                <a:gd name="T6" fmla="*/ 12 w 18"/>
                <a:gd name="T7" fmla="*/ 24 h 24"/>
                <a:gd name="T8" fmla="*/ 9 w 18"/>
                <a:gd name="T9" fmla="*/ 20 h 24"/>
                <a:gd name="T10" fmla="*/ 9 w 18"/>
                <a:gd name="T11" fmla="*/ 17 h 24"/>
                <a:gd name="T12" fmla="*/ 6 w 18"/>
                <a:gd name="T13" fmla="*/ 16 h 24"/>
                <a:gd name="T14" fmla="*/ 6 w 18"/>
                <a:gd name="T15" fmla="*/ 16 h 24"/>
                <a:gd name="T16" fmla="*/ 4 w 18"/>
                <a:gd name="T17" fmla="*/ 23 h 24"/>
                <a:gd name="T18" fmla="*/ 0 w 18"/>
                <a:gd name="T19" fmla="*/ 23 h 24"/>
                <a:gd name="T20" fmla="*/ 6 w 18"/>
                <a:gd name="T21" fmla="*/ 3 h 24"/>
                <a:gd name="T22" fmla="*/ 3 w 18"/>
                <a:gd name="T23" fmla="*/ 3 h 24"/>
                <a:gd name="T24" fmla="*/ 4 w 18"/>
                <a:gd name="T25" fmla="*/ 0 h 24"/>
                <a:gd name="T26" fmla="*/ 10 w 18"/>
                <a:gd name="T27" fmla="*/ 0 h 24"/>
                <a:gd name="T28" fmla="*/ 7 w 18"/>
                <a:gd name="T29" fmla="*/ 14 h 24"/>
                <a:gd name="T30" fmla="*/ 7 w 18"/>
                <a:gd name="T31" fmla="*/ 14 h 24"/>
                <a:gd name="T32" fmla="*/ 11 w 18"/>
                <a:gd name="T33" fmla="*/ 11 h 24"/>
                <a:gd name="T34" fmla="*/ 15 w 18"/>
                <a:gd name="T35" fmla="*/ 7 h 24"/>
                <a:gd name="T36" fmla="*/ 18 w 18"/>
                <a:gd name="T37" fmla="*/ 10 h 24"/>
                <a:gd name="T38" fmla="*/ 15 w 18"/>
                <a:gd name="T39" fmla="*/ 13 h 24"/>
                <a:gd name="T40" fmla="*/ 14 w 18"/>
                <a:gd name="T41" fmla="*/ 10 h 24"/>
                <a:gd name="T42" fmla="*/ 12 w 18"/>
                <a:gd name="T43" fmla="*/ 12 h 24"/>
                <a:gd name="T44" fmla="*/ 10 w 18"/>
                <a:gd name="T45" fmla="*/ 15 h 24"/>
                <a:gd name="T46" fmla="*/ 13 w 18"/>
                <a:gd name="T47" fmla="*/ 18 h 24"/>
                <a:gd name="T48" fmla="*/ 13 w 18"/>
                <a:gd name="T49" fmla="*/ 20 h 24"/>
                <a:gd name="T50" fmla="*/ 13 w 18"/>
                <a:gd name="T51"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4">
                  <a:moveTo>
                    <a:pt x="13" y="21"/>
                  </a:moveTo>
                  <a:cubicBezTo>
                    <a:pt x="14" y="21"/>
                    <a:pt x="15" y="20"/>
                    <a:pt x="15" y="18"/>
                  </a:cubicBezTo>
                  <a:cubicBezTo>
                    <a:pt x="17" y="18"/>
                    <a:pt x="17" y="18"/>
                    <a:pt x="17" y="18"/>
                  </a:cubicBezTo>
                  <a:cubicBezTo>
                    <a:pt x="16" y="22"/>
                    <a:pt x="14" y="24"/>
                    <a:pt x="12" y="24"/>
                  </a:cubicBezTo>
                  <a:cubicBezTo>
                    <a:pt x="10" y="24"/>
                    <a:pt x="9" y="23"/>
                    <a:pt x="9" y="20"/>
                  </a:cubicBezTo>
                  <a:cubicBezTo>
                    <a:pt x="9" y="19"/>
                    <a:pt x="9" y="18"/>
                    <a:pt x="9" y="17"/>
                  </a:cubicBezTo>
                  <a:cubicBezTo>
                    <a:pt x="9" y="16"/>
                    <a:pt x="9" y="16"/>
                    <a:pt x="6" y="16"/>
                  </a:cubicBezTo>
                  <a:cubicBezTo>
                    <a:pt x="6" y="16"/>
                    <a:pt x="6" y="16"/>
                    <a:pt x="6" y="16"/>
                  </a:cubicBezTo>
                  <a:cubicBezTo>
                    <a:pt x="4" y="23"/>
                    <a:pt x="4" y="23"/>
                    <a:pt x="4" y="23"/>
                  </a:cubicBezTo>
                  <a:cubicBezTo>
                    <a:pt x="0" y="23"/>
                    <a:pt x="0" y="23"/>
                    <a:pt x="0" y="23"/>
                  </a:cubicBezTo>
                  <a:cubicBezTo>
                    <a:pt x="6" y="3"/>
                    <a:pt x="6" y="3"/>
                    <a:pt x="6" y="3"/>
                  </a:cubicBezTo>
                  <a:cubicBezTo>
                    <a:pt x="3" y="3"/>
                    <a:pt x="3" y="3"/>
                    <a:pt x="3" y="3"/>
                  </a:cubicBezTo>
                  <a:cubicBezTo>
                    <a:pt x="4" y="0"/>
                    <a:pt x="4" y="0"/>
                    <a:pt x="4" y="0"/>
                  </a:cubicBezTo>
                  <a:cubicBezTo>
                    <a:pt x="10" y="0"/>
                    <a:pt x="10" y="0"/>
                    <a:pt x="10" y="0"/>
                  </a:cubicBezTo>
                  <a:cubicBezTo>
                    <a:pt x="7" y="14"/>
                    <a:pt x="7" y="14"/>
                    <a:pt x="7" y="14"/>
                  </a:cubicBezTo>
                  <a:cubicBezTo>
                    <a:pt x="7" y="14"/>
                    <a:pt x="7" y="14"/>
                    <a:pt x="7" y="14"/>
                  </a:cubicBezTo>
                  <a:cubicBezTo>
                    <a:pt x="9" y="14"/>
                    <a:pt x="9" y="13"/>
                    <a:pt x="11" y="11"/>
                  </a:cubicBezTo>
                  <a:cubicBezTo>
                    <a:pt x="12" y="9"/>
                    <a:pt x="13" y="7"/>
                    <a:pt x="15" y="7"/>
                  </a:cubicBezTo>
                  <a:cubicBezTo>
                    <a:pt x="17" y="7"/>
                    <a:pt x="18" y="8"/>
                    <a:pt x="18" y="10"/>
                  </a:cubicBezTo>
                  <a:cubicBezTo>
                    <a:pt x="18" y="11"/>
                    <a:pt x="17" y="13"/>
                    <a:pt x="15" y="13"/>
                  </a:cubicBezTo>
                  <a:cubicBezTo>
                    <a:pt x="14" y="13"/>
                    <a:pt x="13" y="12"/>
                    <a:pt x="14" y="10"/>
                  </a:cubicBezTo>
                  <a:cubicBezTo>
                    <a:pt x="13" y="10"/>
                    <a:pt x="13" y="11"/>
                    <a:pt x="12" y="12"/>
                  </a:cubicBezTo>
                  <a:cubicBezTo>
                    <a:pt x="11" y="13"/>
                    <a:pt x="11" y="14"/>
                    <a:pt x="10" y="15"/>
                  </a:cubicBezTo>
                  <a:cubicBezTo>
                    <a:pt x="12" y="15"/>
                    <a:pt x="13" y="16"/>
                    <a:pt x="13" y="18"/>
                  </a:cubicBezTo>
                  <a:cubicBezTo>
                    <a:pt x="13" y="19"/>
                    <a:pt x="13" y="20"/>
                    <a:pt x="13" y="20"/>
                  </a:cubicBezTo>
                  <a:cubicBezTo>
                    <a:pt x="13" y="21"/>
                    <a:pt x="13" y="21"/>
                    <a:pt x="13"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6" name="Freeform 18"/>
            <p:cNvSpPr>
              <a:spLocks noEditPoints="1"/>
            </p:cNvSpPr>
            <p:nvPr userDrawn="1"/>
          </p:nvSpPr>
          <p:spPr bwMode="auto">
            <a:xfrm>
              <a:off x="2427288" y="8140700"/>
              <a:ext cx="55563" cy="63500"/>
            </a:xfrm>
            <a:custGeom>
              <a:avLst/>
              <a:gdLst>
                <a:gd name="T0" fmla="*/ 5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5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5"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5" y="10"/>
                  </a:cubicBezTo>
                  <a:moveTo>
                    <a:pt x="5" y="8"/>
                  </a:moveTo>
                  <a:cubicBezTo>
                    <a:pt x="10" y="8"/>
                    <a:pt x="11" y="6"/>
                    <a:pt x="11" y="4"/>
                  </a:cubicBezTo>
                  <a:cubicBezTo>
                    <a:pt x="11" y="3"/>
                    <a:pt x="11" y="2"/>
                    <a:pt x="10" y="2"/>
                  </a:cubicBezTo>
                  <a:cubicBezTo>
                    <a:pt x="7" y="2"/>
                    <a:pt x="6"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7" name="Freeform 19"/>
            <p:cNvSpPr>
              <a:spLocks/>
            </p:cNvSpPr>
            <p:nvPr userDrawn="1"/>
          </p:nvSpPr>
          <p:spPr bwMode="auto">
            <a:xfrm>
              <a:off x="2486025" y="8140700"/>
              <a:ext cx="52388" cy="63500"/>
            </a:xfrm>
            <a:custGeom>
              <a:avLst/>
              <a:gdLst>
                <a:gd name="T0" fmla="*/ 6 w 14"/>
                <a:gd name="T1" fmla="*/ 17 h 17"/>
                <a:gd name="T2" fmla="*/ 0 w 14"/>
                <a:gd name="T3" fmla="*/ 13 h 17"/>
                <a:gd name="T4" fmla="*/ 2 w 14"/>
                <a:gd name="T5" fmla="*/ 10 h 17"/>
                <a:gd name="T6" fmla="*/ 4 w 14"/>
                <a:gd name="T7" fmla="*/ 12 h 17"/>
                <a:gd name="T8" fmla="*/ 3 w 14"/>
                <a:gd name="T9" fmla="*/ 14 h 17"/>
                <a:gd name="T10" fmla="*/ 6 w 14"/>
                <a:gd name="T11" fmla="*/ 15 h 17"/>
                <a:gd name="T12" fmla="*/ 9 w 14"/>
                <a:gd name="T13" fmla="*/ 13 h 17"/>
                <a:gd name="T14" fmla="*/ 6 w 14"/>
                <a:gd name="T15" fmla="*/ 10 h 17"/>
                <a:gd name="T16" fmla="*/ 2 w 14"/>
                <a:gd name="T17" fmla="*/ 6 h 17"/>
                <a:gd name="T18" fmla="*/ 8 w 14"/>
                <a:gd name="T19" fmla="*/ 0 h 17"/>
                <a:gd name="T20" fmla="*/ 14 w 14"/>
                <a:gd name="T21" fmla="*/ 4 h 17"/>
                <a:gd name="T22" fmla="*/ 12 w 14"/>
                <a:gd name="T23" fmla="*/ 6 h 17"/>
                <a:gd name="T24" fmla="*/ 10 w 14"/>
                <a:gd name="T25" fmla="*/ 5 h 17"/>
                <a:gd name="T26" fmla="*/ 10 w 14"/>
                <a:gd name="T27" fmla="*/ 3 h 17"/>
                <a:gd name="T28" fmla="*/ 8 w 14"/>
                <a:gd name="T29" fmla="*/ 2 h 17"/>
                <a:gd name="T30" fmla="*/ 5 w 14"/>
                <a:gd name="T31" fmla="*/ 4 h 17"/>
                <a:gd name="T32" fmla="*/ 9 w 14"/>
                <a:gd name="T33" fmla="*/ 7 h 17"/>
                <a:gd name="T34" fmla="*/ 12 w 14"/>
                <a:gd name="T35" fmla="*/ 11 h 17"/>
                <a:gd name="T36" fmla="*/ 6 w 14"/>
                <a:gd name="T3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7">
                  <a:moveTo>
                    <a:pt x="6" y="17"/>
                  </a:moveTo>
                  <a:cubicBezTo>
                    <a:pt x="3" y="17"/>
                    <a:pt x="0" y="15"/>
                    <a:pt x="0" y="13"/>
                  </a:cubicBezTo>
                  <a:cubicBezTo>
                    <a:pt x="0" y="12"/>
                    <a:pt x="0" y="10"/>
                    <a:pt x="2" y="10"/>
                  </a:cubicBezTo>
                  <a:cubicBezTo>
                    <a:pt x="3" y="10"/>
                    <a:pt x="4" y="11"/>
                    <a:pt x="4" y="12"/>
                  </a:cubicBezTo>
                  <a:cubicBezTo>
                    <a:pt x="4" y="13"/>
                    <a:pt x="3" y="14"/>
                    <a:pt x="3" y="14"/>
                  </a:cubicBezTo>
                  <a:cubicBezTo>
                    <a:pt x="4" y="15"/>
                    <a:pt x="5" y="15"/>
                    <a:pt x="6" y="15"/>
                  </a:cubicBezTo>
                  <a:cubicBezTo>
                    <a:pt x="8" y="15"/>
                    <a:pt x="9" y="14"/>
                    <a:pt x="9" y="13"/>
                  </a:cubicBezTo>
                  <a:cubicBezTo>
                    <a:pt x="9" y="11"/>
                    <a:pt x="7" y="11"/>
                    <a:pt x="6" y="10"/>
                  </a:cubicBezTo>
                  <a:cubicBezTo>
                    <a:pt x="4" y="9"/>
                    <a:pt x="2" y="8"/>
                    <a:pt x="2" y="6"/>
                  </a:cubicBezTo>
                  <a:cubicBezTo>
                    <a:pt x="2" y="2"/>
                    <a:pt x="5" y="0"/>
                    <a:pt x="8" y="0"/>
                  </a:cubicBezTo>
                  <a:cubicBezTo>
                    <a:pt x="11" y="0"/>
                    <a:pt x="14" y="2"/>
                    <a:pt x="14" y="4"/>
                  </a:cubicBezTo>
                  <a:cubicBezTo>
                    <a:pt x="14" y="5"/>
                    <a:pt x="13" y="6"/>
                    <a:pt x="12" y="6"/>
                  </a:cubicBezTo>
                  <a:cubicBezTo>
                    <a:pt x="10" y="6"/>
                    <a:pt x="10" y="6"/>
                    <a:pt x="10" y="5"/>
                  </a:cubicBezTo>
                  <a:cubicBezTo>
                    <a:pt x="10" y="4"/>
                    <a:pt x="10" y="3"/>
                    <a:pt x="10" y="3"/>
                  </a:cubicBezTo>
                  <a:cubicBezTo>
                    <a:pt x="10" y="2"/>
                    <a:pt x="9" y="2"/>
                    <a:pt x="8" y="2"/>
                  </a:cubicBezTo>
                  <a:cubicBezTo>
                    <a:pt x="7" y="2"/>
                    <a:pt x="5" y="3"/>
                    <a:pt x="5" y="4"/>
                  </a:cubicBezTo>
                  <a:cubicBezTo>
                    <a:pt x="5" y="6"/>
                    <a:pt x="7" y="6"/>
                    <a:pt x="9" y="7"/>
                  </a:cubicBezTo>
                  <a:cubicBezTo>
                    <a:pt x="11" y="8"/>
                    <a:pt x="12" y="9"/>
                    <a:pt x="12" y="11"/>
                  </a:cubicBezTo>
                  <a:cubicBezTo>
                    <a:pt x="12" y="15"/>
                    <a:pt x="9" y="17"/>
                    <a:pt x="6" y="17"/>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8" name="Freeform 20"/>
            <p:cNvSpPr>
              <a:spLocks/>
            </p:cNvSpPr>
            <p:nvPr userDrawn="1"/>
          </p:nvSpPr>
          <p:spPr bwMode="auto">
            <a:xfrm>
              <a:off x="2562225" y="8118475"/>
              <a:ext cx="130175" cy="85725"/>
            </a:xfrm>
            <a:custGeom>
              <a:avLst/>
              <a:gdLst>
                <a:gd name="T0" fmla="*/ 37 w 82"/>
                <a:gd name="T1" fmla="*/ 21 h 54"/>
                <a:gd name="T2" fmla="*/ 19 w 82"/>
                <a:gd name="T3" fmla="*/ 54 h 54"/>
                <a:gd name="T4" fmla="*/ 11 w 82"/>
                <a:gd name="T5" fmla="*/ 54 h 54"/>
                <a:gd name="T6" fmla="*/ 7 w 82"/>
                <a:gd name="T7" fmla="*/ 7 h 54"/>
                <a:gd name="T8" fmla="*/ 0 w 82"/>
                <a:gd name="T9" fmla="*/ 7 h 54"/>
                <a:gd name="T10" fmla="*/ 2 w 82"/>
                <a:gd name="T11" fmla="*/ 0 h 54"/>
                <a:gd name="T12" fmla="*/ 26 w 82"/>
                <a:gd name="T13" fmla="*/ 0 h 54"/>
                <a:gd name="T14" fmla="*/ 23 w 82"/>
                <a:gd name="T15" fmla="*/ 7 h 54"/>
                <a:gd name="T16" fmla="*/ 19 w 82"/>
                <a:gd name="T17" fmla="*/ 7 h 54"/>
                <a:gd name="T18" fmla="*/ 19 w 82"/>
                <a:gd name="T19" fmla="*/ 42 h 54"/>
                <a:gd name="T20" fmla="*/ 19 w 82"/>
                <a:gd name="T21" fmla="*/ 42 h 54"/>
                <a:gd name="T22" fmla="*/ 37 w 82"/>
                <a:gd name="T23" fmla="*/ 11 h 54"/>
                <a:gd name="T24" fmla="*/ 37 w 82"/>
                <a:gd name="T25" fmla="*/ 7 h 54"/>
                <a:gd name="T26" fmla="*/ 30 w 82"/>
                <a:gd name="T27" fmla="*/ 7 h 54"/>
                <a:gd name="T28" fmla="*/ 33 w 82"/>
                <a:gd name="T29" fmla="*/ 0 h 54"/>
                <a:gd name="T30" fmla="*/ 56 w 82"/>
                <a:gd name="T31" fmla="*/ 0 h 54"/>
                <a:gd name="T32" fmla="*/ 54 w 82"/>
                <a:gd name="T33" fmla="*/ 7 h 54"/>
                <a:gd name="T34" fmla="*/ 47 w 82"/>
                <a:gd name="T35" fmla="*/ 7 h 54"/>
                <a:gd name="T36" fmla="*/ 49 w 82"/>
                <a:gd name="T37" fmla="*/ 42 h 54"/>
                <a:gd name="T38" fmla="*/ 49 w 82"/>
                <a:gd name="T39" fmla="*/ 42 h 54"/>
                <a:gd name="T40" fmla="*/ 68 w 82"/>
                <a:gd name="T41" fmla="*/ 7 h 54"/>
                <a:gd name="T42" fmla="*/ 61 w 82"/>
                <a:gd name="T43" fmla="*/ 7 h 54"/>
                <a:gd name="T44" fmla="*/ 63 w 82"/>
                <a:gd name="T45" fmla="*/ 0 h 54"/>
                <a:gd name="T46" fmla="*/ 82 w 82"/>
                <a:gd name="T47" fmla="*/ 0 h 54"/>
                <a:gd name="T48" fmla="*/ 80 w 82"/>
                <a:gd name="T49" fmla="*/ 7 h 54"/>
                <a:gd name="T50" fmla="*/ 75 w 82"/>
                <a:gd name="T51" fmla="*/ 7 h 54"/>
                <a:gd name="T52" fmla="*/ 49 w 82"/>
                <a:gd name="T53" fmla="*/ 54 h 54"/>
                <a:gd name="T54" fmla="*/ 40 w 82"/>
                <a:gd name="T55" fmla="*/ 54 h 54"/>
                <a:gd name="T56" fmla="*/ 37 w 82"/>
                <a:gd name="T5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54">
                  <a:moveTo>
                    <a:pt x="37" y="21"/>
                  </a:moveTo>
                  <a:lnTo>
                    <a:pt x="19" y="54"/>
                  </a:lnTo>
                  <a:lnTo>
                    <a:pt x="11" y="54"/>
                  </a:lnTo>
                  <a:lnTo>
                    <a:pt x="7" y="7"/>
                  </a:lnTo>
                  <a:lnTo>
                    <a:pt x="0" y="7"/>
                  </a:lnTo>
                  <a:lnTo>
                    <a:pt x="2" y="0"/>
                  </a:lnTo>
                  <a:lnTo>
                    <a:pt x="26" y="0"/>
                  </a:lnTo>
                  <a:lnTo>
                    <a:pt x="23" y="7"/>
                  </a:lnTo>
                  <a:lnTo>
                    <a:pt x="19" y="7"/>
                  </a:lnTo>
                  <a:lnTo>
                    <a:pt x="19" y="42"/>
                  </a:lnTo>
                  <a:lnTo>
                    <a:pt x="19" y="42"/>
                  </a:lnTo>
                  <a:lnTo>
                    <a:pt x="37" y="11"/>
                  </a:lnTo>
                  <a:lnTo>
                    <a:pt x="37" y="7"/>
                  </a:lnTo>
                  <a:lnTo>
                    <a:pt x="30" y="7"/>
                  </a:lnTo>
                  <a:lnTo>
                    <a:pt x="33" y="0"/>
                  </a:lnTo>
                  <a:lnTo>
                    <a:pt x="56" y="0"/>
                  </a:lnTo>
                  <a:lnTo>
                    <a:pt x="54" y="7"/>
                  </a:lnTo>
                  <a:lnTo>
                    <a:pt x="47" y="7"/>
                  </a:lnTo>
                  <a:lnTo>
                    <a:pt x="49" y="42"/>
                  </a:lnTo>
                  <a:lnTo>
                    <a:pt x="49" y="42"/>
                  </a:lnTo>
                  <a:lnTo>
                    <a:pt x="68" y="7"/>
                  </a:lnTo>
                  <a:lnTo>
                    <a:pt x="61" y="7"/>
                  </a:lnTo>
                  <a:lnTo>
                    <a:pt x="63" y="0"/>
                  </a:lnTo>
                  <a:lnTo>
                    <a:pt x="82" y="0"/>
                  </a:lnTo>
                  <a:lnTo>
                    <a:pt x="80" y="7"/>
                  </a:lnTo>
                  <a:lnTo>
                    <a:pt x="75" y="7"/>
                  </a:lnTo>
                  <a:lnTo>
                    <a:pt x="49" y="54"/>
                  </a:lnTo>
                  <a:lnTo>
                    <a:pt x="40" y="54"/>
                  </a:lnTo>
                  <a:lnTo>
                    <a:pt x="37" y="21"/>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9" name="Freeform 21"/>
            <p:cNvSpPr>
              <a:spLocks noEditPoints="1"/>
            </p:cNvSpPr>
            <p:nvPr userDrawn="1"/>
          </p:nvSpPr>
          <p:spPr bwMode="auto">
            <a:xfrm>
              <a:off x="2670175"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7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4"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9" y="15"/>
                    <a:pt x="7" y="17"/>
                    <a:pt x="5" y="17"/>
                  </a:cubicBezTo>
                  <a:cubicBezTo>
                    <a:pt x="2" y="17"/>
                    <a:pt x="0" y="14"/>
                    <a:pt x="0" y="11"/>
                  </a:cubicBezTo>
                  <a:cubicBezTo>
                    <a:pt x="0" y="8"/>
                    <a:pt x="2" y="5"/>
                    <a:pt x="3" y="3"/>
                  </a:cubicBezTo>
                  <a:cubicBezTo>
                    <a:pt x="5" y="1"/>
                    <a:pt x="7" y="0"/>
                    <a:pt x="9" y="0"/>
                  </a:cubicBezTo>
                  <a:cubicBezTo>
                    <a:pt x="11" y="0"/>
                    <a:pt x="12" y="2"/>
                    <a:pt x="12" y="3"/>
                  </a:cubicBezTo>
                  <a:cubicBezTo>
                    <a:pt x="13" y="1"/>
                    <a:pt x="13" y="1"/>
                    <a:pt x="13" y="1"/>
                  </a:cubicBezTo>
                  <a:cubicBezTo>
                    <a:pt x="17" y="1"/>
                    <a:pt x="17" y="1"/>
                    <a:pt x="17" y="1"/>
                  </a:cubicBezTo>
                  <a:lnTo>
                    <a:pt x="14" y="11"/>
                  </a:lnTo>
                  <a:close/>
                  <a:moveTo>
                    <a:pt x="11" y="5"/>
                  </a:moveTo>
                  <a:cubicBezTo>
                    <a:pt x="11" y="4"/>
                    <a:pt x="11"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0" name="Freeform 22"/>
            <p:cNvSpPr>
              <a:spLocks/>
            </p:cNvSpPr>
            <p:nvPr userDrawn="1"/>
          </p:nvSpPr>
          <p:spPr bwMode="auto">
            <a:xfrm>
              <a:off x="2741613" y="8129588"/>
              <a:ext cx="49213" cy="74612"/>
            </a:xfrm>
            <a:custGeom>
              <a:avLst/>
              <a:gdLst>
                <a:gd name="T0" fmla="*/ 7 w 13"/>
                <a:gd name="T1" fmla="*/ 6 h 20"/>
                <a:gd name="T2" fmla="*/ 5 w 13"/>
                <a:gd name="T3" fmla="*/ 14 h 20"/>
                <a:gd name="T4" fmla="*/ 5 w 13"/>
                <a:gd name="T5" fmla="*/ 16 h 20"/>
                <a:gd name="T6" fmla="*/ 6 w 13"/>
                <a:gd name="T7" fmla="*/ 17 h 20"/>
                <a:gd name="T8" fmla="*/ 9 w 13"/>
                <a:gd name="T9" fmla="*/ 13 h 20"/>
                <a:gd name="T10" fmla="*/ 11 w 13"/>
                <a:gd name="T11" fmla="*/ 14 h 20"/>
                <a:gd name="T12" fmla="*/ 5 w 13"/>
                <a:gd name="T13" fmla="*/ 20 h 20"/>
                <a:gd name="T14" fmla="*/ 1 w 13"/>
                <a:gd name="T15" fmla="*/ 16 h 20"/>
                <a:gd name="T16" fmla="*/ 2 w 13"/>
                <a:gd name="T17" fmla="*/ 13 h 20"/>
                <a:gd name="T18" fmla="*/ 3 w 13"/>
                <a:gd name="T19" fmla="*/ 6 h 20"/>
                <a:gd name="T20" fmla="*/ 0 w 13"/>
                <a:gd name="T21" fmla="*/ 6 h 20"/>
                <a:gd name="T22" fmla="*/ 1 w 13"/>
                <a:gd name="T23" fmla="*/ 4 h 20"/>
                <a:gd name="T24" fmla="*/ 4 w 13"/>
                <a:gd name="T25" fmla="*/ 4 h 20"/>
                <a:gd name="T26" fmla="*/ 5 w 13"/>
                <a:gd name="T27" fmla="*/ 0 h 20"/>
                <a:gd name="T28" fmla="*/ 9 w 13"/>
                <a:gd name="T29" fmla="*/ 0 h 20"/>
                <a:gd name="T30" fmla="*/ 8 w 13"/>
                <a:gd name="T31" fmla="*/ 4 h 20"/>
                <a:gd name="T32" fmla="*/ 13 w 13"/>
                <a:gd name="T33" fmla="*/ 4 h 20"/>
                <a:gd name="T34" fmla="*/ 12 w 13"/>
                <a:gd name="T35" fmla="*/ 6 h 20"/>
                <a:gd name="T36" fmla="*/ 7 w 13"/>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7" y="20"/>
                    <a:pt x="5" y="20"/>
                  </a:cubicBezTo>
                  <a:cubicBezTo>
                    <a:pt x="3" y="20"/>
                    <a:pt x="1" y="19"/>
                    <a:pt x="1" y="16"/>
                  </a:cubicBezTo>
                  <a:cubicBezTo>
                    <a:pt x="1" y="15"/>
                    <a:pt x="1" y="14"/>
                    <a:pt x="2"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3" y="4"/>
                    <a:pt x="13" y="4"/>
                    <a:pt x="13"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1" name="Freeform 23"/>
            <p:cNvSpPr>
              <a:spLocks noEditPoints="1"/>
            </p:cNvSpPr>
            <p:nvPr userDrawn="1"/>
          </p:nvSpPr>
          <p:spPr bwMode="auto">
            <a:xfrm>
              <a:off x="2790825" y="8140700"/>
              <a:ext cx="52388" cy="63500"/>
            </a:xfrm>
            <a:custGeom>
              <a:avLst/>
              <a:gdLst>
                <a:gd name="T0" fmla="*/ 4 w 14"/>
                <a:gd name="T1" fmla="*/ 10 h 17"/>
                <a:gd name="T2" fmla="*/ 4 w 14"/>
                <a:gd name="T3" fmla="*/ 11 h 17"/>
                <a:gd name="T4" fmla="*/ 7 w 14"/>
                <a:gd name="T5" fmla="*/ 15 h 17"/>
                <a:gd name="T6" fmla="*/ 12 w 14"/>
                <a:gd name="T7" fmla="*/ 11 h 17"/>
                <a:gd name="T8" fmla="*/ 13 w 14"/>
                <a:gd name="T9" fmla="*/ 12 h 17"/>
                <a:gd name="T10" fmla="*/ 6 w 14"/>
                <a:gd name="T11" fmla="*/ 17 h 17"/>
                <a:gd name="T12" fmla="*/ 0 w 14"/>
                <a:gd name="T13" fmla="*/ 11 h 17"/>
                <a:gd name="T14" fmla="*/ 10 w 14"/>
                <a:gd name="T15" fmla="*/ 0 h 17"/>
                <a:gd name="T16" fmla="*/ 14 w 14"/>
                <a:gd name="T17" fmla="*/ 4 h 17"/>
                <a:gd name="T18" fmla="*/ 4 w 14"/>
                <a:gd name="T19" fmla="*/ 10 h 17"/>
                <a:gd name="T20" fmla="*/ 4 w 14"/>
                <a:gd name="T21" fmla="*/ 8 h 17"/>
                <a:gd name="T22" fmla="*/ 11 w 14"/>
                <a:gd name="T23" fmla="*/ 4 h 17"/>
                <a:gd name="T24" fmla="*/ 9 w 14"/>
                <a:gd name="T25" fmla="*/ 2 h 17"/>
                <a:gd name="T26" fmla="*/ 4 w 14"/>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7">
                  <a:moveTo>
                    <a:pt x="4" y="10"/>
                  </a:moveTo>
                  <a:cubicBezTo>
                    <a:pt x="4" y="10"/>
                    <a:pt x="4" y="11"/>
                    <a:pt x="4" y="11"/>
                  </a:cubicBezTo>
                  <a:cubicBezTo>
                    <a:pt x="4" y="14"/>
                    <a:pt x="5" y="15"/>
                    <a:pt x="7" y="15"/>
                  </a:cubicBezTo>
                  <a:cubicBezTo>
                    <a:pt x="9" y="15"/>
                    <a:pt x="10" y="13"/>
                    <a:pt x="12" y="11"/>
                  </a:cubicBezTo>
                  <a:cubicBezTo>
                    <a:pt x="13" y="12"/>
                    <a:pt x="13" y="12"/>
                    <a:pt x="13" y="12"/>
                  </a:cubicBezTo>
                  <a:cubicBezTo>
                    <a:pt x="11" y="15"/>
                    <a:pt x="9" y="17"/>
                    <a:pt x="6" y="17"/>
                  </a:cubicBezTo>
                  <a:cubicBezTo>
                    <a:pt x="2" y="17"/>
                    <a:pt x="0" y="14"/>
                    <a:pt x="0" y="11"/>
                  </a:cubicBezTo>
                  <a:cubicBezTo>
                    <a:pt x="0" y="5"/>
                    <a:pt x="4" y="0"/>
                    <a:pt x="10" y="0"/>
                  </a:cubicBezTo>
                  <a:cubicBezTo>
                    <a:pt x="13" y="0"/>
                    <a:pt x="14" y="2"/>
                    <a:pt x="14" y="4"/>
                  </a:cubicBezTo>
                  <a:cubicBezTo>
                    <a:pt x="14" y="7"/>
                    <a:pt x="11" y="10"/>
                    <a:pt x="4" y="10"/>
                  </a:cubicBezTo>
                  <a:moveTo>
                    <a:pt x="4" y="8"/>
                  </a:moveTo>
                  <a:cubicBezTo>
                    <a:pt x="9" y="8"/>
                    <a:pt x="11" y="6"/>
                    <a:pt x="11" y="4"/>
                  </a:cubicBezTo>
                  <a:cubicBezTo>
                    <a:pt x="11" y="3"/>
                    <a:pt x="10" y="2"/>
                    <a:pt x="9" y="2"/>
                  </a:cubicBezTo>
                  <a:cubicBezTo>
                    <a:pt x="7" y="2"/>
                    <a:pt x="5" y="6"/>
                    <a:pt x="4"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2" name="Freeform 24"/>
            <p:cNvSpPr>
              <a:spLocks/>
            </p:cNvSpPr>
            <p:nvPr userDrawn="1"/>
          </p:nvSpPr>
          <p:spPr bwMode="auto">
            <a:xfrm>
              <a:off x="2846388" y="8140700"/>
              <a:ext cx="60325" cy="60325"/>
            </a:xfrm>
            <a:custGeom>
              <a:avLst/>
              <a:gdLst>
                <a:gd name="T0" fmla="*/ 5 w 16"/>
                <a:gd name="T1" fmla="*/ 5 h 16"/>
                <a:gd name="T2" fmla="*/ 5 w 16"/>
                <a:gd name="T3" fmla="*/ 3 h 16"/>
                <a:gd name="T4" fmla="*/ 2 w 16"/>
                <a:gd name="T5" fmla="*/ 7 h 16"/>
                <a:gd name="T6" fmla="*/ 0 w 16"/>
                <a:gd name="T7" fmla="*/ 6 h 16"/>
                <a:gd name="T8" fmla="*/ 6 w 16"/>
                <a:gd name="T9" fmla="*/ 0 h 16"/>
                <a:gd name="T10" fmla="*/ 8 w 16"/>
                <a:gd name="T11" fmla="*/ 4 h 16"/>
                <a:gd name="T12" fmla="*/ 8 w 16"/>
                <a:gd name="T13" fmla="*/ 7 h 16"/>
                <a:gd name="T14" fmla="*/ 8 w 16"/>
                <a:gd name="T15" fmla="*/ 7 h 16"/>
                <a:gd name="T16" fmla="*/ 14 w 16"/>
                <a:gd name="T17" fmla="*/ 0 h 16"/>
                <a:gd name="T18" fmla="*/ 16 w 16"/>
                <a:gd name="T19" fmla="*/ 3 h 16"/>
                <a:gd name="T20" fmla="*/ 14 w 16"/>
                <a:gd name="T21" fmla="*/ 6 h 16"/>
                <a:gd name="T22" fmla="*/ 12 w 16"/>
                <a:gd name="T23" fmla="*/ 4 h 16"/>
                <a:gd name="T24" fmla="*/ 6 w 16"/>
                <a:gd name="T25" fmla="*/ 16 h 16"/>
                <a:gd name="T26" fmla="*/ 2 w 16"/>
                <a:gd name="T27" fmla="*/ 16 h 16"/>
                <a:gd name="T28" fmla="*/ 5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5" y="5"/>
                  </a:moveTo>
                  <a:cubicBezTo>
                    <a:pt x="5" y="4"/>
                    <a:pt x="5" y="3"/>
                    <a:pt x="5" y="3"/>
                  </a:cubicBezTo>
                  <a:cubicBezTo>
                    <a:pt x="4" y="3"/>
                    <a:pt x="3" y="4"/>
                    <a:pt x="2" y="7"/>
                  </a:cubicBezTo>
                  <a:cubicBezTo>
                    <a:pt x="0" y="6"/>
                    <a:pt x="0" y="6"/>
                    <a:pt x="0" y="6"/>
                  </a:cubicBezTo>
                  <a:cubicBezTo>
                    <a:pt x="2" y="2"/>
                    <a:pt x="3" y="0"/>
                    <a:pt x="6" y="0"/>
                  </a:cubicBezTo>
                  <a:cubicBezTo>
                    <a:pt x="7" y="0"/>
                    <a:pt x="8" y="2"/>
                    <a:pt x="8" y="4"/>
                  </a:cubicBezTo>
                  <a:cubicBezTo>
                    <a:pt x="8" y="5"/>
                    <a:pt x="8" y="6"/>
                    <a:pt x="8" y="7"/>
                  </a:cubicBezTo>
                  <a:cubicBezTo>
                    <a:pt x="8" y="7"/>
                    <a:pt x="8" y="7"/>
                    <a:pt x="8" y="7"/>
                  </a:cubicBezTo>
                  <a:cubicBezTo>
                    <a:pt x="10" y="3"/>
                    <a:pt x="11" y="0"/>
                    <a:pt x="14" y="0"/>
                  </a:cubicBezTo>
                  <a:cubicBezTo>
                    <a:pt x="15" y="0"/>
                    <a:pt x="16" y="1"/>
                    <a:pt x="16" y="3"/>
                  </a:cubicBezTo>
                  <a:cubicBezTo>
                    <a:pt x="16" y="5"/>
                    <a:pt x="15" y="6"/>
                    <a:pt x="14" y="6"/>
                  </a:cubicBezTo>
                  <a:cubicBezTo>
                    <a:pt x="13" y="6"/>
                    <a:pt x="12" y="5"/>
                    <a:pt x="12" y="4"/>
                  </a:cubicBezTo>
                  <a:cubicBezTo>
                    <a:pt x="11" y="4"/>
                    <a:pt x="8" y="7"/>
                    <a:pt x="6" y="16"/>
                  </a:cubicBezTo>
                  <a:cubicBezTo>
                    <a:pt x="2" y="16"/>
                    <a:pt x="2" y="16"/>
                    <a:pt x="2" y="16"/>
                  </a:cubicBezTo>
                  <a:lnTo>
                    <a:pt x="5"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3" name="Freeform 25"/>
            <p:cNvSpPr>
              <a:spLocks noEditPoints="1"/>
            </p:cNvSpPr>
            <p:nvPr userDrawn="1"/>
          </p:nvSpPr>
          <p:spPr bwMode="auto">
            <a:xfrm>
              <a:off x="2917825" y="8118475"/>
              <a:ext cx="90488" cy="82550"/>
            </a:xfrm>
            <a:custGeom>
              <a:avLst/>
              <a:gdLst>
                <a:gd name="T0" fmla="*/ 38 w 57"/>
                <a:gd name="T1" fmla="*/ 47 h 52"/>
                <a:gd name="T2" fmla="*/ 38 w 57"/>
                <a:gd name="T3" fmla="*/ 35 h 52"/>
                <a:gd name="T4" fmla="*/ 21 w 57"/>
                <a:gd name="T5" fmla="*/ 35 h 52"/>
                <a:gd name="T6" fmla="*/ 14 w 57"/>
                <a:gd name="T7" fmla="*/ 47 h 52"/>
                <a:gd name="T8" fmla="*/ 19 w 57"/>
                <a:gd name="T9" fmla="*/ 47 h 52"/>
                <a:gd name="T10" fmla="*/ 19 w 57"/>
                <a:gd name="T11" fmla="*/ 52 h 52"/>
                <a:gd name="T12" fmla="*/ 0 w 57"/>
                <a:gd name="T13" fmla="*/ 52 h 52"/>
                <a:gd name="T14" fmla="*/ 0 w 57"/>
                <a:gd name="T15" fmla="*/ 47 h 52"/>
                <a:gd name="T16" fmla="*/ 7 w 57"/>
                <a:gd name="T17" fmla="*/ 47 h 52"/>
                <a:gd name="T18" fmla="*/ 36 w 57"/>
                <a:gd name="T19" fmla="*/ 0 h 52"/>
                <a:gd name="T20" fmla="*/ 45 w 57"/>
                <a:gd name="T21" fmla="*/ 0 h 52"/>
                <a:gd name="T22" fmla="*/ 50 w 57"/>
                <a:gd name="T23" fmla="*/ 47 h 52"/>
                <a:gd name="T24" fmla="*/ 57 w 57"/>
                <a:gd name="T25" fmla="*/ 47 h 52"/>
                <a:gd name="T26" fmla="*/ 54 w 57"/>
                <a:gd name="T27" fmla="*/ 52 h 52"/>
                <a:gd name="T28" fmla="*/ 31 w 57"/>
                <a:gd name="T29" fmla="*/ 52 h 52"/>
                <a:gd name="T30" fmla="*/ 31 w 57"/>
                <a:gd name="T31" fmla="*/ 47 h 52"/>
                <a:gd name="T32" fmla="*/ 38 w 57"/>
                <a:gd name="T33" fmla="*/ 47 h 52"/>
                <a:gd name="T34" fmla="*/ 38 w 57"/>
                <a:gd name="T35" fmla="*/ 30 h 52"/>
                <a:gd name="T36" fmla="*/ 36 w 57"/>
                <a:gd name="T37" fmla="*/ 9 h 52"/>
                <a:gd name="T38" fmla="*/ 36 w 57"/>
                <a:gd name="T39" fmla="*/ 9 h 52"/>
                <a:gd name="T40" fmla="*/ 24 w 57"/>
                <a:gd name="T41" fmla="*/ 30 h 52"/>
                <a:gd name="T42" fmla="*/ 38 w 57"/>
                <a:gd name="T43"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52">
                  <a:moveTo>
                    <a:pt x="38" y="47"/>
                  </a:moveTo>
                  <a:lnTo>
                    <a:pt x="38" y="35"/>
                  </a:lnTo>
                  <a:lnTo>
                    <a:pt x="21" y="35"/>
                  </a:lnTo>
                  <a:lnTo>
                    <a:pt x="14" y="47"/>
                  </a:lnTo>
                  <a:lnTo>
                    <a:pt x="19" y="47"/>
                  </a:lnTo>
                  <a:lnTo>
                    <a:pt x="19" y="52"/>
                  </a:lnTo>
                  <a:lnTo>
                    <a:pt x="0" y="52"/>
                  </a:lnTo>
                  <a:lnTo>
                    <a:pt x="0" y="47"/>
                  </a:lnTo>
                  <a:lnTo>
                    <a:pt x="7" y="47"/>
                  </a:lnTo>
                  <a:lnTo>
                    <a:pt x="36" y="0"/>
                  </a:lnTo>
                  <a:lnTo>
                    <a:pt x="45" y="0"/>
                  </a:lnTo>
                  <a:lnTo>
                    <a:pt x="50" y="47"/>
                  </a:lnTo>
                  <a:lnTo>
                    <a:pt x="57" y="47"/>
                  </a:lnTo>
                  <a:lnTo>
                    <a:pt x="54" y="52"/>
                  </a:lnTo>
                  <a:lnTo>
                    <a:pt x="31" y="52"/>
                  </a:lnTo>
                  <a:lnTo>
                    <a:pt x="31" y="47"/>
                  </a:lnTo>
                  <a:lnTo>
                    <a:pt x="38" y="47"/>
                  </a:lnTo>
                  <a:close/>
                  <a:moveTo>
                    <a:pt x="38" y="30"/>
                  </a:moveTo>
                  <a:lnTo>
                    <a:pt x="36" y="9"/>
                  </a:lnTo>
                  <a:lnTo>
                    <a:pt x="36" y="9"/>
                  </a:lnTo>
                  <a:lnTo>
                    <a:pt x="24" y="30"/>
                  </a:lnTo>
                  <a:lnTo>
                    <a:pt x="38" y="3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4" name="Freeform 26"/>
            <p:cNvSpPr>
              <a:spLocks/>
            </p:cNvSpPr>
            <p:nvPr userDrawn="1"/>
          </p:nvSpPr>
          <p:spPr bwMode="auto">
            <a:xfrm>
              <a:off x="3008313" y="8140700"/>
              <a:ext cx="74613" cy="63500"/>
            </a:xfrm>
            <a:custGeom>
              <a:avLst/>
              <a:gdLst>
                <a:gd name="T0" fmla="*/ 12 w 20"/>
                <a:gd name="T1" fmla="*/ 14 h 17"/>
                <a:gd name="T2" fmla="*/ 13 w 20"/>
                <a:gd name="T3" fmla="*/ 10 h 17"/>
                <a:gd name="T4" fmla="*/ 13 w 20"/>
                <a:gd name="T5" fmla="*/ 10 h 17"/>
                <a:gd name="T6" fmla="*/ 5 w 20"/>
                <a:gd name="T7" fmla="*/ 17 h 17"/>
                <a:gd name="T8" fmla="*/ 2 w 20"/>
                <a:gd name="T9" fmla="*/ 13 h 17"/>
                <a:gd name="T10" fmla="*/ 5 w 20"/>
                <a:gd name="T11" fmla="*/ 4 h 17"/>
                <a:gd name="T12" fmla="*/ 4 w 20"/>
                <a:gd name="T13" fmla="*/ 3 h 17"/>
                <a:gd name="T14" fmla="*/ 2 w 20"/>
                <a:gd name="T15" fmla="*/ 6 h 17"/>
                <a:gd name="T16" fmla="*/ 0 w 20"/>
                <a:gd name="T17" fmla="*/ 6 h 17"/>
                <a:gd name="T18" fmla="*/ 6 w 20"/>
                <a:gd name="T19" fmla="*/ 0 h 17"/>
                <a:gd name="T20" fmla="*/ 9 w 20"/>
                <a:gd name="T21" fmla="*/ 4 h 17"/>
                <a:gd name="T22" fmla="*/ 6 w 20"/>
                <a:gd name="T23" fmla="*/ 12 h 17"/>
                <a:gd name="T24" fmla="*/ 7 w 20"/>
                <a:gd name="T25" fmla="*/ 14 h 17"/>
                <a:gd name="T26" fmla="*/ 14 w 20"/>
                <a:gd name="T27" fmla="*/ 1 h 17"/>
                <a:gd name="T28" fmla="*/ 18 w 20"/>
                <a:gd name="T29" fmla="*/ 1 h 17"/>
                <a:gd name="T30" fmla="*/ 16 w 20"/>
                <a:gd name="T31" fmla="*/ 11 h 17"/>
                <a:gd name="T32" fmla="*/ 15 w 20"/>
                <a:gd name="T33" fmla="*/ 13 h 17"/>
                <a:gd name="T34" fmla="*/ 16 w 20"/>
                <a:gd name="T35" fmla="*/ 14 h 17"/>
                <a:gd name="T36" fmla="*/ 18 w 20"/>
                <a:gd name="T37" fmla="*/ 11 h 17"/>
                <a:gd name="T38" fmla="*/ 20 w 20"/>
                <a:gd name="T39" fmla="*/ 11 h 17"/>
                <a:gd name="T40" fmla="*/ 15 w 20"/>
                <a:gd name="T41" fmla="*/ 17 h 17"/>
                <a:gd name="T42" fmla="*/ 12 w 20"/>
                <a:gd name="T43"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7">
                  <a:moveTo>
                    <a:pt x="12" y="14"/>
                  </a:moveTo>
                  <a:cubicBezTo>
                    <a:pt x="12" y="13"/>
                    <a:pt x="12" y="11"/>
                    <a:pt x="13" y="10"/>
                  </a:cubicBezTo>
                  <a:cubicBezTo>
                    <a:pt x="13" y="10"/>
                    <a:pt x="13" y="10"/>
                    <a:pt x="13" y="10"/>
                  </a:cubicBezTo>
                  <a:cubicBezTo>
                    <a:pt x="10" y="15"/>
                    <a:pt x="8" y="17"/>
                    <a:pt x="5" y="17"/>
                  </a:cubicBezTo>
                  <a:cubicBezTo>
                    <a:pt x="4" y="17"/>
                    <a:pt x="2" y="15"/>
                    <a:pt x="2" y="13"/>
                  </a:cubicBezTo>
                  <a:cubicBezTo>
                    <a:pt x="2" y="10"/>
                    <a:pt x="5" y="6"/>
                    <a:pt x="5" y="4"/>
                  </a:cubicBezTo>
                  <a:cubicBezTo>
                    <a:pt x="5" y="3"/>
                    <a:pt x="5" y="3"/>
                    <a:pt x="4" y="3"/>
                  </a:cubicBezTo>
                  <a:cubicBezTo>
                    <a:pt x="4" y="3"/>
                    <a:pt x="3" y="4"/>
                    <a:pt x="2" y="6"/>
                  </a:cubicBezTo>
                  <a:cubicBezTo>
                    <a:pt x="0" y="6"/>
                    <a:pt x="0" y="6"/>
                    <a:pt x="0" y="6"/>
                  </a:cubicBezTo>
                  <a:cubicBezTo>
                    <a:pt x="2" y="2"/>
                    <a:pt x="3" y="0"/>
                    <a:pt x="6" y="0"/>
                  </a:cubicBezTo>
                  <a:cubicBezTo>
                    <a:pt x="8" y="0"/>
                    <a:pt x="9" y="2"/>
                    <a:pt x="9" y="4"/>
                  </a:cubicBezTo>
                  <a:cubicBezTo>
                    <a:pt x="9" y="7"/>
                    <a:pt x="6" y="10"/>
                    <a:pt x="6" y="12"/>
                  </a:cubicBezTo>
                  <a:cubicBezTo>
                    <a:pt x="6" y="13"/>
                    <a:pt x="7" y="14"/>
                    <a:pt x="7" y="14"/>
                  </a:cubicBezTo>
                  <a:cubicBezTo>
                    <a:pt x="9" y="14"/>
                    <a:pt x="12" y="11"/>
                    <a:pt x="14" y="1"/>
                  </a:cubicBezTo>
                  <a:cubicBezTo>
                    <a:pt x="18" y="1"/>
                    <a:pt x="18" y="1"/>
                    <a:pt x="18" y="1"/>
                  </a:cubicBezTo>
                  <a:cubicBezTo>
                    <a:pt x="16" y="11"/>
                    <a:pt x="16" y="11"/>
                    <a:pt x="16" y="11"/>
                  </a:cubicBezTo>
                  <a:cubicBezTo>
                    <a:pt x="15" y="12"/>
                    <a:pt x="15" y="13"/>
                    <a:pt x="15" y="13"/>
                  </a:cubicBezTo>
                  <a:cubicBezTo>
                    <a:pt x="15" y="14"/>
                    <a:pt x="16" y="14"/>
                    <a:pt x="16" y="14"/>
                  </a:cubicBezTo>
                  <a:cubicBezTo>
                    <a:pt x="17" y="14"/>
                    <a:pt x="18" y="13"/>
                    <a:pt x="18" y="11"/>
                  </a:cubicBezTo>
                  <a:cubicBezTo>
                    <a:pt x="20" y="11"/>
                    <a:pt x="20" y="11"/>
                    <a:pt x="20" y="11"/>
                  </a:cubicBezTo>
                  <a:cubicBezTo>
                    <a:pt x="19" y="15"/>
                    <a:pt x="17" y="17"/>
                    <a:pt x="15" y="17"/>
                  </a:cubicBezTo>
                  <a:cubicBezTo>
                    <a:pt x="13" y="17"/>
                    <a:pt x="12" y="16"/>
                    <a:pt x="12"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5" name="Freeform 27"/>
            <p:cNvSpPr>
              <a:spLocks/>
            </p:cNvSpPr>
            <p:nvPr userDrawn="1"/>
          </p:nvSpPr>
          <p:spPr bwMode="auto">
            <a:xfrm>
              <a:off x="3090863" y="8129588"/>
              <a:ext cx="44450" cy="74612"/>
            </a:xfrm>
            <a:custGeom>
              <a:avLst/>
              <a:gdLst>
                <a:gd name="T0" fmla="*/ 7 w 12"/>
                <a:gd name="T1" fmla="*/ 6 h 20"/>
                <a:gd name="T2" fmla="*/ 5 w 12"/>
                <a:gd name="T3" fmla="*/ 14 h 20"/>
                <a:gd name="T4" fmla="*/ 4 w 12"/>
                <a:gd name="T5" fmla="*/ 16 h 20"/>
                <a:gd name="T6" fmla="*/ 5 w 12"/>
                <a:gd name="T7" fmla="*/ 17 h 20"/>
                <a:gd name="T8" fmla="*/ 8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8" y="13"/>
                  </a:cubicBezTo>
                  <a:cubicBezTo>
                    <a:pt x="10" y="14"/>
                    <a:pt x="10" y="14"/>
                    <a:pt x="10" y="14"/>
                  </a:cubicBezTo>
                  <a:cubicBezTo>
                    <a:pt x="8"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6" name="Freeform 28"/>
            <p:cNvSpPr>
              <a:spLocks/>
            </p:cNvSpPr>
            <p:nvPr userDrawn="1"/>
          </p:nvSpPr>
          <p:spPr bwMode="auto">
            <a:xfrm>
              <a:off x="3132138" y="8113713"/>
              <a:ext cx="71438" cy="90487"/>
            </a:xfrm>
            <a:custGeom>
              <a:avLst/>
              <a:gdLst>
                <a:gd name="T0" fmla="*/ 11 w 19"/>
                <a:gd name="T1" fmla="*/ 21 h 24"/>
                <a:gd name="T2" fmla="*/ 13 w 19"/>
                <a:gd name="T3" fmla="*/ 12 h 24"/>
                <a:gd name="T4" fmla="*/ 12 w 19"/>
                <a:gd name="T5" fmla="*/ 10 h 24"/>
                <a:gd name="T6" fmla="*/ 5 w 19"/>
                <a:gd name="T7" fmla="*/ 23 h 24"/>
                <a:gd name="T8" fmla="*/ 0 w 19"/>
                <a:gd name="T9" fmla="*/ 23 h 24"/>
                <a:gd name="T10" fmla="*/ 6 w 19"/>
                <a:gd name="T11" fmla="*/ 3 h 24"/>
                <a:gd name="T12" fmla="*/ 3 w 19"/>
                <a:gd name="T13" fmla="*/ 3 h 24"/>
                <a:gd name="T14" fmla="*/ 4 w 19"/>
                <a:gd name="T15" fmla="*/ 0 h 24"/>
                <a:gd name="T16" fmla="*/ 11 w 19"/>
                <a:gd name="T17" fmla="*/ 0 h 24"/>
                <a:gd name="T18" fmla="*/ 6 w 19"/>
                <a:gd name="T19" fmla="*/ 15 h 24"/>
                <a:gd name="T20" fmla="*/ 7 w 19"/>
                <a:gd name="T21" fmla="*/ 15 h 24"/>
                <a:gd name="T22" fmla="*/ 14 w 19"/>
                <a:gd name="T23" fmla="*/ 7 h 24"/>
                <a:gd name="T24" fmla="*/ 17 w 19"/>
                <a:gd name="T25" fmla="*/ 11 h 24"/>
                <a:gd name="T26" fmla="*/ 14 w 19"/>
                <a:gd name="T27" fmla="*/ 20 h 24"/>
                <a:gd name="T28" fmla="*/ 15 w 19"/>
                <a:gd name="T29" fmla="*/ 21 h 24"/>
                <a:gd name="T30" fmla="*/ 17 w 19"/>
                <a:gd name="T31" fmla="*/ 18 h 24"/>
                <a:gd name="T32" fmla="*/ 19 w 19"/>
                <a:gd name="T33" fmla="*/ 18 h 24"/>
                <a:gd name="T34" fmla="*/ 14 w 19"/>
                <a:gd name="T35" fmla="*/ 24 h 24"/>
                <a:gd name="T36" fmla="*/ 11 w 19"/>
                <a:gd name="T3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4">
                  <a:moveTo>
                    <a:pt x="11" y="21"/>
                  </a:moveTo>
                  <a:cubicBezTo>
                    <a:pt x="11" y="17"/>
                    <a:pt x="13" y="14"/>
                    <a:pt x="13" y="12"/>
                  </a:cubicBezTo>
                  <a:cubicBezTo>
                    <a:pt x="13" y="11"/>
                    <a:pt x="13" y="10"/>
                    <a:pt x="12" y="10"/>
                  </a:cubicBezTo>
                  <a:cubicBezTo>
                    <a:pt x="10" y="10"/>
                    <a:pt x="7" y="13"/>
                    <a:pt x="5" y="23"/>
                  </a:cubicBezTo>
                  <a:cubicBezTo>
                    <a:pt x="0" y="23"/>
                    <a:pt x="0" y="23"/>
                    <a:pt x="0" y="23"/>
                  </a:cubicBezTo>
                  <a:cubicBezTo>
                    <a:pt x="6" y="3"/>
                    <a:pt x="6" y="3"/>
                    <a:pt x="6" y="3"/>
                  </a:cubicBezTo>
                  <a:cubicBezTo>
                    <a:pt x="3" y="3"/>
                    <a:pt x="3" y="3"/>
                    <a:pt x="3" y="3"/>
                  </a:cubicBezTo>
                  <a:cubicBezTo>
                    <a:pt x="4" y="0"/>
                    <a:pt x="4" y="0"/>
                    <a:pt x="4" y="0"/>
                  </a:cubicBezTo>
                  <a:cubicBezTo>
                    <a:pt x="11" y="0"/>
                    <a:pt x="11" y="0"/>
                    <a:pt x="11" y="0"/>
                  </a:cubicBezTo>
                  <a:cubicBezTo>
                    <a:pt x="6" y="15"/>
                    <a:pt x="6" y="15"/>
                    <a:pt x="6" y="15"/>
                  </a:cubicBezTo>
                  <a:cubicBezTo>
                    <a:pt x="7" y="15"/>
                    <a:pt x="7" y="15"/>
                    <a:pt x="7" y="15"/>
                  </a:cubicBezTo>
                  <a:cubicBezTo>
                    <a:pt x="9" y="10"/>
                    <a:pt x="11" y="7"/>
                    <a:pt x="14" y="7"/>
                  </a:cubicBezTo>
                  <a:cubicBezTo>
                    <a:pt x="16" y="7"/>
                    <a:pt x="17" y="9"/>
                    <a:pt x="17" y="11"/>
                  </a:cubicBezTo>
                  <a:cubicBezTo>
                    <a:pt x="17" y="14"/>
                    <a:pt x="14" y="18"/>
                    <a:pt x="14" y="20"/>
                  </a:cubicBezTo>
                  <a:cubicBezTo>
                    <a:pt x="14" y="21"/>
                    <a:pt x="15" y="21"/>
                    <a:pt x="15" y="21"/>
                  </a:cubicBezTo>
                  <a:cubicBezTo>
                    <a:pt x="16" y="21"/>
                    <a:pt x="16" y="20"/>
                    <a:pt x="17" y="18"/>
                  </a:cubicBezTo>
                  <a:cubicBezTo>
                    <a:pt x="19" y="18"/>
                    <a:pt x="19" y="18"/>
                    <a:pt x="19" y="18"/>
                  </a:cubicBezTo>
                  <a:cubicBezTo>
                    <a:pt x="18" y="22"/>
                    <a:pt x="16" y="24"/>
                    <a:pt x="14" y="24"/>
                  </a:cubicBezTo>
                  <a:cubicBezTo>
                    <a:pt x="12" y="24"/>
                    <a:pt x="11" y="23"/>
                    <a:pt x="11"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7" name="Freeform 29"/>
            <p:cNvSpPr>
              <a:spLocks noEditPoints="1"/>
            </p:cNvSpPr>
            <p:nvPr userDrawn="1"/>
          </p:nvSpPr>
          <p:spPr bwMode="auto">
            <a:xfrm>
              <a:off x="3206750" y="8140700"/>
              <a:ext cx="60325" cy="63500"/>
            </a:xfrm>
            <a:custGeom>
              <a:avLst/>
              <a:gdLst>
                <a:gd name="T0" fmla="*/ 16 w 16"/>
                <a:gd name="T1" fmla="*/ 7 h 17"/>
                <a:gd name="T2" fmla="*/ 7 w 16"/>
                <a:gd name="T3" fmla="*/ 17 h 17"/>
                <a:gd name="T4" fmla="*/ 0 w 16"/>
                <a:gd name="T5" fmla="*/ 10 h 17"/>
                <a:gd name="T6" fmla="*/ 9 w 16"/>
                <a:gd name="T7" fmla="*/ 0 h 17"/>
                <a:gd name="T8" fmla="*/ 16 w 16"/>
                <a:gd name="T9" fmla="*/ 7 h 17"/>
                <a:gd name="T10" fmla="*/ 9 w 16"/>
                <a:gd name="T11" fmla="*/ 2 h 17"/>
                <a:gd name="T12" fmla="*/ 4 w 16"/>
                <a:gd name="T13" fmla="*/ 12 h 17"/>
                <a:gd name="T14" fmla="*/ 7 w 16"/>
                <a:gd name="T15" fmla="*/ 15 h 17"/>
                <a:gd name="T16" fmla="*/ 12 w 16"/>
                <a:gd name="T17" fmla="*/ 5 h 17"/>
                <a:gd name="T18" fmla="*/ 9 w 16"/>
                <a:gd name="T1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7">
                  <a:moveTo>
                    <a:pt x="16" y="7"/>
                  </a:moveTo>
                  <a:cubicBezTo>
                    <a:pt x="16" y="12"/>
                    <a:pt x="11" y="17"/>
                    <a:pt x="7" y="17"/>
                  </a:cubicBezTo>
                  <a:cubicBezTo>
                    <a:pt x="3" y="17"/>
                    <a:pt x="0" y="14"/>
                    <a:pt x="0" y="10"/>
                  </a:cubicBezTo>
                  <a:cubicBezTo>
                    <a:pt x="0" y="5"/>
                    <a:pt x="5" y="0"/>
                    <a:pt x="9" y="0"/>
                  </a:cubicBezTo>
                  <a:cubicBezTo>
                    <a:pt x="13" y="0"/>
                    <a:pt x="16" y="3"/>
                    <a:pt x="16" y="7"/>
                  </a:cubicBezTo>
                  <a:moveTo>
                    <a:pt x="9" y="2"/>
                  </a:moveTo>
                  <a:cubicBezTo>
                    <a:pt x="6" y="2"/>
                    <a:pt x="4" y="8"/>
                    <a:pt x="4" y="12"/>
                  </a:cubicBezTo>
                  <a:cubicBezTo>
                    <a:pt x="4" y="14"/>
                    <a:pt x="5" y="15"/>
                    <a:pt x="7" y="15"/>
                  </a:cubicBezTo>
                  <a:cubicBezTo>
                    <a:pt x="10" y="15"/>
                    <a:pt x="12" y="9"/>
                    <a:pt x="12" y="5"/>
                  </a:cubicBezTo>
                  <a:cubicBezTo>
                    <a:pt x="12" y="3"/>
                    <a:pt x="11" y="2"/>
                    <a:pt x="9" y="2"/>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8" name="Freeform 30"/>
            <p:cNvSpPr>
              <a:spLocks/>
            </p:cNvSpPr>
            <p:nvPr userDrawn="1"/>
          </p:nvSpPr>
          <p:spPr bwMode="auto">
            <a:xfrm>
              <a:off x="3270250" y="8140700"/>
              <a:ext cx="60325" cy="60325"/>
            </a:xfrm>
            <a:custGeom>
              <a:avLst/>
              <a:gdLst>
                <a:gd name="T0" fmla="*/ 4 w 16"/>
                <a:gd name="T1" fmla="*/ 5 h 16"/>
                <a:gd name="T2" fmla="*/ 4 w 16"/>
                <a:gd name="T3" fmla="*/ 3 h 16"/>
                <a:gd name="T4" fmla="*/ 2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6 w 16"/>
                <a:gd name="T25" fmla="*/ 16 h 16"/>
                <a:gd name="T26" fmla="*/ 2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3" y="4"/>
                    <a:pt x="2" y="7"/>
                  </a:cubicBezTo>
                  <a:cubicBezTo>
                    <a:pt x="0" y="6"/>
                    <a:pt x="0" y="6"/>
                    <a:pt x="0" y="6"/>
                  </a:cubicBezTo>
                  <a:cubicBezTo>
                    <a:pt x="1" y="2"/>
                    <a:pt x="3" y="0"/>
                    <a:pt x="5" y="0"/>
                  </a:cubicBezTo>
                  <a:cubicBezTo>
                    <a:pt x="7" y="0"/>
                    <a:pt x="8" y="2"/>
                    <a:pt x="8" y="4"/>
                  </a:cubicBezTo>
                  <a:cubicBezTo>
                    <a:pt x="8" y="5"/>
                    <a:pt x="8"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6" y="16"/>
                  </a:cubicBezTo>
                  <a:cubicBezTo>
                    <a:pt x="2" y="16"/>
                    <a:pt x="2" y="16"/>
                    <a:pt x="2"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9" name="Freeform 31"/>
            <p:cNvSpPr>
              <a:spLocks noEditPoints="1"/>
            </p:cNvSpPr>
            <p:nvPr userDrawn="1"/>
          </p:nvSpPr>
          <p:spPr bwMode="auto">
            <a:xfrm>
              <a:off x="3330575" y="8113713"/>
              <a:ext cx="41275" cy="90487"/>
            </a:xfrm>
            <a:custGeom>
              <a:avLst/>
              <a:gdLst>
                <a:gd name="T0" fmla="*/ 6 w 11"/>
                <a:gd name="T1" fmla="*/ 20 h 24"/>
                <a:gd name="T2" fmla="*/ 7 w 11"/>
                <a:gd name="T3" fmla="*/ 21 h 24"/>
                <a:gd name="T4" fmla="*/ 9 w 11"/>
                <a:gd name="T5" fmla="*/ 18 h 24"/>
                <a:gd name="T6" fmla="*/ 11 w 11"/>
                <a:gd name="T7" fmla="*/ 18 h 24"/>
                <a:gd name="T8" fmla="*/ 5 w 11"/>
                <a:gd name="T9" fmla="*/ 24 h 24"/>
                <a:gd name="T10" fmla="*/ 2 w 11"/>
                <a:gd name="T11" fmla="*/ 21 h 24"/>
                <a:gd name="T12" fmla="*/ 5 w 11"/>
                <a:gd name="T13" fmla="*/ 11 h 24"/>
                <a:gd name="T14" fmla="*/ 5 w 11"/>
                <a:gd name="T15" fmla="*/ 10 h 24"/>
                <a:gd name="T16" fmla="*/ 2 w 11"/>
                <a:gd name="T17" fmla="*/ 14 h 24"/>
                <a:gd name="T18" fmla="*/ 0 w 11"/>
                <a:gd name="T19" fmla="*/ 13 h 24"/>
                <a:gd name="T20" fmla="*/ 6 w 11"/>
                <a:gd name="T21" fmla="*/ 7 h 24"/>
                <a:gd name="T22" fmla="*/ 9 w 11"/>
                <a:gd name="T23" fmla="*/ 11 h 24"/>
                <a:gd name="T24" fmla="*/ 6 w 11"/>
                <a:gd name="T25" fmla="*/ 20 h 24"/>
                <a:gd name="T26" fmla="*/ 8 w 11"/>
                <a:gd name="T27" fmla="*/ 5 h 24"/>
                <a:gd name="T28" fmla="*/ 6 w 11"/>
                <a:gd name="T29" fmla="*/ 3 h 24"/>
                <a:gd name="T30" fmla="*/ 8 w 11"/>
                <a:gd name="T31" fmla="*/ 0 h 24"/>
                <a:gd name="T32" fmla="*/ 11 w 11"/>
                <a:gd name="T33" fmla="*/ 2 h 24"/>
                <a:gd name="T34" fmla="*/ 8 w 11"/>
                <a:gd name="T35"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24">
                  <a:moveTo>
                    <a:pt x="6" y="20"/>
                  </a:moveTo>
                  <a:cubicBezTo>
                    <a:pt x="6" y="21"/>
                    <a:pt x="6" y="21"/>
                    <a:pt x="7" y="21"/>
                  </a:cubicBezTo>
                  <a:cubicBezTo>
                    <a:pt x="7" y="21"/>
                    <a:pt x="8" y="20"/>
                    <a:pt x="9" y="18"/>
                  </a:cubicBezTo>
                  <a:cubicBezTo>
                    <a:pt x="11" y="18"/>
                    <a:pt x="11" y="18"/>
                    <a:pt x="11" y="18"/>
                  </a:cubicBezTo>
                  <a:cubicBezTo>
                    <a:pt x="9" y="22"/>
                    <a:pt x="7" y="24"/>
                    <a:pt x="5" y="24"/>
                  </a:cubicBezTo>
                  <a:cubicBezTo>
                    <a:pt x="4" y="24"/>
                    <a:pt x="2" y="23"/>
                    <a:pt x="2" y="21"/>
                  </a:cubicBezTo>
                  <a:cubicBezTo>
                    <a:pt x="2" y="17"/>
                    <a:pt x="5" y="13"/>
                    <a:pt x="5" y="11"/>
                  </a:cubicBezTo>
                  <a:cubicBezTo>
                    <a:pt x="5" y="10"/>
                    <a:pt x="5" y="10"/>
                    <a:pt x="5" y="10"/>
                  </a:cubicBezTo>
                  <a:cubicBezTo>
                    <a:pt x="4" y="10"/>
                    <a:pt x="3" y="11"/>
                    <a:pt x="2" y="14"/>
                  </a:cubicBezTo>
                  <a:cubicBezTo>
                    <a:pt x="0" y="13"/>
                    <a:pt x="0" y="13"/>
                    <a:pt x="0" y="13"/>
                  </a:cubicBezTo>
                  <a:cubicBezTo>
                    <a:pt x="2" y="9"/>
                    <a:pt x="3" y="7"/>
                    <a:pt x="6" y="7"/>
                  </a:cubicBezTo>
                  <a:cubicBezTo>
                    <a:pt x="7" y="7"/>
                    <a:pt x="9" y="9"/>
                    <a:pt x="9" y="11"/>
                  </a:cubicBezTo>
                  <a:cubicBezTo>
                    <a:pt x="9" y="14"/>
                    <a:pt x="6" y="18"/>
                    <a:pt x="6" y="20"/>
                  </a:cubicBezTo>
                  <a:moveTo>
                    <a:pt x="8" y="5"/>
                  </a:moveTo>
                  <a:cubicBezTo>
                    <a:pt x="6" y="5"/>
                    <a:pt x="6" y="4"/>
                    <a:pt x="6" y="3"/>
                  </a:cubicBezTo>
                  <a:cubicBezTo>
                    <a:pt x="6" y="2"/>
                    <a:pt x="7" y="0"/>
                    <a:pt x="8" y="0"/>
                  </a:cubicBezTo>
                  <a:cubicBezTo>
                    <a:pt x="10" y="0"/>
                    <a:pt x="11" y="1"/>
                    <a:pt x="11" y="2"/>
                  </a:cubicBezTo>
                  <a:cubicBezTo>
                    <a:pt x="11" y="3"/>
                    <a:pt x="9" y="5"/>
                    <a:pt x="8"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0" name="Freeform 32"/>
            <p:cNvSpPr>
              <a:spLocks/>
            </p:cNvSpPr>
            <p:nvPr userDrawn="1"/>
          </p:nvSpPr>
          <p:spPr bwMode="auto">
            <a:xfrm>
              <a:off x="3379788" y="8129588"/>
              <a:ext cx="44450" cy="74612"/>
            </a:xfrm>
            <a:custGeom>
              <a:avLst/>
              <a:gdLst>
                <a:gd name="T0" fmla="*/ 7 w 12"/>
                <a:gd name="T1" fmla="*/ 6 h 20"/>
                <a:gd name="T2" fmla="*/ 5 w 12"/>
                <a:gd name="T3" fmla="*/ 14 h 20"/>
                <a:gd name="T4" fmla="*/ 4 w 12"/>
                <a:gd name="T5" fmla="*/ 16 h 20"/>
                <a:gd name="T6" fmla="*/ 5 w 12"/>
                <a:gd name="T7" fmla="*/ 17 h 20"/>
                <a:gd name="T8" fmla="*/ 9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9" y="13"/>
                  </a:cubicBezTo>
                  <a:cubicBezTo>
                    <a:pt x="10" y="14"/>
                    <a:pt x="10" y="14"/>
                    <a:pt x="10" y="14"/>
                  </a:cubicBezTo>
                  <a:cubicBezTo>
                    <a:pt x="9"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1" name="Freeform 33"/>
            <p:cNvSpPr>
              <a:spLocks/>
            </p:cNvSpPr>
            <p:nvPr userDrawn="1"/>
          </p:nvSpPr>
          <p:spPr bwMode="auto">
            <a:xfrm>
              <a:off x="3424238" y="8140700"/>
              <a:ext cx="68263" cy="82550"/>
            </a:xfrm>
            <a:custGeom>
              <a:avLst/>
              <a:gdLst>
                <a:gd name="T0" fmla="*/ 8 w 18"/>
                <a:gd name="T1" fmla="*/ 3 h 22"/>
                <a:gd name="T2" fmla="*/ 6 w 18"/>
                <a:gd name="T3" fmla="*/ 12 h 22"/>
                <a:gd name="T4" fmla="*/ 7 w 18"/>
                <a:gd name="T5" fmla="*/ 13 h 22"/>
                <a:gd name="T6" fmla="*/ 14 w 18"/>
                <a:gd name="T7" fmla="*/ 1 h 22"/>
                <a:gd name="T8" fmla="*/ 18 w 18"/>
                <a:gd name="T9" fmla="*/ 1 h 22"/>
                <a:gd name="T10" fmla="*/ 15 w 18"/>
                <a:gd name="T11" fmla="*/ 14 h 22"/>
                <a:gd name="T12" fmla="*/ 5 w 18"/>
                <a:gd name="T13" fmla="*/ 22 h 22"/>
                <a:gd name="T14" fmla="*/ 0 w 18"/>
                <a:gd name="T15" fmla="*/ 19 h 22"/>
                <a:gd name="T16" fmla="*/ 3 w 18"/>
                <a:gd name="T17" fmla="*/ 17 h 22"/>
                <a:gd name="T18" fmla="*/ 5 w 18"/>
                <a:gd name="T19" fmla="*/ 19 h 22"/>
                <a:gd name="T20" fmla="*/ 4 w 18"/>
                <a:gd name="T21" fmla="*/ 20 h 22"/>
                <a:gd name="T22" fmla="*/ 5 w 18"/>
                <a:gd name="T23" fmla="*/ 20 h 22"/>
                <a:gd name="T24" fmla="*/ 11 w 18"/>
                <a:gd name="T25" fmla="*/ 14 h 22"/>
                <a:gd name="T26" fmla="*/ 12 w 18"/>
                <a:gd name="T27" fmla="*/ 11 h 22"/>
                <a:gd name="T28" fmla="*/ 12 w 18"/>
                <a:gd name="T29" fmla="*/ 11 h 22"/>
                <a:gd name="T30" fmla="*/ 5 w 18"/>
                <a:gd name="T31" fmla="*/ 16 h 22"/>
                <a:gd name="T32" fmla="*/ 2 w 18"/>
                <a:gd name="T33" fmla="*/ 12 h 22"/>
                <a:gd name="T34" fmla="*/ 4 w 18"/>
                <a:gd name="T35" fmla="*/ 4 h 22"/>
                <a:gd name="T36" fmla="*/ 4 w 18"/>
                <a:gd name="T37" fmla="*/ 3 h 22"/>
                <a:gd name="T38" fmla="*/ 1 w 18"/>
                <a:gd name="T39" fmla="*/ 7 h 22"/>
                <a:gd name="T40" fmla="*/ 0 w 18"/>
                <a:gd name="T41" fmla="*/ 6 h 22"/>
                <a:gd name="T42" fmla="*/ 5 w 18"/>
                <a:gd name="T43" fmla="*/ 0 h 22"/>
                <a:gd name="T44" fmla="*/ 8 w 18"/>
                <a:gd name="T45"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22">
                  <a:moveTo>
                    <a:pt x="8" y="3"/>
                  </a:moveTo>
                  <a:cubicBezTo>
                    <a:pt x="8" y="7"/>
                    <a:pt x="6" y="10"/>
                    <a:pt x="6" y="12"/>
                  </a:cubicBezTo>
                  <a:cubicBezTo>
                    <a:pt x="6" y="12"/>
                    <a:pt x="6" y="13"/>
                    <a:pt x="7" y="13"/>
                  </a:cubicBezTo>
                  <a:cubicBezTo>
                    <a:pt x="9" y="13"/>
                    <a:pt x="11" y="11"/>
                    <a:pt x="14" y="1"/>
                  </a:cubicBezTo>
                  <a:cubicBezTo>
                    <a:pt x="18" y="1"/>
                    <a:pt x="18" y="1"/>
                    <a:pt x="18" y="1"/>
                  </a:cubicBezTo>
                  <a:cubicBezTo>
                    <a:pt x="15" y="14"/>
                    <a:pt x="15" y="14"/>
                    <a:pt x="15" y="14"/>
                  </a:cubicBezTo>
                  <a:cubicBezTo>
                    <a:pt x="13" y="20"/>
                    <a:pt x="10" y="22"/>
                    <a:pt x="5" y="22"/>
                  </a:cubicBezTo>
                  <a:cubicBezTo>
                    <a:pt x="3" y="22"/>
                    <a:pt x="0" y="22"/>
                    <a:pt x="0" y="19"/>
                  </a:cubicBezTo>
                  <a:cubicBezTo>
                    <a:pt x="0" y="18"/>
                    <a:pt x="1" y="17"/>
                    <a:pt x="3" y="17"/>
                  </a:cubicBezTo>
                  <a:cubicBezTo>
                    <a:pt x="4" y="17"/>
                    <a:pt x="5" y="18"/>
                    <a:pt x="5" y="19"/>
                  </a:cubicBezTo>
                  <a:cubicBezTo>
                    <a:pt x="5" y="19"/>
                    <a:pt x="4" y="20"/>
                    <a:pt x="4" y="20"/>
                  </a:cubicBezTo>
                  <a:cubicBezTo>
                    <a:pt x="4" y="20"/>
                    <a:pt x="5" y="20"/>
                    <a:pt x="5" y="20"/>
                  </a:cubicBezTo>
                  <a:cubicBezTo>
                    <a:pt x="8" y="20"/>
                    <a:pt x="10" y="18"/>
                    <a:pt x="11" y="14"/>
                  </a:cubicBezTo>
                  <a:cubicBezTo>
                    <a:pt x="12" y="11"/>
                    <a:pt x="12" y="11"/>
                    <a:pt x="12" y="11"/>
                  </a:cubicBezTo>
                  <a:cubicBezTo>
                    <a:pt x="12" y="11"/>
                    <a:pt x="12" y="11"/>
                    <a:pt x="12" y="11"/>
                  </a:cubicBezTo>
                  <a:cubicBezTo>
                    <a:pt x="10" y="14"/>
                    <a:pt x="7" y="16"/>
                    <a:pt x="5" y="16"/>
                  </a:cubicBezTo>
                  <a:cubicBezTo>
                    <a:pt x="3" y="16"/>
                    <a:pt x="2" y="14"/>
                    <a:pt x="2" y="12"/>
                  </a:cubicBezTo>
                  <a:cubicBezTo>
                    <a:pt x="2" y="10"/>
                    <a:pt x="4" y="6"/>
                    <a:pt x="4" y="4"/>
                  </a:cubicBezTo>
                  <a:cubicBezTo>
                    <a:pt x="4" y="3"/>
                    <a:pt x="4" y="3"/>
                    <a:pt x="4" y="3"/>
                  </a:cubicBezTo>
                  <a:cubicBezTo>
                    <a:pt x="3" y="3"/>
                    <a:pt x="2" y="5"/>
                    <a:pt x="1" y="7"/>
                  </a:cubicBezTo>
                  <a:cubicBezTo>
                    <a:pt x="0" y="6"/>
                    <a:pt x="0" y="6"/>
                    <a:pt x="0" y="6"/>
                  </a:cubicBezTo>
                  <a:cubicBezTo>
                    <a:pt x="1" y="2"/>
                    <a:pt x="3" y="0"/>
                    <a:pt x="5" y="0"/>
                  </a:cubicBezTo>
                  <a:cubicBezTo>
                    <a:pt x="7" y="0"/>
                    <a:pt x="8" y="2"/>
                    <a:pt x="8" y="3"/>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2" name="Freeform 34"/>
            <p:cNvSpPr>
              <a:spLocks/>
            </p:cNvSpPr>
            <p:nvPr userDrawn="1"/>
          </p:nvSpPr>
          <p:spPr bwMode="auto">
            <a:xfrm>
              <a:off x="1797050" y="7615238"/>
              <a:ext cx="396875" cy="427037"/>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3" name="Freeform 35"/>
            <p:cNvSpPr>
              <a:spLocks/>
            </p:cNvSpPr>
            <p:nvPr userDrawn="1"/>
          </p:nvSpPr>
          <p:spPr bwMode="auto">
            <a:xfrm>
              <a:off x="2273300" y="7623175"/>
              <a:ext cx="261938" cy="412750"/>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4" name="Freeform 36"/>
            <p:cNvSpPr>
              <a:spLocks/>
            </p:cNvSpPr>
            <p:nvPr userDrawn="1"/>
          </p:nvSpPr>
          <p:spPr bwMode="auto">
            <a:xfrm>
              <a:off x="2493963" y="7618413"/>
              <a:ext cx="627063" cy="41751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5" name="Freeform 37"/>
            <p:cNvSpPr>
              <a:spLocks noEditPoints="1"/>
            </p:cNvSpPr>
            <p:nvPr userDrawn="1"/>
          </p:nvSpPr>
          <p:spPr bwMode="auto">
            <a:xfrm>
              <a:off x="3060700" y="7623175"/>
              <a:ext cx="431800" cy="412750"/>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grpSp>
        <p:nvGrpSpPr>
          <p:cNvPr id="36" name="Group 35"/>
          <p:cNvGrpSpPr/>
          <p:nvPr userDrawn="1"/>
        </p:nvGrpSpPr>
        <p:grpSpPr>
          <a:xfrm>
            <a:off x="0" y="3884359"/>
            <a:ext cx="12192000" cy="743412"/>
            <a:chOff x="2254250" y="3306763"/>
            <a:chExt cx="4635500" cy="376868"/>
          </a:xfrm>
        </p:grpSpPr>
        <p:sp>
          <p:nvSpPr>
            <p:cNvPr id="37" name="Freeform 6"/>
            <p:cNvSpPr>
              <a:spLocks/>
            </p:cNvSpPr>
            <p:nvPr/>
          </p:nvSpPr>
          <p:spPr bwMode="auto">
            <a:xfrm>
              <a:off x="2254250" y="3306763"/>
              <a:ext cx="4635500" cy="190500"/>
            </a:xfrm>
            <a:custGeom>
              <a:avLst/>
              <a:gdLst>
                <a:gd name="T0" fmla="*/ 1236 w 1236"/>
                <a:gd name="T1" fmla="*/ 0 h 51"/>
                <a:gd name="T2" fmla="*/ 1211 w 1236"/>
                <a:gd name="T3" fmla="*/ 2 h 51"/>
                <a:gd name="T4" fmla="*/ 1185 w 1236"/>
                <a:gd name="T5" fmla="*/ 0 h 51"/>
                <a:gd name="T6" fmla="*/ 1159 w 1236"/>
                <a:gd name="T7" fmla="*/ 2 h 51"/>
                <a:gd name="T8" fmla="*/ 1133 w 1236"/>
                <a:gd name="T9" fmla="*/ 0 h 51"/>
                <a:gd name="T10" fmla="*/ 1107 w 1236"/>
                <a:gd name="T11" fmla="*/ 2 h 51"/>
                <a:gd name="T12" fmla="*/ 1081 w 1236"/>
                <a:gd name="T13" fmla="*/ 0 h 51"/>
                <a:gd name="T14" fmla="*/ 1056 w 1236"/>
                <a:gd name="T15" fmla="*/ 2 h 51"/>
                <a:gd name="T16" fmla="*/ 1030 w 1236"/>
                <a:gd name="T17" fmla="*/ 0 h 51"/>
                <a:gd name="T18" fmla="*/ 1030 w 1236"/>
                <a:gd name="T19" fmla="*/ 0 h 51"/>
                <a:gd name="T20" fmla="*/ 1005 w 1236"/>
                <a:gd name="T21" fmla="*/ 2 h 51"/>
                <a:gd name="T22" fmla="*/ 979 w 1236"/>
                <a:gd name="T23" fmla="*/ 0 h 51"/>
                <a:gd name="T24" fmla="*/ 953 w 1236"/>
                <a:gd name="T25" fmla="*/ 2 h 51"/>
                <a:gd name="T26" fmla="*/ 927 w 1236"/>
                <a:gd name="T27" fmla="*/ 0 h 51"/>
                <a:gd name="T28" fmla="*/ 901 w 1236"/>
                <a:gd name="T29" fmla="*/ 2 h 51"/>
                <a:gd name="T30" fmla="*/ 875 w 1236"/>
                <a:gd name="T31" fmla="*/ 0 h 51"/>
                <a:gd name="T32" fmla="*/ 850 w 1236"/>
                <a:gd name="T33" fmla="*/ 2 h 51"/>
                <a:gd name="T34" fmla="*/ 824 w 1236"/>
                <a:gd name="T35" fmla="*/ 0 h 51"/>
                <a:gd name="T36" fmla="*/ 812 w 1236"/>
                <a:gd name="T37" fmla="*/ 1 h 51"/>
                <a:gd name="T38" fmla="*/ 786 w 1236"/>
                <a:gd name="T39" fmla="*/ 1 h 51"/>
                <a:gd name="T40" fmla="*/ 760 w 1236"/>
                <a:gd name="T41" fmla="*/ 1 h 51"/>
                <a:gd name="T42" fmla="*/ 734 w 1236"/>
                <a:gd name="T43" fmla="*/ 1 h 51"/>
                <a:gd name="T44" fmla="*/ 708 w 1236"/>
                <a:gd name="T45" fmla="*/ 1 h 51"/>
                <a:gd name="T46" fmla="*/ 682 w 1236"/>
                <a:gd name="T47" fmla="*/ 1 h 51"/>
                <a:gd name="T48" fmla="*/ 657 w 1236"/>
                <a:gd name="T49" fmla="*/ 1 h 51"/>
                <a:gd name="T50" fmla="*/ 631 w 1236"/>
                <a:gd name="T51" fmla="*/ 1 h 51"/>
                <a:gd name="T52" fmla="*/ 618 w 1236"/>
                <a:gd name="T53" fmla="*/ 0 h 51"/>
                <a:gd name="T54" fmla="*/ 593 w 1236"/>
                <a:gd name="T55" fmla="*/ 2 h 51"/>
                <a:gd name="T56" fmla="*/ 567 w 1236"/>
                <a:gd name="T57" fmla="*/ 0 h 51"/>
                <a:gd name="T58" fmla="*/ 541 w 1236"/>
                <a:gd name="T59" fmla="*/ 2 h 51"/>
                <a:gd name="T60" fmla="*/ 515 w 1236"/>
                <a:gd name="T61" fmla="*/ 0 h 51"/>
                <a:gd name="T62" fmla="*/ 489 w 1236"/>
                <a:gd name="T63" fmla="*/ 2 h 51"/>
                <a:gd name="T64" fmla="*/ 464 w 1236"/>
                <a:gd name="T65" fmla="*/ 0 h 51"/>
                <a:gd name="T66" fmla="*/ 438 w 1236"/>
                <a:gd name="T67" fmla="*/ 2 h 51"/>
                <a:gd name="T68" fmla="*/ 412 w 1236"/>
                <a:gd name="T69" fmla="*/ 0 h 51"/>
                <a:gd name="T70" fmla="*/ 387 w 1236"/>
                <a:gd name="T71" fmla="*/ 2 h 51"/>
                <a:gd name="T72" fmla="*/ 361 w 1236"/>
                <a:gd name="T73" fmla="*/ 0 h 51"/>
                <a:gd name="T74" fmla="*/ 335 w 1236"/>
                <a:gd name="T75" fmla="*/ 2 h 51"/>
                <a:gd name="T76" fmla="*/ 309 w 1236"/>
                <a:gd name="T77" fmla="*/ 0 h 51"/>
                <a:gd name="T78" fmla="*/ 284 w 1236"/>
                <a:gd name="T79" fmla="*/ 2 h 51"/>
                <a:gd name="T80" fmla="*/ 258 w 1236"/>
                <a:gd name="T81" fmla="*/ 0 h 51"/>
                <a:gd name="T82" fmla="*/ 232 w 1236"/>
                <a:gd name="T83" fmla="*/ 2 h 51"/>
                <a:gd name="T84" fmla="*/ 206 w 1236"/>
                <a:gd name="T85" fmla="*/ 0 h 51"/>
                <a:gd name="T86" fmla="*/ 206 w 1236"/>
                <a:gd name="T87" fmla="*/ 0 h 51"/>
                <a:gd name="T88" fmla="*/ 181 w 1236"/>
                <a:gd name="T89" fmla="*/ 2 h 51"/>
                <a:gd name="T90" fmla="*/ 155 w 1236"/>
                <a:gd name="T91" fmla="*/ 0 h 51"/>
                <a:gd name="T92" fmla="*/ 129 w 1236"/>
                <a:gd name="T93" fmla="*/ 2 h 51"/>
                <a:gd name="T94" fmla="*/ 103 w 1236"/>
                <a:gd name="T95" fmla="*/ 0 h 51"/>
                <a:gd name="T96" fmla="*/ 78 w 1236"/>
                <a:gd name="T97" fmla="*/ 2 h 51"/>
                <a:gd name="T98" fmla="*/ 52 w 1236"/>
                <a:gd name="T99" fmla="*/ 0 h 51"/>
                <a:gd name="T100" fmla="*/ 26 w 1236"/>
                <a:gd name="T101" fmla="*/ 2 h 51"/>
                <a:gd name="T102" fmla="*/ 0 w 1236"/>
                <a:gd name="T103" fmla="*/ 0 h 51"/>
                <a:gd name="T104" fmla="*/ 1236 w 1236"/>
                <a:gd name="T10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1">
                  <a:moveTo>
                    <a:pt x="1236" y="51"/>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1"/>
                    <a:pt x="0" y="51"/>
                    <a:pt x="0" y="51"/>
                  </a:cubicBezTo>
                  <a:lnTo>
                    <a:pt x="1236" y="5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8" name="Rectangle 7"/>
            <p:cNvSpPr>
              <a:spLocks noChangeArrowheads="1"/>
            </p:cNvSpPr>
            <p:nvPr/>
          </p:nvSpPr>
          <p:spPr bwMode="auto">
            <a:xfrm>
              <a:off x="2254250" y="3373438"/>
              <a:ext cx="4635500" cy="31019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39" name="Rectangle 38"/>
          <p:cNvSpPr/>
          <p:nvPr userDrawn="1"/>
        </p:nvSpPr>
        <p:spPr>
          <a:xfrm>
            <a:off x="0" y="4627767"/>
            <a:ext cx="12192000" cy="22302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24637106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 y="2"/>
            <a:ext cx="12192000" cy="46402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hasCustomPrompt="1"/>
          </p:nvPr>
        </p:nvSpPr>
        <p:spPr>
          <a:xfrm>
            <a:off x="6073460" y="1271831"/>
            <a:ext cx="5498357" cy="1470025"/>
          </a:xfrm>
        </p:spPr>
        <p:txBody>
          <a:bodyPr anchor="b">
            <a:noAutofit/>
          </a:bodyPr>
          <a:lstStyle>
            <a:lvl1pPr algn="l">
              <a:defRPr sz="3200" b="1" spc="150" baseline="0">
                <a:solidFill>
                  <a:schemeClr val="bg1"/>
                </a:solidFill>
              </a:defRPr>
            </a:lvl1pPr>
          </a:lstStyle>
          <a:p>
            <a:r>
              <a:rPr lang="en-US" dirty="0"/>
              <a:t>INSERT TITLE</a:t>
            </a:r>
          </a:p>
        </p:txBody>
      </p:sp>
      <p:sp>
        <p:nvSpPr>
          <p:cNvPr id="3" name="Subtitle 2"/>
          <p:cNvSpPr>
            <a:spLocks noGrp="1"/>
          </p:cNvSpPr>
          <p:nvPr>
            <p:ph type="subTitle" idx="1" hasCustomPrompt="1"/>
          </p:nvPr>
        </p:nvSpPr>
        <p:spPr>
          <a:xfrm>
            <a:off x="6062172" y="3021546"/>
            <a:ext cx="5509645" cy="1498314"/>
          </a:xfrm>
        </p:spPr>
        <p:txBody>
          <a:bodyPr>
            <a:normAutofit/>
          </a:bodyPr>
          <a:lstStyle>
            <a:lvl1pPr marL="0" indent="0" algn="l">
              <a:buNone/>
              <a:defRPr sz="2800" b="0" i="1">
                <a:solidFill>
                  <a:schemeClr val="bg1"/>
                </a:solidFill>
                <a:latin typeface="Cambria" panose="020405030504060302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Insert subtitle</a:t>
            </a:r>
          </a:p>
        </p:txBody>
      </p:sp>
      <p:sp>
        <p:nvSpPr>
          <p:cNvPr id="9" name="Rectangle 8"/>
          <p:cNvSpPr/>
          <p:nvPr/>
        </p:nvSpPr>
        <p:spPr>
          <a:xfrm>
            <a:off x="6096000" y="2857932"/>
            <a:ext cx="6096001" cy="7363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42" name="Group 41"/>
          <p:cNvGrpSpPr/>
          <p:nvPr/>
        </p:nvGrpSpPr>
        <p:grpSpPr>
          <a:xfrm>
            <a:off x="1" y="5075759"/>
            <a:ext cx="9119062" cy="1782240"/>
            <a:chOff x="0" y="5075759"/>
            <a:chExt cx="9144000" cy="1782240"/>
          </a:xfrm>
        </p:grpSpPr>
        <p:sp>
          <p:nvSpPr>
            <p:cNvPr id="43" name="Freeform 6"/>
            <p:cNvSpPr>
              <a:spLocks/>
            </p:cNvSpPr>
            <p:nvPr/>
          </p:nvSpPr>
          <p:spPr bwMode="auto">
            <a:xfrm>
              <a:off x="0" y="6490662"/>
              <a:ext cx="9144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nvGrpSpPr>
            <p:cNvPr id="44" name="Group 43"/>
            <p:cNvGrpSpPr/>
            <p:nvPr/>
          </p:nvGrpSpPr>
          <p:grpSpPr>
            <a:xfrm>
              <a:off x="558925" y="5075759"/>
              <a:ext cx="2797914" cy="982821"/>
              <a:chOff x="866775" y="7446963"/>
              <a:chExt cx="2625726" cy="922337"/>
            </a:xfrm>
          </p:grpSpPr>
          <p:sp>
            <p:nvSpPr>
              <p:cNvPr id="45" name="Freeform 6"/>
              <p:cNvSpPr>
                <a:spLocks/>
              </p:cNvSpPr>
              <p:nvPr/>
            </p:nvSpPr>
            <p:spPr bwMode="auto">
              <a:xfrm>
                <a:off x="1042988" y="8031163"/>
                <a:ext cx="438150" cy="192087"/>
              </a:xfrm>
              <a:custGeom>
                <a:avLst/>
                <a:gdLst>
                  <a:gd name="T0" fmla="*/ 117 w 117"/>
                  <a:gd name="T1" fmla="*/ 33 h 51"/>
                  <a:gd name="T2" fmla="*/ 98 w 117"/>
                  <a:gd name="T3" fmla="*/ 0 h 51"/>
                  <a:gd name="T4" fmla="*/ 58 w 117"/>
                  <a:gd name="T5" fmla="*/ 13 h 51"/>
                  <a:gd name="T6" fmla="*/ 19 w 117"/>
                  <a:gd name="T7" fmla="*/ 0 h 51"/>
                  <a:gd name="T8" fmla="*/ 0 w 117"/>
                  <a:gd name="T9" fmla="*/ 33 h 51"/>
                  <a:gd name="T10" fmla="*/ 58 w 117"/>
                  <a:gd name="T11" fmla="*/ 51 h 51"/>
                  <a:gd name="T12" fmla="*/ 117 w 117"/>
                  <a:gd name="T13" fmla="*/ 33 h 51"/>
                </a:gdLst>
                <a:ahLst/>
                <a:cxnLst>
                  <a:cxn ang="0">
                    <a:pos x="T0" y="T1"/>
                  </a:cxn>
                  <a:cxn ang="0">
                    <a:pos x="T2" y="T3"/>
                  </a:cxn>
                  <a:cxn ang="0">
                    <a:pos x="T4" y="T5"/>
                  </a:cxn>
                  <a:cxn ang="0">
                    <a:pos x="T6" y="T7"/>
                  </a:cxn>
                  <a:cxn ang="0">
                    <a:pos x="T8" y="T9"/>
                  </a:cxn>
                  <a:cxn ang="0">
                    <a:pos x="T10" y="T11"/>
                  </a:cxn>
                  <a:cxn ang="0">
                    <a:pos x="T12" y="T13"/>
                  </a:cxn>
                </a:cxnLst>
                <a:rect l="0" t="0" r="r" b="b"/>
                <a:pathLst>
                  <a:path w="117" h="51">
                    <a:moveTo>
                      <a:pt x="117" y="33"/>
                    </a:moveTo>
                    <a:cubicBezTo>
                      <a:pt x="112" y="23"/>
                      <a:pt x="105" y="12"/>
                      <a:pt x="98" y="0"/>
                    </a:cubicBezTo>
                    <a:cubicBezTo>
                      <a:pt x="87" y="8"/>
                      <a:pt x="73" y="13"/>
                      <a:pt x="58" y="13"/>
                    </a:cubicBezTo>
                    <a:cubicBezTo>
                      <a:pt x="44" y="13"/>
                      <a:pt x="30" y="8"/>
                      <a:pt x="19" y="0"/>
                    </a:cubicBezTo>
                    <a:cubicBezTo>
                      <a:pt x="12" y="12"/>
                      <a:pt x="5" y="23"/>
                      <a:pt x="0" y="33"/>
                    </a:cubicBezTo>
                    <a:cubicBezTo>
                      <a:pt x="17" y="44"/>
                      <a:pt x="37" y="51"/>
                      <a:pt x="58" y="51"/>
                    </a:cubicBezTo>
                    <a:cubicBezTo>
                      <a:pt x="80" y="51"/>
                      <a:pt x="100" y="44"/>
                      <a:pt x="117" y="33"/>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46" name="Freeform 7"/>
              <p:cNvSpPr>
                <a:spLocks/>
              </p:cNvSpPr>
              <p:nvPr/>
            </p:nvSpPr>
            <p:spPr bwMode="auto">
              <a:xfrm>
                <a:off x="866775" y="7446963"/>
                <a:ext cx="790575" cy="708025"/>
              </a:xfrm>
              <a:custGeom>
                <a:avLst/>
                <a:gdLst>
                  <a:gd name="T0" fmla="*/ 119 w 211"/>
                  <a:gd name="T1" fmla="*/ 0 h 189"/>
                  <a:gd name="T2" fmla="*/ 173 w 211"/>
                  <a:gd name="T3" fmla="*/ 102 h 189"/>
                  <a:gd name="T4" fmla="*/ 169 w 211"/>
                  <a:gd name="T5" fmla="*/ 124 h 189"/>
                  <a:gd name="T6" fmla="*/ 120 w 211"/>
                  <a:gd name="T7" fmla="*/ 58 h 189"/>
                  <a:gd name="T8" fmla="*/ 105 w 211"/>
                  <a:gd name="T9" fmla="*/ 41 h 189"/>
                  <a:gd name="T10" fmla="*/ 91 w 211"/>
                  <a:gd name="T11" fmla="*/ 58 h 189"/>
                  <a:gd name="T12" fmla="*/ 42 w 211"/>
                  <a:gd name="T13" fmla="*/ 124 h 189"/>
                  <a:gd name="T14" fmla="*/ 38 w 211"/>
                  <a:gd name="T15" fmla="*/ 102 h 189"/>
                  <a:gd name="T16" fmla="*/ 92 w 211"/>
                  <a:gd name="T17" fmla="*/ 0 h 189"/>
                  <a:gd name="T18" fmla="*/ 45 w 211"/>
                  <a:gd name="T19" fmla="*/ 0 h 189"/>
                  <a:gd name="T20" fmla="*/ 0 w 211"/>
                  <a:gd name="T21" fmla="*/ 102 h 189"/>
                  <a:gd name="T22" fmla="*/ 19 w 211"/>
                  <a:gd name="T23" fmla="*/ 162 h 189"/>
                  <a:gd name="T24" fmla="*/ 47 w 211"/>
                  <a:gd name="T25" fmla="*/ 189 h 189"/>
                  <a:gd name="T26" fmla="*/ 66 w 211"/>
                  <a:gd name="T27" fmla="*/ 156 h 189"/>
                  <a:gd name="T28" fmla="*/ 105 w 211"/>
                  <a:gd name="T29" fmla="*/ 100 h 189"/>
                  <a:gd name="T30" fmla="*/ 145 w 211"/>
                  <a:gd name="T31" fmla="*/ 156 h 189"/>
                  <a:gd name="T32" fmla="*/ 164 w 211"/>
                  <a:gd name="T33" fmla="*/ 189 h 189"/>
                  <a:gd name="T34" fmla="*/ 192 w 211"/>
                  <a:gd name="T35" fmla="*/ 162 h 189"/>
                  <a:gd name="T36" fmla="*/ 211 w 211"/>
                  <a:gd name="T37" fmla="*/ 102 h 189"/>
                  <a:gd name="T38" fmla="*/ 166 w 211"/>
                  <a:gd name="T39" fmla="*/ 0 h 189"/>
                  <a:gd name="T40" fmla="*/ 119 w 211"/>
                  <a:gd name="T41"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189">
                    <a:moveTo>
                      <a:pt x="119" y="0"/>
                    </a:moveTo>
                    <a:cubicBezTo>
                      <a:pt x="146" y="37"/>
                      <a:pt x="173" y="80"/>
                      <a:pt x="173" y="102"/>
                    </a:cubicBezTo>
                    <a:cubicBezTo>
                      <a:pt x="173" y="110"/>
                      <a:pt x="172" y="117"/>
                      <a:pt x="169" y="124"/>
                    </a:cubicBezTo>
                    <a:cubicBezTo>
                      <a:pt x="149" y="93"/>
                      <a:pt x="127" y="67"/>
                      <a:pt x="120" y="58"/>
                    </a:cubicBezTo>
                    <a:cubicBezTo>
                      <a:pt x="105" y="41"/>
                      <a:pt x="105" y="41"/>
                      <a:pt x="105" y="41"/>
                    </a:cubicBezTo>
                    <a:cubicBezTo>
                      <a:pt x="91" y="58"/>
                      <a:pt x="91" y="58"/>
                      <a:pt x="91" y="58"/>
                    </a:cubicBezTo>
                    <a:cubicBezTo>
                      <a:pt x="84" y="67"/>
                      <a:pt x="62" y="93"/>
                      <a:pt x="42" y="124"/>
                    </a:cubicBezTo>
                    <a:cubicBezTo>
                      <a:pt x="39" y="117"/>
                      <a:pt x="38" y="110"/>
                      <a:pt x="38" y="102"/>
                    </a:cubicBezTo>
                    <a:cubicBezTo>
                      <a:pt x="38" y="80"/>
                      <a:pt x="65" y="37"/>
                      <a:pt x="92" y="0"/>
                    </a:cubicBezTo>
                    <a:cubicBezTo>
                      <a:pt x="45" y="0"/>
                      <a:pt x="45" y="0"/>
                      <a:pt x="45" y="0"/>
                    </a:cubicBezTo>
                    <a:cubicBezTo>
                      <a:pt x="22" y="34"/>
                      <a:pt x="0" y="74"/>
                      <a:pt x="0" y="102"/>
                    </a:cubicBezTo>
                    <a:cubicBezTo>
                      <a:pt x="0" y="124"/>
                      <a:pt x="7" y="145"/>
                      <a:pt x="19" y="162"/>
                    </a:cubicBezTo>
                    <a:cubicBezTo>
                      <a:pt x="26" y="172"/>
                      <a:pt x="36" y="182"/>
                      <a:pt x="47" y="189"/>
                    </a:cubicBezTo>
                    <a:cubicBezTo>
                      <a:pt x="52" y="179"/>
                      <a:pt x="59" y="168"/>
                      <a:pt x="66" y="156"/>
                    </a:cubicBezTo>
                    <a:cubicBezTo>
                      <a:pt x="78" y="137"/>
                      <a:pt x="92" y="117"/>
                      <a:pt x="105" y="100"/>
                    </a:cubicBezTo>
                    <a:cubicBezTo>
                      <a:pt x="119" y="117"/>
                      <a:pt x="133" y="137"/>
                      <a:pt x="145" y="156"/>
                    </a:cubicBezTo>
                    <a:cubicBezTo>
                      <a:pt x="152" y="168"/>
                      <a:pt x="159" y="179"/>
                      <a:pt x="164" y="189"/>
                    </a:cubicBezTo>
                    <a:cubicBezTo>
                      <a:pt x="175" y="182"/>
                      <a:pt x="184" y="172"/>
                      <a:pt x="192" y="162"/>
                    </a:cubicBezTo>
                    <a:cubicBezTo>
                      <a:pt x="204" y="145"/>
                      <a:pt x="211" y="124"/>
                      <a:pt x="211" y="102"/>
                    </a:cubicBezTo>
                    <a:cubicBezTo>
                      <a:pt x="211" y="74"/>
                      <a:pt x="189" y="34"/>
                      <a:pt x="166" y="0"/>
                    </a:cubicBezTo>
                    <a:lnTo>
                      <a:pt x="119" y="0"/>
                    </a:lnTo>
                    <a:close/>
                  </a:path>
                </a:pathLst>
              </a:custGeom>
              <a:solidFill>
                <a:srgbClr val="00A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0" name="Freeform 8"/>
              <p:cNvSpPr>
                <a:spLocks/>
              </p:cNvSpPr>
              <p:nvPr/>
            </p:nvSpPr>
            <p:spPr bwMode="auto">
              <a:xfrm>
                <a:off x="1481138" y="8053388"/>
                <a:ext cx="176213" cy="315912"/>
              </a:xfrm>
              <a:custGeom>
                <a:avLst/>
                <a:gdLst>
                  <a:gd name="T0" fmla="*/ 4 w 47"/>
                  <a:gd name="T1" fmla="*/ 84 h 84"/>
                  <a:gd name="T2" fmla="*/ 44 w 47"/>
                  <a:gd name="T3" fmla="*/ 84 h 84"/>
                  <a:gd name="T4" fmla="*/ 47 w 47"/>
                  <a:gd name="T5" fmla="*/ 58 h 84"/>
                  <a:gd name="T6" fmla="*/ 28 w 47"/>
                  <a:gd name="T7" fmla="*/ 0 h 84"/>
                  <a:gd name="T8" fmla="*/ 0 w 47"/>
                  <a:gd name="T9" fmla="*/ 27 h 84"/>
                  <a:gd name="T10" fmla="*/ 9 w 47"/>
                  <a:gd name="T11" fmla="*/ 58 h 84"/>
                  <a:gd name="T12" fmla="*/ 4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 y="84"/>
                    </a:moveTo>
                    <a:cubicBezTo>
                      <a:pt x="44" y="84"/>
                      <a:pt x="44" y="84"/>
                      <a:pt x="44" y="84"/>
                    </a:cubicBezTo>
                    <a:cubicBezTo>
                      <a:pt x="46" y="76"/>
                      <a:pt x="47" y="67"/>
                      <a:pt x="47" y="58"/>
                    </a:cubicBezTo>
                    <a:cubicBezTo>
                      <a:pt x="47" y="41"/>
                      <a:pt x="39" y="21"/>
                      <a:pt x="28" y="0"/>
                    </a:cubicBezTo>
                    <a:cubicBezTo>
                      <a:pt x="20" y="10"/>
                      <a:pt x="11" y="20"/>
                      <a:pt x="0" y="27"/>
                    </a:cubicBezTo>
                    <a:cubicBezTo>
                      <a:pt x="6" y="39"/>
                      <a:pt x="9" y="50"/>
                      <a:pt x="9" y="58"/>
                    </a:cubicBezTo>
                    <a:cubicBezTo>
                      <a:pt x="9" y="67"/>
                      <a:pt x="7" y="76"/>
                      <a:pt x="4" y="84"/>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1" name="Freeform 9"/>
              <p:cNvSpPr>
                <a:spLocks/>
              </p:cNvSpPr>
              <p:nvPr/>
            </p:nvSpPr>
            <p:spPr bwMode="auto">
              <a:xfrm>
                <a:off x="866775" y="8053388"/>
                <a:ext cx="176213" cy="315912"/>
              </a:xfrm>
              <a:custGeom>
                <a:avLst/>
                <a:gdLst>
                  <a:gd name="T0" fmla="*/ 43 w 47"/>
                  <a:gd name="T1" fmla="*/ 84 h 84"/>
                  <a:gd name="T2" fmla="*/ 38 w 47"/>
                  <a:gd name="T3" fmla="*/ 58 h 84"/>
                  <a:gd name="T4" fmla="*/ 47 w 47"/>
                  <a:gd name="T5" fmla="*/ 27 h 84"/>
                  <a:gd name="T6" fmla="*/ 19 w 47"/>
                  <a:gd name="T7" fmla="*/ 0 h 84"/>
                  <a:gd name="T8" fmla="*/ 0 w 47"/>
                  <a:gd name="T9" fmla="*/ 58 h 84"/>
                  <a:gd name="T10" fmla="*/ 3 w 47"/>
                  <a:gd name="T11" fmla="*/ 84 h 84"/>
                  <a:gd name="T12" fmla="*/ 43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3" y="84"/>
                    </a:moveTo>
                    <a:cubicBezTo>
                      <a:pt x="40" y="76"/>
                      <a:pt x="38" y="67"/>
                      <a:pt x="38" y="58"/>
                    </a:cubicBezTo>
                    <a:cubicBezTo>
                      <a:pt x="38" y="50"/>
                      <a:pt x="41" y="39"/>
                      <a:pt x="47" y="27"/>
                    </a:cubicBezTo>
                    <a:cubicBezTo>
                      <a:pt x="36" y="20"/>
                      <a:pt x="26" y="10"/>
                      <a:pt x="19" y="0"/>
                    </a:cubicBezTo>
                    <a:cubicBezTo>
                      <a:pt x="8" y="21"/>
                      <a:pt x="0" y="41"/>
                      <a:pt x="0" y="58"/>
                    </a:cubicBezTo>
                    <a:cubicBezTo>
                      <a:pt x="0" y="67"/>
                      <a:pt x="1" y="76"/>
                      <a:pt x="3" y="84"/>
                    </a:cubicBezTo>
                    <a:lnTo>
                      <a:pt x="43" y="84"/>
                    </a:lnTo>
                    <a:close/>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82" name="Freeform 10"/>
              <p:cNvSpPr>
                <a:spLocks/>
              </p:cNvSpPr>
              <p:nvPr/>
            </p:nvSpPr>
            <p:spPr bwMode="auto">
              <a:xfrm>
                <a:off x="1860550" y="8118475"/>
                <a:ext cx="85725" cy="85725"/>
              </a:xfrm>
              <a:custGeom>
                <a:avLst/>
                <a:gdLst>
                  <a:gd name="T0" fmla="*/ 15 w 23"/>
                  <a:gd name="T1" fmla="*/ 14 h 23"/>
                  <a:gd name="T2" fmla="*/ 15 w 23"/>
                  <a:gd name="T3" fmla="*/ 14 h 23"/>
                  <a:gd name="T4" fmla="*/ 11 w 23"/>
                  <a:gd name="T5" fmla="*/ 14 h 23"/>
                  <a:gd name="T6" fmla="*/ 12 w 23"/>
                  <a:gd name="T7" fmla="*/ 11 h 23"/>
                  <a:gd name="T8" fmla="*/ 23 w 23"/>
                  <a:gd name="T9" fmla="*/ 11 h 23"/>
                  <a:gd name="T10" fmla="*/ 22 w 23"/>
                  <a:gd name="T11" fmla="*/ 14 h 23"/>
                  <a:gd name="T12" fmla="*/ 19 w 23"/>
                  <a:gd name="T13" fmla="*/ 14 h 23"/>
                  <a:gd name="T14" fmla="*/ 17 w 23"/>
                  <a:gd name="T15" fmla="*/ 23 h 23"/>
                  <a:gd name="T16" fmla="*/ 14 w 23"/>
                  <a:gd name="T17" fmla="*/ 23 h 23"/>
                  <a:gd name="T18" fmla="*/ 14 w 23"/>
                  <a:gd name="T19" fmla="*/ 20 h 23"/>
                  <a:gd name="T20" fmla="*/ 8 w 23"/>
                  <a:gd name="T21" fmla="*/ 23 h 23"/>
                  <a:gd name="T22" fmla="*/ 0 w 23"/>
                  <a:gd name="T23" fmla="*/ 14 h 23"/>
                  <a:gd name="T24" fmla="*/ 12 w 23"/>
                  <a:gd name="T25" fmla="*/ 0 h 23"/>
                  <a:gd name="T26" fmla="*/ 18 w 23"/>
                  <a:gd name="T27" fmla="*/ 2 h 23"/>
                  <a:gd name="T28" fmla="*/ 20 w 23"/>
                  <a:gd name="T29" fmla="*/ 0 h 23"/>
                  <a:gd name="T30" fmla="*/ 22 w 23"/>
                  <a:gd name="T31" fmla="*/ 0 h 23"/>
                  <a:gd name="T32" fmla="*/ 20 w 23"/>
                  <a:gd name="T33" fmla="*/ 8 h 23"/>
                  <a:gd name="T34" fmla="*/ 18 w 23"/>
                  <a:gd name="T35" fmla="*/ 8 h 23"/>
                  <a:gd name="T36" fmla="*/ 12 w 23"/>
                  <a:gd name="T37" fmla="*/ 2 h 23"/>
                  <a:gd name="T38" fmla="*/ 4 w 23"/>
                  <a:gd name="T39" fmla="*/ 14 h 23"/>
                  <a:gd name="T40" fmla="*/ 9 w 23"/>
                  <a:gd name="T41" fmla="*/ 20 h 23"/>
                  <a:gd name="T42" fmla="*/ 15 w 23"/>
                  <a:gd name="T43"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3">
                    <a:moveTo>
                      <a:pt x="15" y="14"/>
                    </a:moveTo>
                    <a:cubicBezTo>
                      <a:pt x="15" y="14"/>
                      <a:pt x="15" y="14"/>
                      <a:pt x="15" y="14"/>
                    </a:cubicBezTo>
                    <a:cubicBezTo>
                      <a:pt x="11" y="14"/>
                      <a:pt x="11" y="14"/>
                      <a:pt x="11" y="14"/>
                    </a:cubicBezTo>
                    <a:cubicBezTo>
                      <a:pt x="12" y="11"/>
                      <a:pt x="12" y="11"/>
                      <a:pt x="12" y="11"/>
                    </a:cubicBezTo>
                    <a:cubicBezTo>
                      <a:pt x="23" y="11"/>
                      <a:pt x="23" y="11"/>
                      <a:pt x="23" y="11"/>
                    </a:cubicBezTo>
                    <a:cubicBezTo>
                      <a:pt x="22" y="14"/>
                      <a:pt x="22" y="14"/>
                      <a:pt x="22" y="14"/>
                    </a:cubicBezTo>
                    <a:cubicBezTo>
                      <a:pt x="19" y="14"/>
                      <a:pt x="19" y="14"/>
                      <a:pt x="19" y="14"/>
                    </a:cubicBezTo>
                    <a:cubicBezTo>
                      <a:pt x="17" y="23"/>
                      <a:pt x="17" y="23"/>
                      <a:pt x="17" y="23"/>
                    </a:cubicBezTo>
                    <a:cubicBezTo>
                      <a:pt x="14" y="23"/>
                      <a:pt x="14" y="23"/>
                      <a:pt x="14" y="23"/>
                    </a:cubicBezTo>
                    <a:cubicBezTo>
                      <a:pt x="14" y="20"/>
                      <a:pt x="14" y="20"/>
                      <a:pt x="14" y="20"/>
                    </a:cubicBezTo>
                    <a:cubicBezTo>
                      <a:pt x="13" y="22"/>
                      <a:pt x="11" y="23"/>
                      <a:pt x="8" y="23"/>
                    </a:cubicBezTo>
                    <a:cubicBezTo>
                      <a:pt x="3" y="23"/>
                      <a:pt x="0" y="19"/>
                      <a:pt x="0" y="14"/>
                    </a:cubicBezTo>
                    <a:cubicBezTo>
                      <a:pt x="0" y="7"/>
                      <a:pt x="5" y="0"/>
                      <a:pt x="12" y="0"/>
                    </a:cubicBezTo>
                    <a:cubicBezTo>
                      <a:pt x="15" y="0"/>
                      <a:pt x="17" y="1"/>
                      <a:pt x="18" y="2"/>
                    </a:cubicBezTo>
                    <a:cubicBezTo>
                      <a:pt x="20" y="0"/>
                      <a:pt x="20" y="0"/>
                      <a:pt x="20" y="0"/>
                    </a:cubicBezTo>
                    <a:cubicBezTo>
                      <a:pt x="22" y="0"/>
                      <a:pt x="22" y="0"/>
                      <a:pt x="22" y="0"/>
                    </a:cubicBezTo>
                    <a:cubicBezTo>
                      <a:pt x="20" y="8"/>
                      <a:pt x="20" y="8"/>
                      <a:pt x="20" y="8"/>
                    </a:cubicBezTo>
                    <a:cubicBezTo>
                      <a:pt x="18" y="8"/>
                      <a:pt x="18" y="8"/>
                      <a:pt x="18" y="8"/>
                    </a:cubicBezTo>
                    <a:cubicBezTo>
                      <a:pt x="17" y="4"/>
                      <a:pt x="15" y="2"/>
                      <a:pt x="12" y="2"/>
                    </a:cubicBezTo>
                    <a:cubicBezTo>
                      <a:pt x="6" y="2"/>
                      <a:pt x="4" y="10"/>
                      <a:pt x="4" y="14"/>
                    </a:cubicBezTo>
                    <a:cubicBezTo>
                      <a:pt x="4" y="19"/>
                      <a:pt x="7" y="20"/>
                      <a:pt x="9" y="20"/>
                    </a:cubicBezTo>
                    <a:cubicBezTo>
                      <a:pt x="12" y="20"/>
                      <a:pt x="14" y="18"/>
                      <a:pt x="15"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3" name="Freeform 11"/>
              <p:cNvSpPr>
                <a:spLocks/>
              </p:cNvSpPr>
              <p:nvPr/>
            </p:nvSpPr>
            <p:spPr bwMode="auto">
              <a:xfrm>
                <a:off x="1946275" y="8140700"/>
                <a:ext cx="60325" cy="60325"/>
              </a:xfrm>
              <a:custGeom>
                <a:avLst/>
                <a:gdLst>
                  <a:gd name="T0" fmla="*/ 4 w 16"/>
                  <a:gd name="T1" fmla="*/ 5 h 16"/>
                  <a:gd name="T2" fmla="*/ 4 w 16"/>
                  <a:gd name="T3" fmla="*/ 3 h 16"/>
                  <a:gd name="T4" fmla="*/ 1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5 w 16"/>
                  <a:gd name="T25" fmla="*/ 16 h 16"/>
                  <a:gd name="T26" fmla="*/ 1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2" y="4"/>
                      <a:pt x="1" y="7"/>
                    </a:cubicBezTo>
                    <a:cubicBezTo>
                      <a:pt x="0" y="6"/>
                      <a:pt x="0" y="6"/>
                      <a:pt x="0" y="6"/>
                    </a:cubicBezTo>
                    <a:cubicBezTo>
                      <a:pt x="1" y="2"/>
                      <a:pt x="3" y="0"/>
                      <a:pt x="5" y="0"/>
                    </a:cubicBezTo>
                    <a:cubicBezTo>
                      <a:pt x="7" y="0"/>
                      <a:pt x="8" y="2"/>
                      <a:pt x="8" y="4"/>
                    </a:cubicBezTo>
                    <a:cubicBezTo>
                      <a:pt x="8" y="5"/>
                      <a:pt x="7"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5" y="16"/>
                    </a:cubicBezTo>
                    <a:cubicBezTo>
                      <a:pt x="1" y="16"/>
                      <a:pt x="1" y="16"/>
                      <a:pt x="1"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4" name="Freeform 12"/>
              <p:cNvSpPr>
                <a:spLocks noEditPoints="1"/>
              </p:cNvSpPr>
              <p:nvPr/>
            </p:nvSpPr>
            <p:spPr bwMode="auto">
              <a:xfrm>
                <a:off x="2003425" y="8140700"/>
                <a:ext cx="55563" cy="63500"/>
              </a:xfrm>
              <a:custGeom>
                <a:avLst/>
                <a:gdLst>
                  <a:gd name="T0" fmla="*/ 4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4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4"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4" y="10"/>
                    </a:cubicBezTo>
                    <a:moveTo>
                      <a:pt x="5" y="8"/>
                    </a:moveTo>
                    <a:cubicBezTo>
                      <a:pt x="9" y="8"/>
                      <a:pt x="11" y="6"/>
                      <a:pt x="11" y="4"/>
                    </a:cubicBezTo>
                    <a:cubicBezTo>
                      <a:pt x="11" y="3"/>
                      <a:pt x="11" y="2"/>
                      <a:pt x="10" y="2"/>
                    </a:cubicBezTo>
                    <a:cubicBezTo>
                      <a:pt x="7" y="2"/>
                      <a:pt x="5"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5" name="Freeform 13"/>
              <p:cNvSpPr>
                <a:spLocks noEditPoints="1"/>
              </p:cNvSpPr>
              <p:nvPr/>
            </p:nvSpPr>
            <p:spPr bwMode="auto">
              <a:xfrm>
                <a:off x="2062163"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6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3"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8" y="15"/>
                      <a:pt x="7" y="17"/>
                      <a:pt x="5" y="17"/>
                    </a:cubicBezTo>
                    <a:cubicBezTo>
                      <a:pt x="2" y="17"/>
                      <a:pt x="0" y="14"/>
                      <a:pt x="0" y="11"/>
                    </a:cubicBezTo>
                    <a:cubicBezTo>
                      <a:pt x="0" y="8"/>
                      <a:pt x="1" y="5"/>
                      <a:pt x="3" y="3"/>
                    </a:cubicBezTo>
                    <a:cubicBezTo>
                      <a:pt x="5" y="1"/>
                      <a:pt x="7" y="0"/>
                      <a:pt x="9" y="0"/>
                    </a:cubicBezTo>
                    <a:cubicBezTo>
                      <a:pt x="11" y="0"/>
                      <a:pt x="12" y="2"/>
                      <a:pt x="12" y="3"/>
                    </a:cubicBezTo>
                    <a:cubicBezTo>
                      <a:pt x="13" y="1"/>
                      <a:pt x="13" y="1"/>
                      <a:pt x="13" y="1"/>
                    </a:cubicBezTo>
                    <a:cubicBezTo>
                      <a:pt x="16" y="1"/>
                      <a:pt x="16" y="1"/>
                      <a:pt x="16" y="1"/>
                    </a:cubicBezTo>
                    <a:lnTo>
                      <a:pt x="14"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6" name="Freeform 14"/>
              <p:cNvSpPr>
                <a:spLocks/>
              </p:cNvSpPr>
              <p:nvPr/>
            </p:nvSpPr>
            <p:spPr bwMode="auto">
              <a:xfrm>
                <a:off x="2133600" y="8129588"/>
                <a:ext cx="46038" cy="74612"/>
              </a:xfrm>
              <a:custGeom>
                <a:avLst/>
                <a:gdLst>
                  <a:gd name="T0" fmla="*/ 7 w 12"/>
                  <a:gd name="T1" fmla="*/ 6 h 20"/>
                  <a:gd name="T2" fmla="*/ 5 w 12"/>
                  <a:gd name="T3" fmla="*/ 14 h 20"/>
                  <a:gd name="T4" fmla="*/ 5 w 12"/>
                  <a:gd name="T5" fmla="*/ 16 h 20"/>
                  <a:gd name="T6" fmla="*/ 6 w 12"/>
                  <a:gd name="T7" fmla="*/ 17 h 20"/>
                  <a:gd name="T8" fmla="*/ 9 w 12"/>
                  <a:gd name="T9" fmla="*/ 13 h 20"/>
                  <a:gd name="T10" fmla="*/ 11 w 12"/>
                  <a:gd name="T11" fmla="*/ 14 h 20"/>
                  <a:gd name="T12" fmla="*/ 5 w 12"/>
                  <a:gd name="T13" fmla="*/ 20 h 20"/>
                  <a:gd name="T14" fmla="*/ 1 w 12"/>
                  <a:gd name="T15" fmla="*/ 16 h 20"/>
                  <a:gd name="T16" fmla="*/ 1 w 12"/>
                  <a:gd name="T17" fmla="*/ 13 h 20"/>
                  <a:gd name="T18" fmla="*/ 3 w 12"/>
                  <a:gd name="T19" fmla="*/ 6 h 20"/>
                  <a:gd name="T20" fmla="*/ 0 w 12"/>
                  <a:gd name="T21" fmla="*/ 6 h 20"/>
                  <a:gd name="T22" fmla="*/ 1 w 12"/>
                  <a:gd name="T23" fmla="*/ 4 h 20"/>
                  <a:gd name="T24" fmla="*/ 4 w 12"/>
                  <a:gd name="T25" fmla="*/ 4 h 20"/>
                  <a:gd name="T26" fmla="*/ 5 w 12"/>
                  <a:gd name="T27" fmla="*/ 0 h 20"/>
                  <a:gd name="T28" fmla="*/ 9 w 12"/>
                  <a:gd name="T29" fmla="*/ 0 h 20"/>
                  <a:gd name="T30" fmla="*/ 8 w 12"/>
                  <a:gd name="T31" fmla="*/ 4 h 20"/>
                  <a:gd name="T32" fmla="*/ 12 w 12"/>
                  <a:gd name="T33" fmla="*/ 4 h 20"/>
                  <a:gd name="T34" fmla="*/ 12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6" y="20"/>
                      <a:pt x="5" y="20"/>
                    </a:cubicBezTo>
                    <a:cubicBezTo>
                      <a:pt x="2" y="20"/>
                      <a:pt x="1" y="19"/>
                      <a:pt x="1" y="16"/>
                    </a:cubicBezTo>
                    <a:cubicBezTo>
                      <a:pt x="1" y="15"/>
                      <a:pt x="1" y="14"/>
                      <a:pt x="1"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2" y="4"/>
                      <a:pt x="12" y="4"/>
                      <a:pt x="12"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7" name="Freeform 15"/>
              <p:cNvSpPr>
                <a:spLocks/>
              </p:cNvSpPr>
              <p:nvPr/>
            </p:nvSpPr>
            <p:spPr bwMode="auto">
              <a:xfrm>
                <a:off x="2205038" y="8118475"/>
                <a:ext cx="79375" cy="82550"/>
              </a:xfrm>
              <a:custGeom>
                <a:avLst/>
                <a:gdLst>
                  <a:gd name="T0" fmla="*/ 17 w 21"/>
                  <a:gd name="T1" fmla="*/ 0 h 22"/>
                  <a:gd name="T2" fmla="*/ 17 w 21"/>
                  <a:gd name="T3" fmla="*/ 3 h 22"/>
                  <a:gd name="T4" fmla="*/ 13 w 21"/>
                  <a:gd name="T5" fmla="*/ 3 h 22"/>
                  <a:gd name="T6" fmla="*/ 9 w 21"/>
                  <a:gd name="T7" fmla="*/ 20 h 22"/>
                  <a:gd name="T8" fmla="*/ 13 w 21"/>
                  <a:gd name="T9" fmla="*/ 20 h 22"/>
                  <a:gd name="T10" fmla="*/ 19 w 21"/>
                  <a:gd name="T11" fmla="*/ 14 h 22"/>
                  <a:gd name="T12" fmla="*/ 21 w 21"/>
                  <a:gd name="T13" fmla="*/ 14 h 22"/>
                  <a:gd name="T14" fmla="*/ 19 w 21"/>
                  <a:gd name="T15" fmla="*/ 22 h 22"/>
                  <a:gd name="T16" fmla="*/ 0 w 21"/>
                  <a:gd name="T17" fmla="*/ 22 h 22"/>
                  <a:gd name="T18" fmla="*/ 1 w 21"/>
                  <a:gd name="T19" fmla="*/ 20 h 22"/>
                  <a:gd name="T20" fmla="*/ 4 w 21"/>
                  <a:gd name="T21" fmla="*/ 20 h 22"/>
                  <a:gd name="T22" fmla="*/ 9 w 21"/>
                  <a:gd name="T23" fmla="*/ 3 h 22"/>
                  <a:gd name="T24" fmla="*/ 5 w 21"/>
                  <a:gd name="T25" fmla="*/ 3 h 22"/>
                  <a:gd name="T26" fmla="*/ 6 w 21"/>
                  <a:gd name="T27" fmla="*/ 0 h 22"/>
                  <a:gd name="T28" fmla="*/ 17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7" y="0"/>
                    </a:moveTo>
                    <a:cubicBezTo>
                      <a:pt x="17" y="3"/>
                      <a:pt x="17" y="3"/>
                      <a:pt x="17" y="3"/>
                    </a:cubicBezTo>
                    <a:cubicBezTo>
                      <a:pt x="13" y="3"/>
                      <a:pt x="13" y="3"/>
                      <a:pt x="13" y="3"/>
                    </a:cubicBezTo>
                    <a:cubicBezTo>
                      <a:pt x="9" y="20"/>
                      <a:pt x="9" y="20"/>
                      <a:pt x="9" y="20"/>
                    </a:cubicBezTo>
                    <a:cubicBezTo>
                      <a:pt x="13" y="20"/>
                      <a:pt x="13" y="20"/>
                      <a:pt x="13" y="20"/>
                    </a:cubicBezTo>
                    <a:cubicBezTo>
                      <a:pt x="16" y="20"/>
                      <a:pt x="17" y="19"/>
                      <a:pt x="19" y="14"/>
                    </a:cubicBezTo>
                    <a:cubicBezTo>
                      <a:pt x="21" y="14"/>
                      <a:pt x="21" y="14"/>
                      <a:pt x="21" y="14"/>
                    </a:cubicBezTo>
                    <a:cubicBezTo>
                      <a:pt x="19" y="22"/>
                      <a:pt x="19" y="22"/>
                      <a:pt x="19" y="22"/>
                    </a:cubicBezTo>
                    <a:cubicBezTo>
                      <a:pt x="0" y="22"/>
                      <a:pt x="0" y="22"/>
                      <a:pt x="0" y="22"/>
                    </a:cubicBezTo>
                    <a:cubicBezTo>
                      <a:pt x="1" y="20"/>
                      <a:pt x="1" y="20"/>
                      <a:pt x="1" y="20"/>
                    </a:cubicBezTo>
                    <a:cubicBezTo>
                      <a:pt x="4" y="20"/>
                      <a:pt x="4" y="20"/>
                      <a:pt x="4" y="20"/>
                    </a:cubicBezTo>
                    <a:cubicBezTo>
                      <a:pt x="9" y="3"/>
                      <a:pt x="9" y="3"/>
                      <a:pt x="9" y="3"/>
                    </a:cubicBezTo>
                    <a:cubicBezTo>
                      <a:pt x="5" y="3"/>
                      <a:pt x="5" y="3"/>
                      <a:pt x="5" y="3"/>
                    </a:cubicBezTo>
                    <a:cubicBezTo>
                      <a:pt x="6" y="0"/>
                      <a:pt x="6" y="0"/>
                      <a:pt x="6" y="0"/>
                    </a:cubicBezTo>
                    <a:lnTo>
                      <a:pt x="17" y="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8" name="Freeform 16"/>
              <p:cNvSpPr>
                <a:spLocks noEditPoints="1"/>
              </p:cNvSpPr>
              <p:nvPr/>
            </p:nvSpPr>
            <p:spPr bwMode="auto">
              <a:xfrm>
                <a:off x="2292350" y="8140700"/>
                <a:ext cx="66675" cy="63500"/>
              </a:xfrm>
              <a:custGeom>
                <a:avLst/>
                <a:gdLst>
                  <a:gd name="T0" fmla="*/ 13 w 18"/>
                  <a:gd name="T1" fmla="*/ 11 h 17"/>
                  <a:gd name="T2" fmla="*/ 13 w 18"/>
                  <a:gd name="T3" fmla="*/ 13 h 17"/>
                  <a:gd name="T4" fmla="*/ 14 w 18"/>
                  <a:gd name="T5" fmla="*/ 14 h 17"/>
                  <a:gd name="T6" fmla="*/ 16 w 18"/>
                  <a:gd name="T7" fmla="*/ 11 h 17"/>
                  <a:gd name="T8" fmla="*/ 18 w 18"/>
                  <a:gd name="T9" fmla="*/ 11 h 17"/>
                  <a:gd name="T10" fmla="*/ 12 w 18"/>
                  <a:gd name="T11" fmla="*/ 17 h 17"/>
                  <a:gd name="T12" fmla="*/ 10 w 18"/>
                  <a:gd name="T13" fmla="*/ 14 h 17"/>
                  <a:gd name="T14" fmla="*/ 10 w 18"/>
                  <a:gd name="T15" fmla="*/ 13 h 17"/>
                  <a:gd name="T16" fmla="*/ 9 w 18"/>
                  <a:gd name="T17" fmla="*/ 13 h 17"/>
                  <a:gd name="T18" fmla="*/ 4 w 18"/>
                  <a:gd name="T19" fmla="*/ 17 h 17"/>
                  <a:gd name="T20" fmla="*/ 0 w 18"/>
                  <a:gd name="T21" fmla="*/ 11 h 17"/>
                  <a:gd name="T22" fmla="*/ 3 w 18"/>
                  <a:gd name="T23" fmla="*/ 3 h 17"/>
                  <a:gd name="T24" fmla="*/ 8 w 18"/>
                  <a:gd name="T25" fmla="*/ 0 h 17"/>
                  <a:gd name="T26" fmla="*/ 12 w 18"/>
                  <a:gd name="T27" fmla="*/ 3 h 17"/>
                  <a:gd name="T28" fmla="*/ 12 w 18"/>
                  <a:gd name="T29" fmla="*/ 1 h 17"/>
                  <a:gd name="T30" fmla="*/ 16 w 18"/>
                  <a:gd name="T31" fmla="*/ 1 h 17"/>
                  <a:gd name="T32" fmla="*/ 13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3" y="11"/>
                    </a:moveTo>
                    <a:cubicBezTo>
                      <a:pt x="13" y="12"/>
                      <a:pt x="13" y="13"/>
                      <a:pt x="13" y="13"/>
                    </a:cubicBezTo>
                    <a:cubicBezTo>
                      <a:pt x="13" y="14"/>
                      <a:pt x="13" y="14"/>
                      <a:pt x="14" y="14"/>
                    </a:cubicBezTo>
                    <a:cubicBezTo>
                      <a:pt x="14" y="14"/>
                      <a:pt x="15" y="13"/>
                      <a:pt x="16" y="11"/>
                    </a:cubicBezTo>
                    <a:cubicBezTo>
                      <a:pt x="18" y="11"/>
                      <a:pt x="18" y="11"/>
                      <a:pt x="18" y="11"/>
                    </a:cubicBezTo>
                    <a:cubicBezTo>
                      <a:pt x="16" y="15"/>
                      <a:pt x="14" y="17"/>
                      <a:pt x="12" y="17"/>
                    </a:cubicBezTo>
                    <a:cubicBezTo>
                      <a:pt x="11" y="17"/>
                      <a:pt x="10" y="16"/>
                      <a:pt x="10" y="14"/>
                    </a:cubicBezTo>
                    <a:cubicBezTo>
                      <a:pt x="10" y="14"/>
                      <a:pt x="10" y="13"/>
                      <a:pt x="10" y="13"/>
                    </a:cubicBezTo>
                    <a:cubicBezTo>
                      <a:pt x="9" y="13"/>
                      <a:pt x="9" y="13"/>
                      <a:pt x="9" y="13"/>
                    </a:cubicBezTo>
                    <a:cubicBezTo>
                      <a:pt x="8" y="15"/>
                      <a:pt x="6" y="17"/>
                      <a:pt x="4" y="17"/>
                    </a:cubicBezTo>
                    <a:cubicBezTo>
                      <a:pt x="1" y="17"/>
                      <a:pt x="0" y="14"/>
                      <a:pt x="0" y="11"/>
                    </a:cubicBezTo>
                    <a:cubicBezTo>
                      <a:pt x="0" y="8"/>
                      <a:pt x="1" y="5"/>
                      <a:pt x="3" y="3"/>
                    </a:cubicBezTo>
                    <a:cubicBezTo>
                      <a:pt x="5" y="1"/>
                      <a:pt x="6" y="0"/>
                      <a:pt x="8" y="0"/>
                    </a:cubicBezTo>
                    <a:cubicBezTo>
                      <a:pt x="10" y="0"/>
                      <a:pt x="11" y="2"/>
                      <a:pt x="12" y="3"/>
                    </a:cubicBezTo>
                    <a:cubicBezTo>
                      <a:pt x="12" y="1"/>
                      <a:pt x="12" y="1"/>
                      <a:pt x="12" y="1"/>
                    </a:cubicBezTo>
                    <a:cubicBezTo>
                      <a:pt x="16" y="1"/>
                      <a:pt x="16" y="1"/>
                      <a:pt x="16" y="1"/>
                    </a:cubicBezTo>
                    <a:lnTo>
                      <a:pt x="13"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9" name="Freeform 17"/>
              <p:cNvSpPr>
                <a:spLocks/>
              </p:cNvSpPr>
              <p:nvPr/>
            </p:nvSpPr>
            <p:spPr bwMode="auto">
              <a:xfrm>
                <a:off x="2359025" y="8113713"/>
                <a:ext cx="68263" cy="90487"/>
              </a:xfrm>
              <a:custGeom>
                <a:avLst/>
                <a:gdLst>
                  <a:gd name="T0" fmla="*/ 13 w 18"/>
                  <a:gd name="T1" fmla="*/ 21 h 24"/>
                  <a:gd name="T2" fmla="*/ 15 w 18"/>
                  <a:gd name="T3" fmla="*/ 18 h 24"/>
                  <a:gd name="T4" fmla="*/ 17 w 18"/>
                  <a:gd name="T5" fmla="*/ 18 h 24"/>
                  <a:gd name="T6" fmla="*/ 12 w 18"/>
                  <a:gd name="T7" fmla="*/ 24 h 24"/>
                  <a:gd name="T8" fmla="*/ 9 w 18"/>
                  <a:gd name="T9" fmla="*/ 20 h 24"/>
                  <a:gd name="T10" fmla="*/ 9 w 18"/>
                  <a:gd name="T11" fmla="*/ 17 h 24"/>
                  <a:gd name="T12" fmla="*/ 6 w 18"/>
                  <a:gd name="T13" fmla="*/ 16 h 24"/>
                  <a:gd name="T14" fmla="*/ 6 w 18"/>
                  <a:gd name="T15" fmla="*/ 16 h 24"/>
                  <a:gd name="T16" fmla="*/ 4 w 18"/>
                  <a:gd name="T17" fmla="*/ 23 h 24"/>
                  <a:gd name="T18" fmla="*/ 0 w 18"/>
                  <a:gd name="T19" fmla="*/ 23 h 24"/>
                  <a:gd name="T20" fmla="*/ 6 w 18"/>
                  <a:gd name="T21" fmla="*/ 3 h 24"/>
                  <a:gd name="T22" fmla="*/ 3 w 18"/>
                  <a:gd name="T23" fmla="*/ 3 h 24"/>
                  <a:gd name="T24" fmla="*/ 4 w 18"/>
                  <a:gd name="T25" fmla="*/ 0 h 24"/>
                  <a:gd name="T26" fmla="*/ 10 w 18"/>
                  <a:gd name="T27" fmla="*/ 0 h 24"/>
                  <a:gd name="T28" fmla="*/ 7 w 18"/>
                  <a:gd name="T29" fmla="*/ 14 h 24"/>
                  <a:gd name="T30" fmla="*/ 7 w 18"/>
                  <a:gd name="T31" fmla="*/ 14 h 24"/>
                  <a:gd name="T32" fmla="*/ 11 w 18"/>
                  <a:gd name="T33" fmla="*/ 11 h 24"/>
                  <a:gd name="T34" fmla="*/ 15 w 18"/>
                  <a:gd name="T35" fmla="*/ 7 h 24"/>
                  <a:gd name="T36" fmla="*/ 18 w 18"/>
                  <a:gd name="T37" fmla="*/ 10 h 24"/>
                  <a:gd name="T38" fmla="*/ 15 w 18"/>
                  <a:gd name="T39" fmla="*/ 13 h 24"/>
                  <a:gd name="T40" fmla="*/ 14 w 18"/>
                  <a:gd name="T41" fmla="*/ 10 h 24"/>
                  <a:gd name="T42" fmla="*/ 12 w 18"/>
                  <a:gd name="T43" fmla="*/ 12 h 24"/>
                  <a:gd name="T44" fmla="*/ 10 w 18"/>
                  <a:gd name="T45" fmla="*/ 15 h 24"/>
                  <a:gd name="T46" fmla="*/ 13 w 18"/>
                  <a:gd name="T47" fmla="*/ 18 h 24"/>
                  <a:gd name="T48" fmla="*/ 13 w 18"/>
                  <a:gd name="T49" fmla="*/ 20 h 24"/>
                  <a:gd name="T50" fmla="*/ 13 w 18"/>
                  <a:gd name="T51"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4">
                    <a:moveTo>
                      <a:pt x="13" y="21"/>
                    </a:moveTo>
                    <a:cubicBezTo>
                      <a:pt x="14" y="21"/>
                      <a:pt x="15" y="20"/>
                      <a:pt x="15" y="18"/>
                    </a:cubicBezTo>
                    <a:cubicBezTo>
                      <a:pt x="17" y="18"/>
                      <a:pt x="17" y="18"/>
                      <a:pt x="17" y="18"/>
                    </a:cubicBezTo>
                    <a:cubicBezTo>
                      <a:pt x="16" y="22"/>
                      <a:pt x="14" y="24"/>
                      <a:pt x="12" y="24"/>
                    </a:cubicBezTo>
                    <a:cubicBezTo>
                      <a:pt x="10" y="24"/>
                      <a:pt x="9" y="23"/>
                      <a:pt x="9" y="20"/>
                    </a:cubicBezTo>
                    <a:cubicBezTo>
                      <a:pt x="9" y="19"/>
                      <a:pt x="9" y="18"/>
                      <a:pt x="9" y="17"/>
                    </a:cubicBezTo>
                    <a:cubicBezTo>
                      <a:pt x="9" y="16"/>
                      <a:pt x="9" y="16"/>
                      <a:pt x="6" y="16"/>
                    </a:cubicBezTo>
                    <a:cubicBezTo>
                      <a:pt x="6" y="16"/>
                      <a:pt x="6" y="16"/>
                      <a:pt x="6" y="16"/>
                    </a:cubicBezTo>
                    <a:cubicBezTo>
                      <a:pt x="4" y="23"/>
                      <a:pt x="4" y="23"/>
                      <a:pt x="4" y="23"/>
                    </a:cubicBezTo>
                    <a:cubicBezTo>
                      <a:pt x="0" y="23"/>
                      <a:pt x="0" y="23"/>
                      <a:pt x="0" y="23"/>
                    </a:cubicBezTo>
                    <a:cubicBezTo>
                      <a:pt x="6" y="3"/>
                      <a:pt x="6" y="3"/>
                      <a:pt x="6" y="3"/>
                    </a:cubicBezTo>
                    <a:cubicBezTo>
                      <a:pt x="3" y="3"/>
                      <a:pt x="3" y="3"/>
                      <a:pt x="3" y="3"/>
                    </a:cubicBezTo>
                    <a:cubicBezTo>
                      <a:pt x="4" y="0"/>
                      <a:pt x="4" y="0"/>
                      <a:pt x="4" y="0"/>
                    </a:cubicBezTo>
                    <a:cubicBezTo>
                      <a:pt x="10" y="0"/>
                      <a:pt x="10" y="0"/>
                      <a:pt x="10" y="0"/>
                    </a:cubicBezTo>
                    <a:cubicBezTo>
                      <a:pt x="7" y="14"/>
                      <a:pt x="7" y="14"/>
                      <a:pt x="7" y="14"/>
                    </a:cubicBezTo>
                    <a:cubicBezTo>
                      <a:pt x="7" y="14"/>
                      <a:pt x="7" y="14"/>
                      <a:pt x="7" y="14"/>
                    </a:cubicBezTo>
                    <a:cubicBezTo>
                      <a:pt x="9" y="14"/>
                      <a:pt x="9" y="13"/>
                      <a:pt x="11" y="11"/>
                    </a:cubicBezTo>
                    <a:cubicBezTo>
                      <a:pt x="12" y="9"/>
                      <a:pt x="13" y="7"/>
                      <a:pt x="15" y="7"/>
                    </a:cubicBezTo>
                    <a:cubicBezTo>
                      <a:pt x="17" y="7"/>
                      <a:pt x="18" y="8"/>
                      <a:pt x="18" y="10"/>
                    </a:cubicBezTo>
                    <a:cubicBezTo>
                      <a:pt x="18" y="11"/>
                      <a:pt x="17" y="13"/>
                      <a:pt x="15" y="13"/>
                    </a:cubicBezTo>
                    <a:cubicBezTo>
                      <a:pt x="14" y="13"/>
                      <a:pt x="13" y="12"/>
                      <a:pt x="14" y="10"/>
                    </a:cubicBezTo>
                    <a:cubicBezTo>
                      <a:pt x="13" y="10"/>
                      <a:pt x="13" y="11"/>
                      <a:pt x="12" y="12"/>
                    </a:cubicBezTo>
                    <a:cubicBezTo>
                      <a:pt x="11" y="13"/>
                      <a:pt x="11" y="14"/>
                      <a:pt x="10" y="15"/>
                    </a:cubicBezTo>
                    <a:cubicBezTo>
                      <a:pt x="12" y="15"/>
                      <a:pt x="13" y="16"/>
                      <a:pt x="13" y="18"/>
                    </a:cubicBezTo>
                    <a:cubicBezTo>
                      <a:pt x="13" y="19"/>
                      <a:pt x="13" y="20"/>
                      <a:pt x="13" y="20"/>
                    </a:cubicBezTo>
                    <a:cubicBezTo>
                      <a:pt x="13" y="21"/>
                      <a:pt x="13" y="21"/>
                      <a:pt x="13"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0" name="Freeform 18"/>
              <p:cNvSpPr>
                <a:spLocks noEditPoints="1"/>
              </p:cNvSpPr>
              <p:nvPr/>
            </p:nvSpPr>
            <p:spPr bwMode="auto">
              <a:xfrm>
                <a:off x="2427288" y="8140700"/>
                <a:ext cx="55563" cy="63500"/>
              </a:xfrm>
              <a:custGeom>
                <a:avLst/>
                <a:gdLst>
                  <a:gd name="T0" fmla="*/ 5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5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5"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5" y="10"/>
                    </a:cubicBezTo>
                    <a:moveTo>
                      <a:pt x="5" y="8"/>
                    </a:moveTo>
                    <a:cubicBezTo>
                      <a:pt x="10" y="8"/>
                      <a:pt x="11" y="6"/>
                      <a:pt x="11" y="4"/>
                    </a:cubicBezTo>
                    <a:cubicBezTo>
                      <a:pt x="11" y="3"/>
                      <a:pt x="11" y="2"/>
                      <a:pt x="10" y="2"/>
                    </a:cubicBezTo>
                    <a:cubicBezTo>
                      <a:pt x="7" y="2"/>
                      <a:pt x="6"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1" name="Freeform 19"/>
              <p:cNvSpPr>
                <a:spLocks/>
              </p:cNvSpPr>
              <p:nvPr/>
            </p:nvSpPr>
            <p:spPr bwMode="auto">
              <a:xfrm>
                <a:off x="2486025" y="8140700"/>
                <a:ext cx="52388" cy="63500"/>
              </a:xfrm>
              <a:custGeom>
                <a:avLst/>
                <a:gdLst>
                  <a:gd name="T0" fmla="*/ 6 w 14"/>
                  <a:gd name="T1" fmla="*/ 17 h 17"/>
                  <a:gd name="T2" fmla="*/ 0 w 14"/>
                  <a:gd name="T3" fmla="*/ 13 h 17"/>
                  <a:gd name="T4" fmla="*/ 2 w 14"/>
                  <a:gd name="T5" fmla="*/ 10 h 17"/>
                  <a:gd name="T6" fmla="*/ 4 w 14"/>
                  <a:gd name="T7" fmla="*/ 12 h 17"/>
                  <a:gd name="T8" fmla="*/ 3 w 14"/>
                  <a:gd name="T9" fmla="*/ 14 h 17"/>
                  <a:gd name="T10" fmla="*/ 6 w 14"/>
                  <a:gd name="T11" fmla="*/ 15 h 17"/>
                  <a:gd name="T12" fmla="*/ 9 w 14"/>
                  <a:gd name="T13" fmla="*/ 13 h 17"/>
                  <a:gd name="T14" fmla="*/ 6 w 14"/>
                  <a:gd name="T15" fmla="*/ 10 h 17"/>
                  <a:gd name="T16" fmla="*/ 2 w 14"/>
                  <a:gd name="T17" fmla="*/ 6 h 17"/>
                  <a:gd name="T18" fmla="*/ 8 w 14"/>
                  <a:gd name="T19" fmla="*/ 0 h 17"/>
                  <a:gd name="T20" fmla="*/ 14 w 14"/>
                  <a:gd name="T21" fmla="*/ 4 h 17"/>
                  <a:gd name="T22" fmla="*/ 12 w 14"/>
                  <a:gd name="T23" fmla="*/ 6 h 17"/>
                  <a:gd name="T24" fmla="*/ 10 w 14"/>
                  <a:gd name="T25" fmla="*/ 5 h 17"/>
                  <a:gd name="T26" fmla="*/ 10 w 14"/>
                  <a:gd name="T27" fmla="*/ 3 h 17"/>
                  <a:gd name="T28" fmla="*/ 8 w 14"/>
                  <a:gd name="T29" fmla="*/ 2 h 17"/>
                  <a:gd name="T30" fmla="*/ 5 w 14"/>
                  <a:gd name="T31" fmla="*/ 4 h 17"/>
                  <a:gd name="T32" fmla="*/ 9 w 14"/>
                  <a:gd name="T33" fmla="*/ 7 h 17"/>
                  <a:gd name="T34" fmla="*/ 12 w 14"/>
                  <a:gd name="T35" fmla="*/ 11 h 17"/>
                  <a:gd name="T36" fmla="*/ 6 w 14"/>
                  <a:gd name="T3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7">
                    <a:moveTo>
                      <a:pt x="6" y="17"/>
                    </a:moveTo>
                    <a:cubicBezTo>
                      <a:pt x="3" y="17"/>
                      <a:pt x="0" y="15"/>
                      <a:pt x="0" y="13"/>
                    </a:cubicBezTo>
                    <a:cubicBezTo>
                      <a:pt x="0" y="12"/>
                      <a:pt x="0" y="10"/>
                      <a:pt x="2" y="10"/>
                    </a:cubicBezTo>
                    <a:cubicBezTo>
                      <a:pt x="3" y="10"/>
                      <a:pt x="4" y="11"/>
                      <a:pt x="4" y="12"/>
                    </a:cubicBezTo>
                    <a:cubicBezTo>
                      <a:pt x="4" y="13"/>
                      <a:pt x="3" y="14"/>
                      <a:pt x="3" y="14"/>
                    </a:cubicBezTo>
                    <a:cubicBezTo>
                      <a:pt x="4" y="15"/>
                      <a:pt x="5" y="15"/>
                      <a:pt x="6" y="15"/>
                    </a:cubicBezTo>
                    <a:cubicBezTo>
                      <a:pt x="8" y="15"/>
                      <a:pt x="9" y="14"/>
                      <a:pt x="9" y="13"/>
                    </a:cubicBezTo>
                    <a:cubicBezTo>
                      <a:pt x="9" y="11"/>
                      <a:pt x="7" y="11"/>
                      <a:pt x="6" y="10"/>
                    </a:cubicBezTo>
                    <a:cubicBezTo>
                      <a:pt x="4" y="9"/>
                      <a:pt x="2" y="8"/>
                      <a:pt x="2" y="6"/>
                    </a:cubicBezTo>
                    <a:cubicBezTo>
                      <a:pt x="2" y="2"/>
                      <a:pt x="5" y="0"/>
                      <a:pt x="8" y="0"/>
                    </a:cubicBezTo>
                    <a:cubicBezTo>
                      <a:pt x="11" y="0"/>
                      <a:pt x="14" y="2"/>
                      <a:pt x="14" y="4"/>
                    </a:cubicBezTo>
                    <a:cubicBezTo>
                      <a:pt x="14" y="5"/>
                      <a:pt x="13" y="6"/>
                      <a:pt x="12" y="6"/>
                    </a:cubicBezTo>
                    <a:cubicBezTo>
                      <a:pt x="10" y="6"/>
                      <a:pt x="10" y="6"/>
                      <a:pt x="10" y="5"/>
                    </a:cubicBezTo>
                    <a:cubicBezTo>
                      <a:pt x="10" y="4"/>
                      <a:pt x="10" y="3"/>
                      <a:pt x="10" y="3"/>
                    </a:cubicBezTo>
                    <a:cubicBezTo>
                      <a:pt x="10" y="2"/>
                      <a:pt x="9" y="2"/>
                      <a:pt x="8" y="2"/>
                    </a:cubicBezTo>
                    <a:cubicBezTo>
                      <a:pt x="7" y="2"/>
                      <a:pt x="5" y="3"/>
                      <a:pt x="5" y="4"/>
                    </a:cubicBezTo>
                    <a:cubicBezTo>
                      <a:pt x="5" y="6"/>
                      <a:pt x="7" y="6"/>
                      <a:pt x="9" y="7"/>
                    </a:cubicBezTo>
                    <a:cubicBezTo>
                      <a:pt x="11" y="8"/>
                      <a:pt x="12" y="9"/>
                      <a:pt x="12" y="11"/>
                    </a:cubicBezTo>
                    <a:cubicBezTo>
                      <a:pt x="12" y="15"/>
                      <a:pt x="9" y="17"/>
                      <a:pt x="6" y="17"/>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2" name="Freeform 20"/>
              <p:cNvSpPr>
                <a:spLocks/>
              </p:cNvSpPr>
              <p:nvPr/>
            </p:nvSpPr>
            <p:spPr bwMode="auto">
              <a:xfrm>
                <a:off x="2562225" y="8118475"/>
                <a:ext cx="130175" cy="85725"/>
              </a:xfrm>
              <a:custGeom>
                <a:avLst/>
                <a:gdLst>
                  <a:gd name="T0" fmla="*/ 37 w 82"/>
                  <a:gd name="T1" fmla="*/ 21 h 54"/>
                  <a:gd name="T2" fmla="*/ 19 w 82"/>
                  <a:gd name="T3" fmla="*/ 54 h 54"/>
                  <a:gd name="T4" fmla="*/ 11 w 82"/>
                  <a:gd name="T5" fmla="*/ 54 h 54"/>
                  <a:gd name="T6" fmla="*/ 7 w 82"/>
                  <a:gd name="T7" fmla="*/ 7 h 54"/>
                  <a:gd name="T8" fmla="*/ 0 w 82"/>
                  <a:gd name="T9" fmla="*/ 7 h 54"/>
                  <a:gd name="T10" fmla="*/ 2 w 82"/>
                  <a:gd name="T11" fmla="*/ 0 h 54"/>
                  <a:gd name="T12" fmla="*/ 26 w 82"/>
                  <a:gd name="T13" fmla="*/ 0 h 54"/>
                  <a:gd name="T14" fmla="*/ 23 w 82"/>
                  <a:gd name="T15" fmla="*/ 7 h 54"/>
                  <a:gd name="T16" fmla="*/ 19 w 82"/>
                  <a:gd name="T17" fmla="*/ 7 h 54"/>
                  <a:gd name="T18" fmla="*/ 19 w 82"/>
                  <a:gd name="T19" fmla="*/ 42 h 54"/>
                  <a:gd name="T20" fmla="*/ 19 w 82"/>
                  <a:gd name="T21" fmla="*/ 42 h 54"/>
                  <a:gd name="T22" fmla="*/ 37 w 82"/>
                  <a:gd name="T23" fmla="*/ 11 h 54"/>
                  <a:gd name="T24" fmla="*/ 37 w 82"/>
                  <a:gd name="T25" fmla="*/ 7 h 54"/>
                  <a:gd name="T26" fmla="*/ 30 w 82"/>
                  <a:gd name="T27" fmla="*/ 7 h 54"/>
                  <a:gd name="T28" fmla="*/ 33 w 82"/>
                  <a:gd name="T29" fmla="*/ 0 h 54"/>
                  <a:gd name="T30" fmla="*/ 56 w 82"/>
                  <a:gd name="T31" fmla="*/ 0 h 54"/>
                  <a:gd name="T32" fmla="*/ 54 w 82"/>
                  <a:gd name="T33" fmla="*/ 7 h 54"/>
                  <a:gd name="T34" fmla="*/ 47 w 82"/>
                  <a:gd name="T35" fmla="*/ 7 h 54"/>
                  <a:gd name="T36" fmla="*/ 49 w 82"/>
                  <a:gd name="T37" fmla="*/ 42 h 54"/>
                  <a:gd name="T38" fmla="*/ 49 w 82"/>
                  <a:gd name="T39" fmla="*/ 42 h 54"/>
                  <a:gd name="T40" fmla="*/ 68 w 82"/>
                  <a:gd name="T41" fmla="*/ 7 h 54"/>
                  <a:gd name="T42" fmla="*/ 61 w 82"/>
                  <a:gd name="T43" fmla="*/ 7 h 54"/>
                  <a:gd name="T44" fmla="*/ 63 w 82"/>
                  <a:gd name="T45" fmla="*/ 0 h 54"/>
                  <a:gd name="T46" fmla="*/ 82 w 82"/>
                  <a:gd name="T47" fmla="*/ 0 h 54"/>
                  <a:gd name="T48" fmla="*/ 80 w 82"/>
                  <a:gd name="T49" fmla="*/ 7 h 54"/>
                  <a:gd name="T50" fmla="*/ 75 w 82"/>
                  <a:gd name="T51" fmla="*/ 7 h 54"/>
                  <a:gd name="T52" fmla="*/ 49 w 82"/>
                  <a:gd name="T53" fmla="*/ 54 h 54"/>
                  <a:gd name="T54" fmla="*/ 40 w 82"/>
                  <a:gd name="T55" fmla="*/ 54 h 54"/>
                  <a:gd name="T56" fmla="*/ 37 w 82"/>
                  <a:gd name="T5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54">
                    <a:moveTo>
                      <a:pt x="37" y="21"/>
                    </a:moveTo>
                    <a:lnTo>
                      <a:pt x="19" y="54"/>
                    </a:lnTo>
                    <a:lnTo>
                      <a:pt x="11" y="54"/>
                    </a:lnTo>
                    <a:lnTo>
                      <a:pt x="7" y="7"/>
                    </a:lnTo>
                    <a:lnTo>
                      <a:pt x="0" y="7"/>
                    </a:lnTo>
                    <a:lnTo>
                      <a:pt x="2" y="0"/>
                    </a:lnTo>
                    <a:lnTo>
                      <a:pt x="26" y="0"/>
                    </a:lnTo>
                    <a:lnTo>
                      <a:pt x="23" y="7"/>
                    </a:lnTo>
                    <a:lnTo>
                      <a:pt x="19" y="7"/>
                    </a:lnTo>
                    <a:lnTo>
                      <a:pt x="19" y="42"/>
                    </a:lnTo>
                    <a:lnTo>
                      <a:pt x="19" y="42"/>
                    </a:lnTo>
                    <a:lnTo>
                      <a:pt x="37" y="11"/>
                    </a:lnTo>
                    <a:lnTo>
                      <a:pt x="37" y="7"/>
                    </a:lnTo>
                    <a:lnTo>
                      <a:pt x="30" y="7"/>
                    </a:lnTo>
                    <a:lnTo>
                      <a:pt x="33" y="0"/>
                    </a:lnTo>
                    <a:lnTo>
                      <a:pt x="56" y="0"/>
                    </a:lnTo>
                    <a:lnTo>
                      <a:pt x="54" y="7"/>
                    </a:lnTo>
                    <a:lnTo>
                      <a:pt x="47" y="7"/>
                    </a:lnTo>
                    <a:lnTo>
                      <a:pt x="49" y="42"/>
                    </a:lnTo>
                    <a:lnTo>
                      <a:pt x="49" y="42"/>
                    </a:lnTo>
                    <a:lnTo>
                      <a:pt x="68" y="7"/>
                    </a:lnTo>
                    <a:lnTo>
                      <a:pt x="61" y="7"/>
                    </a:lnTo>
                    <a:lnTo>
                      <a:pt x="63" y="0"/>
                    </a:lnTo>
                    <a:lnTo>
                      <a:pt x="82" y="0"/>
                    </a:lnTo>
                    <a:lnTo>
                      <a:pt x="80" y="7"/>
                    </a:lnTo>
                    <a:lnTo>
                      <a:pt x="75" y="7"/>
                    </a:lnTo>
                    <a:lnTo>
                      <a:pt x="49" y="54"/>
                    </a:lnTo>
                    <a:lnTo>
                      <a:pt x="40" y="54"/>
                    </a:lnTo>
                    <a:lnTo>
                      <a:pt x="37" y="21"/>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3" name="Freeform 21"/>
              <p:cNvSpPr>
                <a:spLocks noEditPoints="1"/>
              </p:cNvSpPr>
              <p:nvPr/>
            </p:nvSpPr>
            <p:spPr bwMode="auto">
              <a:xfrm>
                <a:off x="2670175"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7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4"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9" y="15"/>
                      <a:pt x="7" y="17"/>
                      <a:pt x="5" y="17"/>
                    </a:cubicBezTo>
                    <a:cubicBezTo>
                      <a:pt x="2" y="17"/>
                      <a:pt x="0" y="14"/>
                      <a:pt x="0" y="11"/>
                    </a:cubicBezTo>
                    <a:cubicBezTo>
                      <a:pt x="0" y="8"/>
                      <a:pt x="2" y="5"/>
                      <a:pt x="3" y="3"/>
                    </a:cubicBezTo>
                    <a:cubicBezTo>
                      <a:pt x="5" y="1"/>
                      <a:pt x="7" y="0"/>
                      <a:pt x="9" y="0"/>
                    </a:cubicBezTo>
                    <a:cubicBezTo>
                      <a:pt x="11" y="0"/>
                      <a:pt x="12" y="2"/>
                      <a:pt x="12" y="3"/>
                    </a:cubicBezTo>
                    <a:cubicBezTo>
                      <a:pt x="13" y="1"/>
                      <a:pt x="13" y="1"/>
                      <a:pt x="13" y="1"/>
                    </a:cubicBezTo>
                    <a:cubicBezTo>
                      <a:pt x="17" y="1"/>
                      <a:pt x="17" y="1"/>
                      <a:pt x="17" y="1"/>
                    </a:cubicBezTo>
                    <a:lnTo>
                      <a:pt x="14" y="11"/>
                    </a:lnTo>
                    <a:close/>
                    <a:moveTo>
                      <a:pt x="11" y="5"/>
                    </a:moveTo>
                    <a:cubicBezTo>
                      <a:pt x="11" y="4"/>
                      <a:pt x="11"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4" name="Freeform 22"/>
              <p:cNvSpPr>
                <a:spLocks/>
              </p:cNvSpPr>
              <p:nvPr/>
            </p:nvSpPr>
            <p:spPr bwMode="auto">
              <a:xfrm>
                <a:off x="2741613" y="8129588"/>
                <a:ext cx="49213" cy="74612"/>
              </a:xfrm>
              <a:custGeom>
                <a:avLst/>
                <a:gdLst>
                  <a:gd name="T0" fmla="*/ 7 w 13"/>
                  <a:gd name="T1" fmla="*/ 6 h 20"/>
                  <a:gd name="T2" fmla="*/ 5 w 13"/>
                  <a:gd name="T3" fmla="*/ 14 h 20"/>
                  <a:gd name="T4" fmla="*/ 5 w 13"/>
                  <a:gd name="T5" fmla="*/ 16 h 20"/>
                  <a:gd name="T6" fmla="*/ 6 w 13"/>
                  <a:gd name="T7" fmla="*/ 17 h 20"/>
                  <a:gd name="T8" fmla="*/ 9 w 13"/>
                  <a:gd name="T9" fmla="*/ 13 h 20"/>
                  <a:gd name="T10" fmla="*/ 11 w 13"/>
                  <a:gd name="T11" fmla="*/ 14 h 20"/>
                  <a:gd name="T12" fmla="*/ 5 w 13"/>
                  <a:gd name="T13" fmla="*/ 20 h 20"/>
                  <a:gd name="T14" fmla="*/ 1 w 13"/>
                  <a:gd name="T15" fmla="*/ 16 h 20"/>
                  <a:gd name="T16" fmla="*/ 2 w 13"/>
                  <a:gd name="T17" fmla="*/ 13 h 20"/>
                  <a:gd name="T18" fmla="*/ 3 w 13"/>
                  <a:gd name="T19" fmla="*/ 6 h 20"/>
                  <a:gd name="T20" fmla="*/ 0 w 13"/>
                  <a:gd name="T21" fmla="*/ 6 h 20"/>
                  <a:gd name="T22" fmla="*/ 1 w 13"/>
                  <a:gd name="T23" fmla="*/ 4 h 20"/>
                  <a:gd name="T24" fmla="*/ 4 w 13"/>
                  <a:gd name="T25" fmla="*/ 4 h 20"/>
                  <a:gd name="T26" fmla="*/ 5 w 13"/>
                  <a:gd name="T27" fmla="*/ 0 h 20"/>
                  <a:gd name="T28" fmla="*/ 9 w 13"/>
                  <a:gd name="T29" fmla="*/ 0 h 20"/>
                  <a:gd name="T30" fmla="*/ 8 w 13"/>
                  <a:gd name="T31" fmla="*/ 4 h 20"/>
                  <a:gd name="T32" fmla="*/ 13 w 13"/>
                  <a:gd name="T33" fmla="*/ 4 h 20"/>
                  <a:gd name="T34" fmla="*/ 12 w 13"/>
                  <a:gd name="T35" fmla="*/ 6 h 20"/>
                  <a:gd name="T36" fmla="*/ 7 w 13"/>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7" y="20"/>
                      <a:pt x="5" y="20"/>
                    </a:cubicBezTo>
                    <a:cubicBezTo>
                      <a:pt x="3" y="20"/>
                      <a:pt x="1" y="19"/>
                      <a:pt x="1" y="16"/>
                    </a:cubicBezTo>
                    <a:cubicBezTo>
                      <a:pt x="1" y="15"/>
                      <a:pt x="1" y="14"/>
                      <a:pt x="2"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3" y="4"/>
                      <a:pt x="13" y="4"/>
                      <a:pt x="13"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5" name="Freeform 23"/>
              <p:cNvSpPr>
                <a:spLocks noEditPoints="1"/>
              </p:cNvSpPr>
              <p:nvPr/>
            </p:nvSpPr>
            <p:spPr bwMode="auto">
              <a:xfrm>
                <a:off x="2790825" y="8140700"/>
                <a:ext cx="52388" cy="63500"/>
              </a:xfrm>
              <a:custGeom>
                <a:avLst/>
                <a:gdLst>
                  <a:gd name="T0" fmla="*/ 4 w 14"/>
                  <a:gd name="T1" fmla="*/ 10 h 17"/>
                  <a:gd name="T2" fmla="*/ 4 w 14"/>
                  <a:gd name="T3" fmla="*/ 11 h 17"/>
                  <a:gd name="T4" fmla="*/ 7 w 14"/>
                  <a:gd name="T5" fmla="*/ 15 h 17"/>
                  <a:gd name="T6" fmla="*/ 12 w 14"/>
                  <a:gd name="T7" fmla="*/ 11 h 17"/>
                  <a:gd name="T8" fmla="*/ 13 w 14"/>
                  <a:gd name="T9" fmla="*/ 12 h 17"/>
                  <a:gd name="T10" fmla="*/ 6 w 14"/>
                  <a:gd name="T11" fmla="*/ 17 h 17"/>
                  <a:gd name="T12" fmla="*/ 0 w 14"/>
                  <a:gd name="T13" fmla="*/ 11 h 17"/>
                  <a:gd name="T14" fmla="*/ 10 w 14"/>
                  <a:gd name="T15" fmla="*/ 0 h 17"/>
                  <a:gd name="T16" fmla="*/ 14 w 14"/>
                  <a:gd name="T17" fmla="*/ 4 h 17"/>
                  <a:gd name="T18" fmla="*/ 4 w 14"/>
                  <a:gd name="T19" fmla="*/ 10 h 17"/>
                  <a:gd name="T20" fmla="*/ 4 w 14"/>
                  <a:gd name="T21" fmla="*/ 8 h 17"/>
                  <a:gd name="T22" fmla="*/ 11 w 14"/>
                  <a:gd name="T23" fmla="*/ 4 h 17"/>
                  <a:gd name="T24" fmla="*/ 9 w 14"/>
                  <a:gd name="T25" fmla="*/ 2 h 17"/>
                  <a:gd name="T26" fmla="*/ 4 w 14"/>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7">
                    <a:moveTo>
                      <a:pt x="4" y="10"/>
                    </a:moveTo>
                    <a:cubicBezTo>
                      <a:pt x="4" y="10"/>
                      <a:pt x="4" y="11"/>
                      <a:pt x="4" y="11"/>
                    </a:cubicBezTo>
                    <a:cubicBezTo>
                      <a:pt x="4" y="14"/>
                      <a:pt x="5" y="15"/>
                      <a:pt x="7" y="15"/>
                    </a:cubicBezTo>
                    <a:cubicBezTo>
                      <a:pt x="9" y="15"/>
                      <a:pt x="10" y="13"/>
                      <a:pt x="12" y="11"/>
                    </a:cubicBezTo>
                    <a:cubicBezTo>
                      <a:pt x="13" y="12"/>
                      <a:pt x="13" y="12"/>
                      <a:pt x="13" y="12"/>
                    </a:cubicBezTo>
                    <a:cubicBezTo>
                      <a:pt x="11" y="15"/>
                      <a:pt x="9" y="17"/>
                      <a:pt x="6" y="17"/>
                    </a:cubicBezTo>
                    <a:cubicBezTo>
                      <a:pt x="2" y="17"/>
                      <a:pt x="0" y="14"/>
                      <a:pt x="0" y="11"/>
                    </a:cubicBezTo>
                    <a:cubicBezTo>
                      <a:pt x="0" y="5"/>
                      <a:pt x="4" y="0"/>
                      <a:pt x="10" y="0"/>
                    </a:cubicBezTo>
                    <a:cubicBezTo>
                      <a:pt x="13" y="0"/>
                      <a:pt x="14" y="2"/>
                      <a:pt x="14" y="4"/>
                    </a:cubicBezTo>
                    <a:cubicBezTo>
                      <a:pt x="14" y="7"/>
                      <a:pt x="11" y="10"/>
                      <a:pt x="4" y="10"/>
                    </a:cubicBezTo>
                    <a:moveTo>
                      <a:pt x="4" y="8"/>
                    </a:moveTo>
                    <a:cubicBezTo>
                      <a:pt x="9" y="8"/>
                      <a:pt x="11" y="6"/>
                      <a:pt x="11" y="4"/>
                    </a:cubicBezTo>
                    <a:cubicBezTo>
                      <a:pt x="11" y="3"/>
                      <a:pt x="10" y="2"/>
                      <a:pt x="9" y="2"/>
                    </a:cubicBezTo>
                    <a:cubicBezTo>
                      <a:pt x="7" y="2"/>
                      <a:pt x="5" y="6"/>
                      <a:pt x="4"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6" name="Freeform 24"/>
              <p:cNvSpPr>
                <a:spLocks/>
              </p:cNvSpPr>
              <p:nvPr/>
            </p:nvSpPr>
            <p:spPr bwMode="auto">
              <a:xfrm>
                <a:off x="2846388" y="8140700"/>
                <a:ext cx="60325" cy="60325"/>
              </a:xfrm>
              <a:custGeom>
                <a:avLst/>
                <a:gdLst>
                  <a:gd name="T0" fmla="*/ 5 w 16"/>
                  <a:gd name="T1" fmla="*/ 5 h 16"/>
                  <a:gd name="T2" fmla="*/ 5 w 16"/>
                  <a:gd name="T3" fmla="*/ 3 h 16"/>
                  <a:gd name="T4" fmla="*/ 2 w 16"/>
                  <a:gd name="T5" fmla="*/ 7 h 16"/>
                  <a:gd name="T6" fmla="*/ 0 w 16"/>
                  <a:gd name="T7" fmla="*/ 6 h 16"/>
                  <a:gd name="T8" fmla="*/ 6 w 16"/>
                  <a:gd name="T9" fmla="*/ 0 h 16"/>
                  <a:gd name="T10" fmla="*/ 8 w 16"/>
                  <a:gd name="T11" fmla="*/ 4 h 16"/>
                  <a:gd name="T12" fmla="*/ 8 w 16"/>
                  <a:gd name="T13" fmla="*/ 7 h 16"/>
                  <a:gd name="T14" fmla="*/ 8 w 16"/>
                  <a:gd name="T15" fmla="*/ 7 h 16"/>
                  <a:gd name="T16" fmla="*/ 14 w 16"/>
                  <a:gd name="T17" fmla="*/ 0 h 16"/>
                  <a:gd name="T18" fmla="*/ 16 w 16"/>
                  <a:gd name="T19" fmla="*/ 3 h 16"/>
                  <a:gd name="T20" fmla="*/ 14 w 16"/>
                  <a:gd name="T21" fmla="*/ 6 h 16"/>
                  <a:gd name="T22" fmla="*/ 12 w 16"/>
                  <a:gd name="T23" fmla="*/ 4 h 16"/>
                  <a:gd name="T24" fmla="*/ 6 w 16"/>
                  <a:gd name="T25" fmla="*/ 16 h 16"/>
                  <a:gd name="T26" fmla="*/ 2 w 16"/>
                  <a:gd name="T27" fmla="*/ 16 h 16"/>
                  <a:gd name="T28" fmla="*/ 5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5" y="5"/>
                    </a:moveTo>
                    <a:cubicBezTo>
                      <a:pt x="5" y="4"/>
                      <a:pt x="5" y="3"/>
                      <a:pt x="5" y="3"/>
                    </a:cubicBezTo>
                    <a:cubicBezTo>
                      <a:pt x="4" y="3"/>
                      <a:pt x="3" y="4"/>
                      <a:pt x="2" y="7"/>
                    </a:cubicBezTo>
                    <a:cubicBezTo>
                      <a:pt x="0" y="6"/>
                      <a:pt x="0" y="6"/>
                      <a:pt x="0" y="6"/>
                    </a:cubicBezTo>
                    <a:cubicBezTo>
                      <a:pt x="2" y="2"/>
                      <a:pt x="3" y="0"/>
                      <a:pt x="6" y="0"/>
                    </a:cubicBezTo>
                    <a:cubicBezTo>
                      <a:pt x="7" y="0"/>
                      <a:pt x="8" y="2"/>
                      <a:pt x="8" y="4"/>
                    </a:cubicBezTo>
                    <a:cubicBezTo>
                      <a:pt x="8" y="5"/>
                      <a:pt x="8" y="6"/>
                      <a:pt x="8" y="7"/>
                    </a:cubicBezTo>
                    <a:cubicBezTo>
                      <a:pt x="8" y="7"/>
                      <a:pt x="8" y="7"/>
                      <a:pt x="8" y="7"/>
                    </a:cubicBezTo>
                    <a:cubicBezTo>
                      <a:pt x="10" y="3"/>
                      <a:pt x="11" y="0"/>
                      <a:pt x="14" y="0"/>
                    </a:cubicBezTo>
                    <a:cubicBezTo>
                      <a:pt x="15" y="0"/>
                      <a:pt x="16" y="1"/>
                      <a:pt x="16" y="3"/>
                    </a:cubicBezTo>
                    <a:cubicBezTo>
                      <a:pt x="16" y="5"/>
                      <a:pt x="15" y="6"/>
                      <a:pt x="14" y="6"/>
                    </a:cubicBezTo>
                    <a:cubicBezTo>
                      <a:pt x="13" y="6"/>
                      <a:pt x="12" y="5"/>
                      <a:pt x="12" y="4"/>
                    </a:cubicBezTo>
                    <a:cubicBezTo>
                      <a:pt x="11" y="4"/>
                      <a:pt x="8" y="7"/>
                      <a:pt x="6" y="16"/>
                    </a:cubicBezTo>
                    <a:cubicBezTo>
                      <a:pt x="2" y="16"/>
                      <a:pt x="2" y="16"/>
                      <a:pt x="2" y="16"/>
                    </a:cubicBezTo>
                    <a:lnTo>
                      <a:pt x="5"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7" name="Freeform 25"/>
              <p:cNvSpPr>
                <a:spLocks noEditPoints="1"/>
              </p:cNvSpPr>
              <p:nvPr/>
            </p:nvSpPr>
            <p:spPr bwMode="auto">
              <a:xfrm>
                <a:off x="2917825" y="8118475"/>
                <a:ext cx="90488" cy="82550"/>
              </a:xfrm>
              <a:custGeom>
                <a:avLst/>
                <a:gdLst>
                  <a:gd name="T0" fmla="*/ 38 w 57"/>
                  <a:gd name="T1" fmla="*/ 47 h 52"/>
                  <a:gd name="T2" fmla="*/ 38 w 57"/>
                  <a:gd name="T3" fmla="*/ 35 h 52"/>
                  <a:gd name="T4" fmla="*/ 21 w 57"/>
                  <a:gd name="T5" fmla="*/ 35 h 52"/>
                  <a:gd name="T6" fmla="*/ 14 w 57"/>
                  <a:gd name="T7" fmla="*/ 47 h 52"/>
                  <a:gd name="T8" fmla="*/ 19 w 57"/>
                  <a:gd name="T9" fmla="*/ 47 h 52"/>
                  <a:gd name="T10" fmla="*/ 19 w 57"/>
                  <a:gd name="T11" fmla="*/ 52 h 52"/>
                  <a:gd name="T12" fmla="*/ 0 w 57"/>
                  <a:gd name="T13" fmla="*/ 52 h 52"/>
                  <a:gd name="T14" fmla="*/ 0 w 57"/>
                  <a:gd name="T15" fmla="*/ 47 h 52"/>
                  <a:gd name="T16" fmla="*/ 7 w 57"/>
                  <a:gd name="T17" fmla="*/ 47 h 52"/>
                  <a:gd name="T18" fmla="*/ 36 w 57"/>
                  <a:gd name="T19" fmla="*/ 0 h 52"/>
                  <a:gd name="T20" fmla="*/ 45 w 57"/>
                  <a:gd name="T21" fmla="*/ 0 h 52"/>
                  <a:gd name="T22" fmla="*/ 50 w 57"/>
                  <a:gd name="T23" fmla="*/ 47 h 52"/>
                  <a:gd name="T24" fmla="*/ 57 w 57"/>
                  <a:gd name="T25" fmla="*/ 47 h 52"/>
                  <a:gd name="T26" fmla="*/ 54 w 57"/>
                  <a:gd name="T27" fmla="*/ 52 h 52"/>
                  <a:gd name="T28" fmla="*/ 31 w 57"/>
                  <a:gd name="T29" fmla="*/ 52 h 52"/>
                  <a:gd name="T30" fmla="*/ 31 w 57"/>
                  <a:gd name="T31" fmla="*/ 47 h 52"/>
                  <a:gd name="T32" fmla="*/ 38 w 57"/>
                  <a:gd name="T33" fmla="*/ 47 h 52"/>
                  <a:gd name="T34" fmla="*/ 38 w 57"/>
                  <a:gd name="T35" fmla="*/ 30 h 52"/>
                  <a:gd name="T36" fmla="*/ 36 w 57"/>
                  <a:gd name="T37" fmla="*/ 9 h 52"/>
                  <a:gd name="T38" fmla="*/ 36 w 57"/>
                  <a:gd name="T39" fmla="*/ 9 h 52"/>
                  <a:gd name="T40" fmla="*/ 24 w 57"/>
                  <a:gd name="T41" fmla="*/ 30 h 52"/>
                  <a:gd name="T42" fmla="*/ 38 w 57"/>
                  <a:gd name="T43"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52">
                    <a:moveTo>
                      <a:pt x="38" y="47"/>
                    </a:moveTo>
                    <a:lnTo>
                      <a:pt x="38" y="35"/>
                    </a:lnTo>
                    <a:lnTo>
                      <a:pt x="21" y="35"/>
                    </a:lnTo>
                    <a:lnTo>
                      <a:pt x="14" y="47"/>
                    </a:lnTo>
                    <a:lnTo>
                      <a:pt x="19" y="47"/>
                    </a:lnTo>
                    <a:lnTo>
                      <a:pt x="19" y="52"/>
                    </a:lnTo>
                    <a:lnTo>
                      <a:pt x="0" y="52"/>
                    </a:lnTo>
                    <a:lnTo>
                      <a:pt x="0" y="47"/>
                    </a:lnTo>
                    <a:lnTo>
                      <a:pt x="7" y="47"/>
                    </a:lnTo>
                    <a:lnTo>
                      <a:pt x="36" y="0"/>
                    </a:lnTo>
                    <a:lnTo>
                      <a:pt x="45" y="0"/>
                    </a:lnTo>
                    <a:lnTo>
                      <a:pt x="50" y="47"/>
                    </a:lnTo>
                    <a:lnTo>
                      <a:pt x="57" y="47"/>
                    </a:lnTo>
                    <a:lnTo>
                      <a:pt x="54" y="52"/>
                    </a:lnTo>
                    <a:lnTo>
                      <a:pt x="31" y="52"/>
                    </a:lnTo>
                    <a:lnTo>
                      <a:pt x="31" y="47"/>
                    </a:lnTo>
                    <a:lnTo>
                      <a:pt x="38" y="47"/>
                    </a:lnTo>
                    <a:close/>
                    <a:moveTo>
                      <a:pt x="38" y="30"/>
                    </a:moveTo>
                    <a:lnTo>
                      <a:pt x="36" y="9"/>
                    </a:lnTo>
                    <a:lnTo>
                      <a:pt x="36" y="9"/>
                    </a:lnTo>
                    <a:lnTo>
                      <a:pt x="24" y="30"/>
                    </a:lnTo>
                    <a:lnTo>
                      <a:pt x="38" y="3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8" name="Freeform 26"/>
              <p:cNvSpPr>
                <a:spLocks/>
              </p:cNvSpPr>
              <p:nvPr/>
            </p:nvSpPr>
            <p:spPr bwMode="auto">
              <a:xfrm>
                <a:off x="3008313" y="8140700"/>
                <a:ext cx="74613" cy="63500"/>
              </a:xfrm>
              <a:custGeom>
                <a:avLst/>
                <a:gdLst>
                  <a:gd name="T0" fmla="*/ 12 w 20"/>
                  <a:gd name="T1" fmla="*/ 14 h 17"/>
                  <a:gd name="T2" fmla="*/ 13 w 20"/>
                  <a:gd name="T3" fmla="*/ 10 h 17"/>
                  <a:gd name="T4" fmla="*/ 13 w 20"/>
                  <a:gd name="T5" fmla="*/ 10 h 17"/>
                  <a:gd name="T6" fmla="*/ 5 w 20"/>
                  <a:gd name="T7" fmla="*/ 17 h 17"/>
                  <a:gd name="T8" fmla="*/ 2 w 20"/>
                  <a:gd name="T9" fmla="*/ 13 h 17"/>
                  <a:gd name="T10" fmla="*/ 5 w 20"/>
                  <a:gd name="T11" fmla="*/ 4 h 17"/>
                  <a:gd name="T12" fmla="*/ 4 w 20"/>
                  <a:gd name="T13" fmla="*/ 3 h 17"/>
                  <a:gd name="T14" fmla="*/ 2 w 20"/>
                  <a:gd name="T15" fmla="*/ 6 h 17"/>
                  <a:gd name="T16" fmla="*/ 0 w 20"/>
                  <a:gd name="T17" fmla="*/ 6 h 17"/>
                  <a:gd name="T18" fmla="*/ 6 w 20"/>
                  <a:gd name="T19" fmla="*/ 0 h 17"/>
                  <a:gd name="T20" fmla="*/ 9 w 20"/>
                  <a:gd name="T21" fmla="*/ 4 h 17"/>
                  <a:gd name="T22" fmla="*/ 6 w 20"/>
                  <a:gd name="T23" fmla="*/ 12 h 17"/>
                  <a:gd name="T24" fmla="*/ 7 w 20"/>
                  <a:gd name="T25" fmla="*/ 14 h 17"/>
                  <a:gd name="T26" fmla="*/ 14 w 20"/>
                  <a:gd name="T27" fmla="*/ 1 h 17"/>
                  <a:gd name="T28" fmla="*/ 18 w 20"/>
                  <a:gd name="T29" fmla="*/ 1 h 17"/>
                  <a:gd name="T30" fmla="*/ 16 w 20"/>
                  <a:gd name="T31" fmla="*/ 11 h 17"/>
                  <a:gd name="T32" fmla="*/ 15 w 20"/>
                  <a:gd name="T33" fmla="*/ 13 h 17"/>
                  <a:gd name="T34" fmla="*/ 16 w 20"/>
                  <a:gd name="T35" fmla="*/ 14 h 17"/>
                  <a:gd name="T36" fmla="*/ 18 w 20"/>
                  <a:gd name="T37" fmla="*/ 11 h 17"/>
                  <a:gd name="T38" fmla="*/ 20 w 20"/>
                  <a:gd name="T39" fmla="*/ 11 h 17"/>
                  <a:gd name="T40" fmla="*/ 15 w 20"/>
                  <a:gd name="T41" fmla="*/ 17 h 17"/>
                  <a:gd name="T42" fmla="*/ 12 w 20"/>
                  <a:gd name="T43"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7">
                    <a:moveTo>
                      <a:pt x="12" y="14"/>
                    </a:moveTo>
                    <a:cubicBezTo>
                      <a:pt x="12" y="13"/>
                      <a:pt x="12" y="11"/>
                      <a:pt x="13" y="10"/>
                    </a:cubicBezTo>
                    <a:cubicBezTo>
                      <a:pt x="13" y="10"/>
                      <a:pt x="13" y="10"/>
                      <a:pt x="13" y="10"/>
                    </a:cubicBezTo>
                    <a:cubicBezTo>
                      <a:pt x="10" y="15"/>
                      <a:pt x="8" y="17"/>
                      <a:pt x="5" y="17"/>
                    </a:cubicBezTo>
                    <a:cubicBezTo>
                      <a:pt x="4" y="17"/>
                      <a:pt x="2" y="15"/>
                      <a:pt x="2" y="13"/>
                    </a:cubicBezTo>
                    <a:cubicBezTo>
                      <a:pt x="2" y="10"/>
                      <a:pt x="5" y="6"/>
                      <a:pt x="5" y="4"/>
                    </a:cubicBezTo>
                    <a:cubicBezTo>
                      <a:pt x="5" y="3"/>
                      <a:pt x="5" y="3"/>
                      <a:pt x="4" y="3"/>
                    </a:cubicBezTo>
                    <a:cubicBezTo>
                      <a:pt x="4" y="3"/>
                      <a:pt x="3" y="4"/>
                      <a:pt x="2" y="6"/>
                    </a:cubicBezTo>
                    <a:cubicBezTo>
                      <a:pt x="0" y="6"/>
                      <a:pt x="0" y="6"/>
                      <a:pt x="0" y="6"/>
                    </a:cubicBezTo>
                    <a:cubicBezTo>
                      <a:pt x="2" y="2"/>
                      <a:pt x="3" y="0"/>
                      <a:pt x="6" y="0"/>
                    </a:cubicBezTo>
                    <a:cubicBezTo>
                      <a:pt x="8" y="0"/>
                      <a:pt x="9" y="2"/>
                      <a:pt x="9" y="4"/>
                    </a:cubicBezTo>
                    <a:cubicBezTo>
                      <a:pt x="9" y="7"/>
                      <a:pt x="6" y="10"/>
                      <a:pt x="6" y="12"/>
                    </a:cubicBezTo>
                    <a:cubicBezTo>
                      <a:pt x="6" y="13"/>
                      <a:pt x="7" y="14"/>
                      <a:pt x="7" y="14"/>
                    </a:cubicBezTo>
                    <a:cubicBezTo>
                      <a:pt x="9" y="14"/>
                      <a:pt x="12" y="11"/>
                      <a:pt x="14" y="1"/>
                    </a:cubicBezTo>
                    <a:cubicBezTo>
                      <a:pt x="18" y="1"/>
                      <a:pt x="18" y="1"/>
                      <a:pt x="18" y="1"/>
                    </a:cubicBezTo>
                    <a:cubicBezTo>
                      <a:pt x="16" y="11"/>
                      <a:pt x="16" y="11"/>
                      <a:pt x="16" y="11"/>
                    </a:cubicBezTo>
                    <a:cubicBezTo>
                      <a:pt x="15" y="12"/>
                      <a:pt x="15" y="13"/>
                      <a:pt x="15" y="13"/>
                    </a:cubicBezTo>
                    <a:cubicBezTo>
                      <a:pt x="15" y="14"/>
                      <a:pt x="16" y="14"/>
                      <a:pt x="16" y="14"/>
                    </a:cubicBezTo>
                    <a:cubicBezTo>
                      <a:pt x="17" y="14"/>
                      <a:pt x="18" y="13"/>
                      <a:pt x="18" y="11"/>
                    </a:cubicBezTo>
                    <a:cubicBezTo>
                      <a:pt x="20" y="11"/>
                      <a:pt x="20" y="11"/>
                      <a:pt x="20" y="11"/>
                    </a:cubicBezTo>
                    <a:cubicBezTo>
                      <a:pt x="19" y="15"/>
                      <a:pt x="17" y="17"/>
                      <a:pt x="15" y="17"/>
                    </a:cubicBezTo>
                    <a:cubicBezTo>
                      <a:pt x="13" y="17"/>
                      <a:pt x="12" y="16"/>
                      <a:pt x="12"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9" name="Freeform 27"/>
              <p:cNvSpPr>
                <a:spLocks/>
              </p:cNvSpPr>
              <p:nvPr/>
            </p:nvSpPr>
            <p:spPr bwMode="auto">
              <a:xfrm>
                <a:off x="3090863" y="8129588"/>
                <a:ext cx="44450" cy="74612"/>
              </a:xfrm>
              <a:custGeom>
                <a:avLst/>
                <a:gdLst>
                  <a:gd name="T0" fmla="*/ 7 w 12"/>
                  <a:gd name="T1" fmla="*/ 6 h 20"/>
                  <a:gd name="T2" fmla="*/ 5 w 12"/>
                  <a:gd name="T3" fmla="*/ 14 h 20"/>
                  <a:gd name="T4" fmla="*/ 4 w 12"/>
                  <a:gd name="T5" fmla="*/ 16 h 20"/>
                  <a:gd name="T6" fmla="*/ 5 w 12"/>
                  <a:gd name="T7" fmla="*/ 17 h 20"/>
                  <a:gd name="T8" fmla="*/ 8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8" y="13"/>
                    </a:cubicBezTo>
                    <a:cubicBezTo>
                      <a:pt x="10" y="14"/>
                      <a:pt x="10" y="14"/>
                      <a:pt x="10" y="14"/>
                    </a:cubicBezTo>
                    <a:cubicBezTo>
                      <a:pt x="8"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0" name="Freeform 28"/>
              <p:cNvSpPr>
                <a:spLocks/>
              </p:cNvSpPr>
              <p:nvPr/>
            </p:nvSpPr>
            <p:spPr bwMode="auto">
              <a:xfrm>
                <a:off x="3132138" y="8113713"/>
                <a:ext cx="71438" cy="90487"/>
              </a:xfrm>
              <a:custGeom>
                <a:avLst/>
                <a:gdLst>
                  <a:gd name="T0" fmla="*/ 11 w 19"/>
                  <a:gd name="T1" fmla="*/ 21 h 24"/>
                  <a:gd name="T2" fmla="*/ 13 w 19"/>
                  <a:gd name="T3" fmla="*/ 12 h 24"/>
                  <a:gd name="T4" fmla="*/ 12 w 19"/>
                  <a:gd name="T5" fmla="*/ 10 h 24"/>
                  <a:gd name="T6" fmla="*/ 5 w 19"/>
                  <a:gd name="T7" fmla="*/ 23 h 24"/>
                  <a:gd name="T8" fmla="*/ 0 w 19"/>
                  <a:gd name="T9" fmla="*/ 23 h 24"/>
                  <a:gd name="T10" fmla="*/ 6 w 19"/>
                  <a:gd name="T11" fmla="*/ 3 h 24"/>
                  <a:gd name="T12" fmla="*/ 3 w 19"/>
                  <a:gd name="T13" fmla="*/ 3 h 24"/>
                  <a:gd name="T14" fmla="*/ 4 w 19"/>
                  <a:gd name="T15" fmla="*/ 0 h 24"/>
                  <a:gd name="T16" fmla="*/ 11 w 19"/>
                  <a:gd name="T17" fmla="*/ 0 h 24"/>
                  <a:gd name="T18" fmla="*/ 6 w 19"/>
                  <a:gd name="T19" fmla="*/ 15 h 24"/>
                  <a:gd name="T20" fmla="*/ 7 w 19"/>
                  <a:gd name="T21" fmla="*/ 15 h 24"/>
                  <a:gd name="T22" fmla="*/ 14 w 19"/>
                  <a:gd name="T23" fmla="*/ 7 h 24"/>
                  <a:gd name="T24" fmla="*/ 17 w 19"/>
                  <a:gd name="T25" fmla="*/ 11 h 24"/>
                  <a:gd name="T26" fmla="*/ 14 w 19"/>
                  <a:gd name="T27" fmla="*/ 20 h 24"/>
                  <a:gd name="T28" fmla="*/ 15 w 19"/>
                  <a:gd name="T29" fmla="*/ 21 h 24"/>
                  <a:gd name="T30" fmla="*/ 17 w 19"/>
                  <a:gd name="T31" fmla="*/ 18 h 24"/>
                  <a:gd name="T32" fmla="*/ 19 w 19"/>
                  <a:gd name="T33" fmla="*/ 18 h 24"/>
                  <a:gd name="T34" fmla="*/ 14 w 19"/>
                  <a:gd name="T35" fmla="*/ 24 h 24"/>
                  <a:gd name="T36" fmla="*/ 11 w 19"/>
                  <a:gd name="T3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4">
                    <a:moveTo>
                      <a:pt x="11" y="21"/>
                    </a:moveTo>
                    <a:cubicBezTo>
                      <a:pt x="11" y="17"/>
                      <a:pt x="13" y="14"/>
                      <a:pt x="13" y="12"/>
                    </a:cubicBezTo>
                    <a:cubicBezTo>
                      <a:pt x="13" y="11"/>
                      <a:pt x="13" y="10"/>
                      <a:pt x="12" y="10"/>
                    </a:cubicBezTo>
                    <a:cubicBezTo>
                      <a:pt x="10" y="10"/>
                      <a:pt x="7" y="13"/>
                      <a:pt x="5" y="23"/>
                    </a:cubicBezTo>
                    <a:cubicBezTo>
                      <a:pt x="0" y="23"/>
                      <a:pt x="0" y="23"/>
                      <a:pt x="0" y="23"/>
                    </a:cubicBezTo>
                    <a:cubicBezTo>
                      <a:pt x="6" y="3"/>
                      <a:pt x="6" y="3"/>
                      <a:pt x="6" y="3"/>
                    </a:cubicBezTo>
                    <a:cubicBezTo>
                      <a:pt x="3" y="3"/>
                      <a:pt x="3" y="3"/>
                      <a:pt x="3" y="3"/>
                    </a:cubicBezTo>
                    <a:cubicBezTo>
                      <a:pt x="4" y="0"/>
                      <a:pt x="4" y="0"/>
                      <a:pt x="4" y="0"/>
                    </a:cubicBezTo>
                    <a:cubicBezTo>
                      <a:pt x="11" y="0"/>
                      <a:pt x="11" y="0"/>
                      <a:pt x="11" y="0"/>
                    </a:cubicBezTo>
                    <a:cubicBezTo>
                      <a:pt x="6" y="15"/>
                      <a:pt x="6" y="15"/>
                      <a:pt x="6" y="15"/>
                    </a:cubicBezTo>
                    <a:cubicBezTo>
                      <a:pt x="7" y="15"/>
                      <a:pt x="7" y="15"/>
                      <a:pt x="7" y="15"/>
                    </a:cubicBezTo>
                    <a:cubicBezTo>
                      <a:pt x="9" y="10"/>
                      <a:pt x="11" y="7"/>
                      <a:pt x="14" y="7"/>
                    </a:cubicBezTo>
                    <a:cubicBezTo>
                      <a:pt x="16" y="7"/>
                      <a:pt x="17" y="9"/>
                      <a:pt x="17" y="11"/>
                    </a:cubicBezTo>
                    <a:cubicBezTo>
                      <a:pt x="17" y="14"/>
                      <a:pt x="14" y="18"/>
                      <a:pt x="14" y="20"/>
                    </a:cubicBezTo>
                    <a:cubicBezTo>
                      <a:pt x="14" y="21"/>
                      <a:pt x="15" y="21"/>
                      <a:pt x="15" y="21"/>
                    </a:cubicBezTo>
                    <a:cubicBezTo>
                      <a:pt x="16" y="21"/>
                      <a:pt x="16" y="20"/>
                      <a:pt x="17" y="18"/>
                    </a:cubicBezTo>
                    <a:cubicBezTo>
                      <a:pt x="19" y="18"/>
                      <a:pt x="19" y="18"/>
                      <a:pt x="19" y="18"/>
                    </a:cubicBezTo>
                    <a:cubicBezTo>
                      <a:pt x="18" y="22"/>
                      <a:pt x="16" y="24"/>
                      <a:pt x="14" y="24"/>
                    </a:cubicBezTo>
                    <a:cubicBezTo>
                      <a:pt x="12" y="24"/>
                      <a:pt x="11" y="23"/>
                      <a:pt x="11"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1" name="Freeform 29"/>
              <p:cNvSpPr>
                <a:spLocks noEditPoints="1"/>
              </p:cNvSpPr>
              <p:nvPr/>
            </p:nvSpPr>
            <p:spPr bwMode="auto">
              <a:xfrm>
                <a:off x="3206750" y="8140700"/>
                <a:ext cx="60325" cy="63500"/>
              </a:xfrm>
              <a:custGeom>
                <a:avLst/>
                <a:gdLst>
                  <a:gd name="T0" fmla="*/ 16 w 16"/>
                  <a:gd name="T1" fmla="*/ 7 h 17"/>
                  <a:gd name="T2" fmla="*/ 7 w 16"/>
                  <a:gd name="T3" fmla="*/ 17 h 17"/>
                  <a:gd name="T4" fmla="*/ 0 w 16"/>
                  <a:gd name="T5" fmla="*/ 10 h 17"/>
                  <a:gd name="T6" fmla="*/ 9 w 16"/>
                  <a:gd name="T7" fmla="*/ 0 h 17"/>
                  <a:gd name="T8" fmla="*/ 16 w 16"/>
                  <a:gd name="T9" fmla="*/ 7 h 17"/>
                  <a:gd name="T10" fmla="*/ 9 w 16"/>
                  <a:gd name="T11" fmla="*/ 2 h 17"/>
                  <a:gd name="T12" fmla="*/ 4 w 16"/>
                  <a:gd name="T13" fmla="*/ 12 h 17"/>
                  <a:gd name="T14" fmla="*/ 7 w 16"/>
                  <a:gd name="T15" fmla="*/ 15 h 17"/>
                  <a:gd name="T16" fmla="*/ 12 w 16"/>
                  <a:gd name="T17" fmla="*/ 5 h 17"/>
                  <a:gd name="T18" fmla="*/ 9 w 16"/>
                  <a:gd name="T1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7">
                    <a:moveTo>
                      <a:pt x="16" y="7"/>
                    </a:moveTo>
                    <a:cubicBezTo>
                      <a:pt x="16" y="12"/>
                      <a:pt x="11" y="17"/>
                      <a:pt x="7" y="17"/>
                    </a:cubicBezTo>
                    <a:cubicBezTo>
                      <a:pt x="3" y="17"/>
                      <a:pt x="0" y="14"/>
                      <a:pt x="0" y="10"/>
                    </a:cubicBezTo>
                    <a:cubicBezTo>
                      <a:pt x="0" y="5"/>
                      <a:pt x="5" y="0"/>
                      <a:pt x="9" y="0"/>
                    </a:cubicBezTo>
                    <a:cubicBezTo>
                      <a:pt x="13" y="0"/>
                      <a:pt x="16" y="3"/>
                      <a:pt x="16" y="7"/>
                    </a:cubicBezTo>
                    <a:moveTo>
                      <a:pt x="9" y="2"/>
                    </a:moveTo>
                    <a:cubicBezTo>
                      <a:pt x="6" y="2"/>
                      <a:pt x="4" y="8"/>
                      <a:pt x="4" y="12"/>
                    </a:cubicBezTo>
                    <a:cubicBezTo>
                      <a:pt x="4" y="14"/>
                      <a:pt x="5" y="15"/>
                      <a:pt x="7" y="15"/>
                    </a:cubicBezTo>
                    <a:cubicBezTo>
                      <a:pt x="10" y="15"/>
                      <a:pt x="12" y="9"/>
                      <a:pt x="12" y="5"/>
                    </a:cubicBezTo>
                    <a:cubicBezTo>
                      <a:pt x="12" y="3"/>
                      <a:pt x="11" y="2"/>
                      <a:pt x="9" y="2"/>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2" name="Freeform 30"/>
              <p:cNvSpPr>
                <a:spLocks/>
              </p:cNvSpPr>
              <p:nvPr/>
            </p:nvSpPr>
            <p:spPr bwMode="auto">
              <a:xfrm>
                <a:off x="3270250" y="8140700"/>
                <a:ext cx="60325" cy="60325"/>
              </a:xfrm>
              <a:custGeom>
                <a:avLst/>
                <a:gdLst>
                  <a:gd name="T0" fmla="*/ 4 w 16"/>
                  <a:gd name="T1" fmla="*/ 5 h 16"/>
                  <a:gd name="T2" fmla="*/ 4 w 16"/>
                  <a:gd name="T3" fmla="*/ 3 h 16"/>
                  <a:gd name="T4" fmla="*/ 2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6 w 16"/>
                  <a:gd name="T25" fmla="*/ 16 h 16"/>
                  <a:gd name="T26" fmla="*/ 2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3" y="4"/>
                      <a:pt x="2" y="7"/>
                    </a:cubicBezTo>
                    <a:cubicBezTo>
                      <a:pt x="0" y="6"/>
                      <a:pt x="0" y="6"/>
                      <a:pt x="0" y="6"/>
                    </a:cubicBezTo>
                    <a:cubicBezTo>
                      <a:pt x="1" y="2"/>
                      <a:pt x="3" y="0"/>
                      <a:pt x="5" y="0"/>
                    </a:cubicBezTo>
                    <a:cubicBezTo>
                      <a:pt x="7" y="0"/>
                      <a:pt x="8" y="2"/>
                      <a:pt x="8" y="4"/>
                    </a:cubicBezTo>
                    <a:cubicBezTo>
                      <a:pt x="8" y="5"/>
                      <a:pt x="8"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6" y="16"/>
                    </a:cubicBezTo>
                    <a:cubicBezTo>
                      <a:pt x="2" y="16"/>
                      <a:pt x="2" y="16"/>
                      <a:pt x="2"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3" name="Freeform 31"/>
              <p:cNvSpPr>
                <a:spLocks noEditPoints="1"/>
              </p:cNvSpPr>
              <p:nvPr/>
            </p:nvSpPr>
            <p:spPr bwMode="auto">
              <a:xfrm>
                <a:off x="3330575" y="8113713"/>
                <a:ext cx="41275" cy="90487"/>
              </a:xfrm>
              <a:custGeom>
                <a:avLst/>
                <a:gdLst>
                  <a:gd name="T0" fmla="*/ 6 w 11"/>
                  <a:gd name="T1" fmla="*/ 20 h 24"/>
                  <a:gd name="T2" fmla="*/ 7 w 11"/>
                  <a:gd name="T3" fmla="*/ 21 h 24"/>
                  <a:gd name="T4" fmla="*/ 9 w 11"/>
                  <a:gd name="T5" fmla="*/ 18 h 24"/>
                  <a:gd name="T6" fmla="*/ 11 w 11"/>
                  <a:gd name="T7" fmla="*/ 18 h 24"/>
                  <a:gd name="T8" fmla="*/ 5 w 11"/>
                  <a:gd name="T9" fmla="*/ 24 h 24"/>
                  <a:gd name="T10" fmla="*/ 2 w 11"/>
                  <a:gd name="T11" fmla="*/ 21 h 24"/>
                  <a:gd name="T12" fmla="*/ 5 w 11"/>
                  <a:gd name="T13" fmla="*/ 11 h 24"/>
                  <a:gd name="T14" fmla="*/ 5 w 11"/>
                  <a:gd name="T15" fmla="*/ 10 h 24"/>
                  <a:gd name="T16" fmla="*/ 2 w 11"/>
                  <a:gd name="T17" fmla="*/ 14 h 24"/>
                  <a:gd name="T18" fmla="*/ 0 w 11"/>
                  <a:gd name="T19" fmla="*/ 13 h 24"/>
                  <a:gd name="T20" fmla="*/ 6 w 11"/>
                  <a:gd name="T21" fmla="*/ 7 h 24"/>
                  <a:gd name="T22" fmla="*/ 9 w 11"/>
                  <a:gd name="T23" fmla="*/ 11 h 24"/>
                  <a:gd name="T24" fmla="*/ 6 w 11"/>
                  <a:gd name="T25" fmla="*/ 20 h 24"/>
                  <a:gd name="T26" fmla="*/ 8 w 11"/>
                  <a:gd name="T27" fmla="*/ 5 h 24"/>
                  <a:gd name="T28" fmla="*/ 6 w 11"/>
                  <a:gd name="T29" fmla="*/ 3 h 24"/>
                  <a:gd name="T30" fmla="*/ 8 w 11"/>
                  <a:gd name="T31" fmla="*/ 0 h 24"/>
                  <a:gd name="T32" fmla="*/ 11 w 11"/>
                  <a:gd name="T33" fmla="*/ 2 h 24"/>
                  <a:gd name="T34" fmla="*/ 8 w 11"/>
                  <a:gd name="T35"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24">
                    <a:moveTo>
                      <a:pt x="6" y="20"/>
                    </a:moveTo>
                    <a:cubicBezTo>
                      <a:pt x="6" y="21"/>
                      <a:pt x="6" y="21"/>
                      <a:pt x="7" y="21"/>
                    </a:cubicBezTo>
                    <a:cubicBezTo>
                      <a:pt x="7" y="21"/>
                      <a:pt x="8" y="20"/>
                      <a:pt x="9" y="18"/>
                    </a:cubicBezTo>
                    <a:cubicBezTo>
                      <a:pt x="11" y="18"/>
                      <a:pt x="11" y="18"/>
                      <a:pt x="11" y="18"/>
                    </a:cubicBezTo>
                    <a:cubicBezTo>
                      <a:pt x="9" y="22"/>
                      <a:pt x="7" y="24"/>
                      <a:pt x="5" y="24"/>
                    </a:cubicBezTo>
                    <a:cubicBezTo>
                      <a:pt x="4" y="24"/>
                      <a:pt x="2" y="23"/>
                      <a:pt x="2" y="21"/>
                    </a:cubicBezTo>
                    <a:cubicBezTo>
                      <a:pt x="2" y="17"/>
                      <a:pt x="5" y="13"/>
                      <a:pt x="5" y="11"/>
                    </a:cubicBezTo>
                    <a:cubicBezTo>
                      <a:pt x="5" y="10"/>
                      <a:pt x="5" y="10"/>
                      <a:pt x="5" y="10"/>
                    </a:cubicBezTo>
                    <a:cubicBezTo>
                      <a:pt x="4" y="10"/>
                      <a:pt x="3" y="11"/>
                      <a:pt x="2" y="14"/>
                    </a:cubicBezTo>
                    <a:cubicBezTo>
                      <a:pt x="0" y="13"/>
                      <a:pt x="0" y="13"/>
                      <a:pt x="0" y="13"/>
                    </a:cubicBezTo>
                    <a:cubicBezTo>
                      <a:pt x="2" y="9"/>
                      <a:pt x="3" y="7"/>
                      <a:pt x="6" y="7"/>
                    </a:cubicBezTo>
                    <a:cubicBezTo>
                      <a:pt x="7" y="7"/>
                      <a:pt x="9" y="9"/>
                      <a:pt x="9" y="11"/>
                    </a:cubicBezTo>
                    <a:cubicBezTo>
                      <a:pt x="9" y="14"/>
                      <a:pt x="6" y="18"/>
                      <a:pt x="6" y="20"/>
                    </a:cubicBezTo>
                    <a:moveTo>
                      <a:pt x="8" y="5"/>
                    </a:moveTo>
                    <a:cubicBezTo>
                      <a:pt x="6" y="5"/>
                      <a:pt x="6" y="4"/>
                      <a:pt x="6" y="3"/>
                    </a:cubicBezTo>
                    <a:cubicBezTo>
                      <a:pt x="6" y="2"/>
                      <a:pt x="7" y="0"/>
                      <a:pt x="8" y="0"/>
                    </a:cubicBezTo>
                    <a:cubicBezTo>
                      <a:pt x="10" y="0"/>
                      <a:pt x="11" y="1"/>
                      <a:pt x="11" y="2"/>
                    </a:cubicBezTo>
                    <a:cubicBezTo>
                      <a:pt x="11" y="3"/>
                      <a:pt x="9" y="5"/>
                      <a:pt x="8"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4" name="Freeform 32"/>
              <p:cNvSpPr>
                <a:spLocks/>
              </p:cNvSpPr>
              <p:nvPr/>
            </p:nvSpPr>
            <p:spPr bwMode="auto">
              <a:xfrm>
                <a:off x="3379788" y="8129588"/>
                <a:ext cx="44450" cy="74612"/>
              </a:xfrm>
              <a:custGeom>
                <a:avLst/>
                <a:gdLst>
                  <a:gd name="T0" fmla="*/ 7 w 12"/>
                  <a:gd name="T1" fmla="*/ 6 h 20"/>
                  <a:gd name="T2" fmla="*/ 5 w 12"/>
                  <a:gd name="T3" fmla="*/ 14 h 20"/>
                  <a:gd name="T4" fmla="*/ 4 w 12"/>
                  <a:gd name="T5" fmla="*/ 16 h 20"/>
                  <a:gd name="T6" fmla="*/ 5 w 12"/>
                  <a:gd name="T7" fmla="*/ 17 h 20"/>
                  <a:gd name="T8" fmla="*/ 9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9" y="13"/>
                    </a:cubicBezTo>
                    <a:cubicBezTo>
                      <a:pt x="10" y="14"/>
                      <a:pt x="10" y="14"/>
                      <a:pt x="10" y="14"/>
                    </a:cubicBezTo>
                    <a:cubicBezTo>
                      <a:pt x="9"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5" name="Freeform 33"/>
              <p:cNvSpPr>
                <a:spLocks/>
              </p:cNvSpPr>
              <p:nvPr/>
            </p:nvSpPr>
            <p:spPr bwMode="auto">
              <a:xfrm>
                <a:off x="3424238" y="8140700"/>
                <a:ext cx="68263" cy="82550"/>
              </a:xfrm>
              <a:custGeom>
                <a:avLst/>
                <a:gdLst>
                  <a:gd name="T0" fmla="*/ 8 w 18"/>
                  <a:gd name="T1" fmla="*/ 3 h 22"/>
                  <a:gd name="T2" fmla="*/ 6 w 18"/>
                  <a:gd name="T3" fmla="*/ 12 h 22"/>
                  <a:gd name="T4" fmla="*/ 7 w 18"/>
                  <a:gd name="T5" fmla="*/ 13 h 22"/>
                  <a:gd name="T6" fmla="*/ 14 w 18"/>
                  <a:gd name="T7" fmla="*/ 1 h 22"/>
                  <a:gd name="T8" fmla="*/ 18 w 18"/>
                  <a:gd name="T9" fmla="*/ 1 h 22"/>
                  <a:gd name="T10" fmla="*/ 15 w 18"/>
                  <a:gd name="T11" fmla="*/ 14 h 22"/>
                  <a:gd name="T12" fmla="*/ 5 w 18"/>
                  <a:gd name="T13" fmla="*/ 22 h 22"/>
                  <a:gd name="T14" fmla="*/ 0 w 18"/>
                  <a:gd name="T15" fmla="*/ 19 h 22"/>
                  <a:gd name="T16" fmla="*/ 3 w 18"/>
                  <a:gd name="T17" fmla="*/ 17 h 22"/>
                  <a:gd name="T18" fmla="*/ 5 w 18"/>
                  <a:gd name="T19" fmla="*/ 19 h 22"/>
                  <a:gd name="T20" fmla="*/ 4 w 18"/>
                  <a:gd name="T21" fmla="*/ 20 h 22"/>
                  <a:gd name="T22" fmla="*/ 5 w 18"/>
                  <a:gd name="T23" fmla="*/ 20 h 22"/>
                  <a:gd name="T24" fmla="*/ 11 w 18"/>
                  <a:gd name="T25" fmla="*/ 14 h 22"/>
                  <a:gd name="T26" fmla="*/ 12 w 18"/>
                  <a:gd name="T27" fmla="*/ 11 h 22"/>
                  <a:gd name="T28" fmla="*/ 12 w 18"/>
                  <a:gd name="T29" fmla="*/ 11 h 22"/>
                  <a:gd name="T30" fmla="*/ 5 w 18"/>
                  <a:gd name="T31" fmla="*/ 16 h 22"/>
                  <a:gd name="T32" fmla="*/ 2 w 18"/>
                  <a:gd name="T33" fmla="*/ 12 h 22"/>
                  <a:gd name="T34" fmla="*/ 4 w 18"/>
                  <a:gd name="T35" fmla="*/ 4 h 22"/>
                  <a:gd name="T36" fmla="*/ 4 w 18"/>
                  <a:gd name="T37" fmla="*/ 3 h 22"/>
                  <a:gd name="T38" fmla="*/ 1 w 18"/>
                  <a:gd name="T39" fmla="*/ 7 h 22"/>
                  <a:gd name="T40" fmla="*/ 0 w 18"/>
                  <a:gd name="T41" fmla="*/ 6 h 22"/>
                  <a:gd name="T42" fmla="*/ 5 w 18"/>
                  <a:gd name="T43" fmla="*/ 0 h 22"/>
                  <a:gd name="T44" fmla="*/ 8 w 18"/>
                  <a:gd name="T45"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22">
                    <a:moveTo>
                      <a:pt x="8" y="3"/>
                    </a:moveTo>
                    <a:cubicBezTo>
                      <a:pt x="8" y="7"/>
                      <a:pt x="6" y="10"/>
                      <a:pt x="6" y="12"/>
                    </a:cubicBezTo>
                    <a:cubicBezTo>
                      <a:pt x="6" y="12"/>
                      <a:pt x="6" y="13"/>
                      <a:pt x="7" y="13"/>
                    </a:cubicBezTo>
                    <a:cubicBezTo>
                      <a:pt x="9" y="13"/>
                      <a:pt x="11" y="11"/>
                      <a:pt x="14" y="1"/>
                    </a:cubicBezTo>
                    <a:cubicBezTo>
                      <a:pt x="18" y="1"/>
                      <a:pt x="18" y="1"/>
                      <a:pt x="18" y="1"/>
                    </a:cubicBezTo>
                    <a:cubicBezTo>
                      <a:pt x="15" y="14"/>
                      <a:pt x="15" y="14"/>
                      <a:pt x="15" y="14"/>
                    </a:cubicBezTo>
                    <a:cubicBezTo>
                      <a:pt x="13" y="20"/>
                      <a:pt x="10" y="22"/>
                      <a:pt x="5" y="22"/>
                    </a:cubicBezTo>
                    <a:cubicBezTo>
                      <a:pt x="3" y="22"/>
                      <a:pt x="0" y="22"/>
                      <a:pt x="0" y="19"/>
                    </a:cubicBezTo>
                    <a:cubicBezTo>
                      <a:pt x="0" y="18"/>
                      <a:pt x="1" y="17"/>
                      <a:pt x="3" y="17"/>
                    </a:cubicBezTo>
                    <a:cubicBezTo>
                      <a:pt x="4" y="17"/>
                      <a:pt x="5" y="18"/>
                      <a:pt x="5" y="19"/>
                    </a:cubicBezTo>
                    <a:cubicBezTo>
                      <a:pt x="5" y="19"/>
                      <a:pt x="4" y="20"/>
                      <a:pt x="4" y="20"/>
                    </a:cubicBezTo>
                    <a:cubicBezTo>
                      <a:pt x="4" y="20"/>
                      <a:pt x="5" y="20"/>
                      <a:pt x="5" y="20"/>
                    </a:cubicBezTo>
                    <a:cubicBezTo>
                      <a:pt x="8" y="20"/>
                      <a:pt x="10" y="18"/>
                      <a:pt x="11" y="14"/>
                    </a:cubicBezTo>
                    <a:cubicBezTo>
                      <a:pt x="12" y="11"/>
                      <a:pt x="12" y="11"/>
                      <a:pt x="12" y="11"/>
                    </a:cubicBezTo>
                    <a:cubicBezTo>
                      <a:pt x="12" y="11"/>
                      <a:pt x="12" y="11"/>
                      <a:pt x="12" y="11"/>
                    </a:cubicBezTo>
                    <a:cubicBezTo>
                      <a:pt x="10" y="14"/>
                      <a:pt x="7" y="16"/>
                      <a:pt x="5" y="16"/>
                    </a:cubicBezTo>
                    <a:cubicBezTo>
                      <a:pt x="3" y="16"/>
                      <a:pt x="2" y="14"/>
                      <a:pt x="2" y="12"/>
                    </a:cubicBezTo>
                    <a:cubicBezTo>
                      <a:pt x="2" y="10"/>
                      <a:pt x="4" y="6"/>
                      <a:pt x="4" y="4"/>
                    </a:cubicBezTo>
                    <a:cubicBezTo>
                      <a:pt x="4" y="3"/>
                      <a:pt x="4" y="3"/>
                      <a:pt x="4" y="3"/>
                    </a:cubicBezTo>
                    <a:cubicBezTo>
                      <a:pt x="3" y="3"/>
                      <a:pt x="2" y="5"/>
                      <a:pt x="1" y="7"/>
                    </a:cubicBezTo>
                    <a:cubicBezTo>
                      <a:pt x="0" y="6"/>
                      <a:pt x="0" y="6"/>
                      <a:pt x="0" y="6"/>
                    </a:cubicBezTo>
                    <a:cubicBezTo>
                      <a:pt x="1" y="2"/>
                      <a:pt x="3" y="0"/>
                      <a:pt x="5" y="0"/>
                    </a:cubicBezTo>
                    <a:cubicBezTo>
                      <a:pt x="7" y="0"/>
                      <a:pt x="8" y="2"/>
                      <a:pt x="8" y="3"/>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6" name="Freeform 34"/>
              <p:cNvSpPr>
                <a:spLocks/>
              </p:cNvSpPr>
              <p:nvPr/>
            </p:nvSpPr>
            <p:spPr bwMode="auto">
              <a:xfrm>
                <a:off x="1797050" y="7615238"/>
                <a:ext cx="396875" cy="427037"/>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7" name="Freeform 35"/>
              <p:cNvSpPr>
                <a:spLocks/>
              </p:cNvSpPr>
              <p:nvPr/>
            </p:nvSpPr>
            <p:spPr bwMode="auto">
              <a:xfrm>
                <a:off x="2273300" y="7623175"/>
                <a:ext cx="261938" cy="412750"/>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8" name="Freeform 36"/>
              <p:cNvSpPr>
                <a:spLocks/>
              </p:cNvSpPr>
              <p:nvPr/>
            </p:nvSpPr>
            <p:spPr bwMode="auto">
              <a:xfrm>
                <a:off x="2493963" y="7618413"/>
                <a:ext cx="627063" cy="41751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9" name="Freeform 37"/>
              <p:cNvSpPr>
                <a:spLocks noEditPoints="1"/>
              </p:cNvSpPr>
              <p:nvPr/>
            </p:nvSpPr>
            <p:spPr bwMode="auto">
              <a:xfrm>
                <a:off x="3060700" y="7623175"/>
                <a:ext cx="431800" cy="412750"/>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grpSp>
      <p:sp>
        <p:nvSpPr>
          <p:cNvPr id="47" name="Freeform 6"/>
          <p:cNvSpPr>
            <a:spLocks/>
          </p:cNvSpPr>
          <p:nvPr/>
        </p:nvSpPr>
        <p:spPr bwMode="auto">
          <a:xfrm>
            <a:off x="3076079" y="6482218"/>
            <a:ext cx="9119062" cy="375781"/>
          </a:xfrm>
          <a:custGeom>
            <a:avLst/>
            <a:gdLst>
              <a:gd name="T0" fmla="*/ 1236 w 1236"/>
              <a:gd name="T1" fmla="*/ 0 h 51"/>
              <a:gd name="T2" fmla="*/ 1211 w 1236"/>
              <a:gd name="T3" fmla="*/ 2 h 51"/>
              <a:gd name="T4" fmla="*/ 1185 w 1236"/>
              <a:gd name="T5" fmla="*/ 0 h 51"/>
              <a:gd name="T6" fmla="*/ 1159 w 1236"/>
              <a:gd name="T7" fmla="*/ 2 h 51"/>
              <a:gd name="T8" fmla="*/ 1133 w 1236"/>
              <a:gd name="T9" fmla="*/ 0 h 51"/>
              <a:gd name="T10" fmla="*/ 1107 w 1236"/>
              <a:gd name="T11" fmla="*/ 2 h 51"/>
              <a:gd name="T12" fmla="*/ 1081 w 1236"/>
              <a:gd name="T13" fmla="*/ 0 h 51"/>
              <a:gd name="T14" fmla="*/ 1056 w 1236"/>
              <a:gd name="T15" fmla="*/ 2 h 51"/>
              <a:gd name="T16" fmla="*/ 1030 w 1236"/>
              <a:gd name="T17" fmla="*/ 0 h 51"/>
              <a:gd name="T18" fmla="*/ 1030 w 1236"/>
              <a:gd name="T19" fmla="*/ 0 h 51"/>
              <a:gd name="T20" fmla="*/ 1005 w 1236"/>
              <a:gd name="T21" fmla="*/ 2 h 51"/>
              <a:gd name="T22" fmla="*/ 979 w 1236"/>
              <a:gd name="T23" fmla="*/ 0 h 51"/>
              <a:gd name="T24" fmla="*/ 953 w 1236"/>
              <a:gd name="T25" fmla="*/ 2 h 51"/>
              <a:gd name="T26" fmla="*/ 927 w 1236"/>
              <a:gd name="T27" fmla="*/ 0 h 51"/>
              <a:gd name="T28" fmla="*/ 901 w 1236"/>
              <a:gd name="T29" fmla="*/ 2 h 51"/>
              <a:gd name="T30" fmla="*/ 875 w 1236"/>
              <a:gd name="T31" fmla="*/ 0 h 51"/>
              <a:gd name="T32" fmla="*/ 850 w 1236"/>
              <a:gd name="T33" fmla="*/ 2 h 51"/>
              <a:gd name="T34" fmla="*/ 824 w 1236"/>
              <a:gd name="T35" fmla="*/ 0 h 51"/>
              <a:gd name="T36" fmla="*/ 812 w 1236"/>
              <a:gd name="T37" fmla="*/ 1 h 51"/>
              <a:gd name="T38" fmla="*/ 786 w 1236"/>
              <a:gd name="T39" fmla="*/ 1 h 51"/>
              <a:gd name="T40" fmla="*/ 760 w 1236"/>
              <a:gd name="T41" fmla="*/ 1 h 51"/>
              <a:gd name="T42" fmla="*/ 734 w 1236"/>
              <a:gd name="T43" fmla="*/ 1 h 51"/>
              <a:gd name="T44" fmla="*/ 708 w 1236"/>
              <a:gd name="T45" fmla="*/ 1 h 51"/>
              <a:gd name="T46" fmla="*/ 682 w 1236"/>
              <a:gd name="T47" fmla="*/ 1 h 51"/>
              <a:gd name="T48" fmla="*/ 657 w 1236"/>
              <a:gd name="T49" fmla="*/ 1 h 51"/>
              <a:gd name="T50" fmla="*/ 631 w 1236"/>
              <a:gd name="T51" fmla="*/ 1 h 51"/>
              <a:gd name="T52" fmla="*/ 618 w 1236"/>
              <a:gd name="T53" fmla="*/ 0 h 51"/>
              <a:gd name="T54" fmla="*/ 593 w 1236"/>
              <a:gd name="T55" fmla="*/ 2 h 51"/>
              <a:gd name="T56" fmla="*/ 567 w 1236"/>
              <a:gd name="T57" fmla="*/ 0 h 51"/>
              <a:gd name="T58" fmla="*/ 541 w 1236"/>
              <a:gd name="T59" fmla="*/ 2 h 51"/>
              <a:gd name="T60" fmla="*/ 515 w 1236"/>
              <a:gd name="T61" fmla="*/ 0 h 51"/>
              <a:gd name="T62" fmla="*/ 489 w 1236"/>
              <a:gd name="T63" fmla="*/ 2 h 51"/>
              <a:gd name="T64" fmla="*/ 464 w 1236"/>
              <a:gd name="T65" fmla="*/ 0 h 51"/>
              <a:gd name="T66" fmla="*/ 438 w 1236"/>
              <a:gd name="T67" fmla="*/ 2 h 51"/>
              <a:gd name="T68" fmla="*/ 412 w 1236"/>
              <a:gd name="T69" fmla="*/ 0 h 51"/>
              <a:gd name="T70" fmla="*/ 387 w 1236"/>
              <a:gd name="T71" fmla="*/ 2 h 51"/>
              <a:gd name="T72" fmla="*/ 361 w 1236"/>
              <a:gd name="T73" fmla="*/ 0 h 51"/>
              <a:gd name="T74" fmla="*/ 335 w 1236"/>
              <a:gd name="T75" fmla="*/ 2 h 51"/>
              <a:gd name="T76" fmla="*/ 309 w 1236"/>
              <a:gd name="T77" fmla="*/ 0 h 51"/>
              <a:gd name="T78" fmla="*/ 284 w 1236"/>
              <a:gd name="T79" fmla="*/ 2 h 51"/>
              <a:gd name="T80" fmla="*/ 258 w 1236"/>
              <a:gd name="T81" fmla="*/ 0 h 51"/>
              <a:gd name="T82" fmla="*/ 232 w 1236"/>
              <a:gd name="T83" fmla="*/ 2 h 51"/>
              <a:gd name="T84" fmla="*/ 206 w 1236"/>
              <a:gd name="T85" fmla="*/ 0 h 51"/>
              <a:gd name="T86" fmla="*/ 206 w 1236"/>
              <a:gd name="T87" fmla="*/ 0 h 51"/>
              <a:gd name="T88" fmla="*/ 181 w 1236"/>
              <a:gd name="T89" fmla="*/ 2 h 51"/>
              <a:gd name="T90" fmla="*/ 155 w 1236"/>
              <a:gd name="T91" fmla="*/ 0 h 51"/>
              <a:gd name="T92" fmla="*/ 129 w 1236"/>
              <a:gd name="T93" fmla="*/ 2 h 51"/>
              <a:gd name="T94" fmla="*/ 103 w 1236"/>
              <a:gd name="T95" fmla="*/ 0 h 51"/>
              <a:gd name="T96" fmla="*/ 78 w 1236"/>
              <a:gd name="T97" fmla="*/ 2 h 51"/>
              <a:gd name="T98" fmla="*/ 52 w 1236"/>
              <a:gd name="T99" fmla="*/ 0 h 51"/>
              <a:gd name="T100" fmla="*/ 26 w 1236"/>
              <a:gd name="T101" fmla="*/ 2 h 51"/>
              <a:gd name="T102" fmla="*/ 0 w 1236"/>
              <a:gd name="T103" fmla="*/ 0 h 51"/>
              <a:gd name="T104" fmla="*/ 1236 w 1236"/>
              <a:gd name="T10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1">
                <a:moveTo>
                  <a:pt x="1236" y="51"/>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1"/>
                  <a:pt x="0" y="51"/>
                  <a:pt x="0" y="51"/>
                </a:cubicBezTo>
                <a:lnTo>
                  <a:pt x="1236" y="5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Tree>
    <p:extLst>
      <p:ext uri="{BB962C8B-B14F-4D97-AF65-F5344CB8AC3E}">
        <p14:creationId xmlns:p14="http://schemas.microsoft.com/office/powerpoint/2010/main" val="95744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Slide_2">
    <p:spTree>
      <p:nvGrpSpPr>
        <p:cNvPr id="1" name=""/>
        <p:cNvGrpSpPr/>
        <p:nvPr/>
      </p:nvGrpSpPr>
      <p:grpSpPr>
        <a:xfrm>
          <a:off x="0" y="0"/>
          <a:ext cx="0" cy="0"/>
          <a:chOff x="0" y="0"/>
          <a:chExt cx="0" cy="0"/>
        </a:xfrm>
      </p:grpSpPr>
      <p:pic>
        <p:nvPicPr>
          <p:cNvPr id="117" name="Picture 116"/>
          <p:cNvPicPr>
            <a:picLocks noChangeAspect="1"/>
          </p:cNvPicPr>
          <p:nvPr/>
        </p:nvPicPr>
        <p:blipFill rotWithShape="1">
          <a:blip r:embed="rId2" cstate="print">
            <a:extLst>
              <a:ext uri="{28A0092B-C50C-407E-A947-70E740481C1C}">
                <a14:useLocalDpi xmlns:a14="http://schemas.microsoft.com/office/drawing/2010/main" val="0"/>
              </a:ext>
            </a:extLst>
          </a:blip>
          <a:srcRect l="2703" b="2523"/>
          <a:stretch/>
        </p:blipFill>
        <p:spPr>
          <a:xfrm>
            <a:off x="0" y="-12700"/>
            <a:ext cx="12192000" cy="6870699"/>
          </a:xfrm>
          <a:prstGeom prst="rect">
            <a:avLst/>
          </a:prstGeom>
        </p:spPr>
      </p:pic>
      <p:sp>
        <p:nvSpPr>
          <p:cNvPr id="8" name="Title 1"/>
          <p:cNvSpPr>
            <a:spLocks noGrp="1"/>
          </p:cNvSpPr>
          <p:nvPr>
            <p:ph type="ctrTitle" hasCustomPrompt="1"/>
          </p:nvPr>
        </p:nvSpPr>
        <p:spPr>
          <a:xfrm>
            <a:off x="6057900" y="901700"/>
            <a:ext cx="5361517" cy="1028700"/>
          </a:xfrm>
        </p:spPr>
        <p:txBody>
          <a:bodyPr anchor="b">
            <a:noAutofit/>
          </a:bodyPr>
          <a:lstStyle>
            <a:lvl1pPr algn="l" defTabSz="914400" rtl="0" eaLnBrk="1" latinLnBrk="0" hangingPunct="1">
              <a:spcBef>
                <a:spcPct val="0"/>
              </a:spcBef>
              <a:buNone/>
              <a:defRPr lang="en-US" sz="3200" b="1" kern="1200" spc="150" baseline="0" dirty="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9" name="Text Placeholder 11"/>
          <p:cNvSpPr>
            <a:spLocks noGrp="1"/>
          </p:cNvSpPr>
          <p:nvPr>
            <p:ph type="body" sz="quarter" idx="10"/>
          </p:nvPr>
        </p:nvSpPr>
        <p:spPr>
          <a:xfrm>
            <a:off x="6057900" y="1952550"/>
            <a:ext cx="4671827" cy="871537"/>
          </a:xfrm>
        </p:spPr>
        <p:txBody>
          <a:bodyPr>
            <a:noAutofit/>
          </a:bodyPr>
          <a:lstStyle>
            <a:lvl1pPr marL="0" indent="0" algn="l" defTabSz="914400" rtl="0" eaLnBrk="1" latinLnBrk="0" hangingPunct="1">
              <a:spcBef>
                <a:spcPct val="20000"/>
              </a:spcBef>
              <a:buFont typeface="Arial" panose="020B0604020202020204" pitchFamily="34" charset="0"/>
              <a:buNone/>
              <a:defRPr lang="en-US" sz="2800" b="0" i="1" kern="1200" dirty="0">
                <a:solidFill>
                  <a:schemeClr val="accent2">
                    <a:lumMod val="75000"/>
                  </a:schemeClr>
                </a:solidFill>
                <a:latin typeface="Cambria" panose="02040503050406030204" pitchFamily="18" charset="0"/>
                <a:ea typeface="+mn-ea"/>
                <a:cs typeface="Arial" panose="020B0604020202020204" pitchFamily="34" charset="0"/>
              </a:defRPr>
            </a:lvl1pPr>
          </a:lstStyle>
          <a:p>
            <a:pPr lvl="0"/>
            <a:r>
              <a:rPr lang="en-US"/>
              <a:t>Edit Master text styles</a:t>
            </a:r>
          </a:p>
        </p:txBody>
      </p:sp>
      <p:sp>
        <p:nvSpPr>
          <p:cNvPr id="39" name="Freeform 6"/>
          <p:cNvSpPr>
            <a:spLocks/>
          </p:cNvSpPr>
          <p:nvPr/>
        </p:nvSpPr>
        <p:spPr bwMode="auto">
          <a:xfrm>
            <a:off x="0" y="6493293"/>
            <a:ext cx="9119062" cy="375781"/>
          </a:xfrm>
          <a:custGeom>
            <a:avLst/>
            <a:gdLst>
              <a:gd name="T0" fmla="*/ 1236 w 1236"/>
              <a:gd name="T1" fmla="*/ 0 h 51"/>
              <a:gd name="T2" fmla="*/ 1211 w 1236"/>
              <a:gd name="T3" fmla="*/ 2 h 51"/>
              <a:gd name="T4" fmla="*/ 1185 w 1236"/>
              <a:gd name="T5" fmla="*/ 0 h 51"/>
              <a:gd name="T6" fmla="*/ 1159 w 1236"/>
              <a:gd name="T7" fmla="*/ 2 h 51"/>
              <a:gd name="T8" fmla="*/ 1133 w 1236"/>
              <a:gd name="T9" fmla="*/ 0 h 51"/>
              <a:gd name="T10" fmla="*/ 1107 w 1236"/>
              <a:gd name="T11" fmla="*/ 2 h 51"/>
              <a:gd name="T12" fmla="*/ 1081 w 1236"/>
              <a:gd name="T13" fmla="*/ 0 h 51"/>
              <a:gd name="T14" fmla="*/ 1056 w 1236"/>
              <a:gd name="T15" fmla="*/ 2 h 51"/>
              <a:gd name="T16" fmla="*/ 1030 w 1236"/>
              <a:gd name="T17" fmla="*/ 0 h 51"/>
              <a:gd name="T18" fmla="*/ 1030 w 1236"/>
              <a:gd name="T19" fmla="*/ 0 h 51"/>
              <a:gd name="T20" fmla="*/ 1005 w 1236"/>
              <a:gd name="T21" fmla="*/ 2 h 51"/>
              <a:gd name="T22" fmla="*/ 979 w 1236"/>
              <a:gd name="T23" fmla="*/ 0 h 51"/>
              <a:gd name="T24" fmla="*/ 953 w 1236"/>
              <a:gd name="T25" fmla="*/ 2 h 51"/>
              <a:gd name="T26" fmla="*/ 927 w 1236"/>
              <a:gd name="T27" fmla="*/ 0 h 51"/>
              <a:gd name="T28" fmla="*/ 901 w 1236"/>
              <a:gd name="T29" fmla="*/ 2 h 51"/>
              <a:gd name="T30" fmla="*/ 875 w 1236"/>
              <a:gd name="T31" fmla="*/ 0 h 51"/>
              <a:gd name="T32" fmla="*/ 850 w 1236"/>
              <a:gd name="T33" fmla="*/ 2 h 51"/>
              <a:gd name="T34" fmla="*/ 824 w 1236"/>
              <a:gd name="T35" fmla="*/ 0 h 51"/>
              <a:gd name="T36" fmla="*/ 812 w 1236"/>
              <a:gd name="T37" fmla="*/ 1 h 51"/>
              <a:gd name="T38" fmla="*/ 786 w 1236"/>
              <a:gd name="T39" fmla="*/ 1 h 51"/>
              <a:gd name="T40" fmla="*/ 760 w 1236"/>
              <a:gd name="T41" fmla="*/ 1 h 51"/>
              <a:gd name="T42" fmla="*/ 734 w 1236"/>
              <a:gd name="T43" fmla="*/ 1 h 51"/>
              <a:gd name="T44" fmla="*/ 708 w 1236"/>
              <a:gd name="T45" fmla="*/ 1 h 51"/>
              <a:gd name="T46" fmla="*/ 682 w 1236"/>
              <a:gd name="T47" fmla="*/ 1 h 51"/>
              <a:gd name="T48" fmla="*/ 657 w 1236"/>
              <a:gd name="T49" fmla="*/ 1 h 51"/>
              <a:gd name="T50" fmla="*/ 631 w 1236"/>
              <a:gd name="T51" fmla="*/ 1 h 51"/>
              <a:gd name="T52" fmla="*/ 618 w 1236"/>
              <a:gd name="T53" fmla="*/ 0 h 51"/>
              <a:gd name="T54" fmla="*/ 593 w 1236"/>
              <a:gd name="T55" fmla="*/ 2 h 51"/>
              <a:gd name="T56" fmla="*/ 567 w 1236"/>
              <a:gd name="T57" fmla="*/ 0 h 51"/>
              <a:gd name="T58" fmla="*/ 541 w 1236"/>
              <a:gd name="T59" fmla="*/ 2 h 51"/>
              <a:gd name="T60" fmla="*/ 515 w 1236"/>
              <a:gd name="T61" fmla="*/ 0 h 51"/>
              <a:gd name="T62" fmla="*/ 489 w 1236"/>
              <a:gd name="T63" fmla="*/ 2 h 51"/>
              <a:gd name="T64" fmla="*/ 464 w 1236"/>
              <a:gd name="T65" fmla="*/ 0 h 51"/>
              <a:gd name="T66" fmla="*/ 438 w 1236"/>
              <a:gd name="T67" fmla="*/ 2 h 51"/>
              <a:gd name="T68" fmla="*/ 412 w 1236"/>
              <a:gd name="T69" fmla="*/ 0 h 51"/>
              <a:gd name="T70" fmla="*/ 387 w 1236"/>
              <a:gd name="T71" fmla="*/ 2 h 51"/>
              <a:gd name="T72" fmla="*/ 361 w 1236"/>
              <a:gd name="T73" fmla="*/ 0 h 51"/>
              <a:gd name="T74" fmla="*/ 335 w 1236"/>
              <a:gd name="T75" fmla="*/ 2 h 51"/>
              <a:gd name="T76" fmla="*/ 309 w 1236"/>
              <a:gd name="T77" fmla="*/ 0 h 51"/>
              <a:gd name="T78" fmla="*/ 284 w 1236"/>
              <a:gd name="T79" fmla="*/ 2 h 51"/>
              <a:gd name="T80" fmla="*/ 258 w 1236"/>
              <a:gd name="T81" fmla="*/ 0 h 51"/>
              <a:gd name="T82" fmla="*/ 232 w 1236"/>
              <a:gd name="T83" fmla="*/ 2 h 51"/>
              <a:gd name="T84" fmla="*/ 206 w 1236"/>
              <a:gd name="T85" fmla="*/ 0 h 51"/>
              <a:gd name="T86" fmla="*/ 206 w 1236"/>
              <a:gd name="T87" fmla="*/ 0 h 51"/>
              <a:gd name="T88" fmla="*/ 181 w 1236"/>
              <a:gd name="T89" fmla="*/ 2 h 51"/>
              <a:gd name="T90" fmla="*/ 155 w 1236"/>
              <a:gd name="T91" fmla="*/ 0 h 51"/>
              <a:gd name="T92" fmla="*/ 129 w 1236"/>
              <a:gd name="T93" fmla="*/ 2 h 51"/>
              <a:gd name="T94" fmla="*/ 103 w 1236"/>
              <a:gd name="T95" fmla="*/ 0 h 51"/>
              <a:gd name="T96" fmla="*/ 78 w 1236"/>
              <a:gd name="T97" fmla="*/ 2 h 51"/>
              <a:gd name="T98" fmla="*/ 52 w 1236"/>
              <a:gd name="T99" fmla="*/ 0 h 51"/>
              <a:gd name="T100" fmla="*/ 26 w 1236"/>
              <a:gd name="T101" fmla="*/ 2 h 51"/>
              <a:gd name="T102" fmla="*/ 0 w 1236"/>
              <a:gd name="T103" fmla="*/ 0 h 51"/>
              <a:gd name="T104" fmla="*/ 1236 w 1236"/>
              <a:gd name="T10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1">
                <a:moveTo>
                  <a:pt x="1236" y="51"/>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1"/>
                  <a:pt x="0" y="51"/>
                  <a:pt x="0" y="51"/>
                </a:cubicBezTo>
                <a:lnTo>
                  <a:pt x="1236" y="5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nvGrpSpPr>
          <p:cNvPr id="42" name="Group 41"/>
          <p:cNvGrpSpPr/>
          <p:nvPr/>
        </p:nvGrpSpPr>
        <p:grpSpPr>
          <a:xfrm>
            <a:off x="9056608" y="5248909"/>
            <a:ext cx="2096381" cy="738408"/>
            <a:chOff x="866775" y="7446963"/>
            <a:chExt cx="2625726" cy="922337"/>
          </a:xfrm>
        </p:grpSpPr>
        <p:sp>
          <p:nvSpPr>
            <p:cNvPr id="43" name="Freeform 6"/>
            <p:cNvSpPr>
              <a:spLocks/>
            </p:cNvSpPr>
            <p:nvPr/>
          </p:nvSpPr>
          <p:spPr bwMode="auto">
            <a:xfrm>
              <a:off x="1042988" y="8031163"/>
              <a:ext cx="438150" cy="192087"/>
            </a:xfrm>
            <a:custGeom>
              <a:avLst/>
              <a:gdLst>
                <a:gd name="T0" fmla="*/ 117 w 117"/>
                <a:gd name="T1" fmla="*/ 33 h 51"/>
                <a:gd name="T2" fmla="*/ 98 w 117"/>
                <a:gd name="T3" fmla="*/ 0 h 51"/>
                <a:gd name="T4" fmla="*/ 58 w 117"/>
                <a:gd name="T5" fmla="*/ 13 h 51"/>
                <a:gd name="T6" fmla="*/ 19 w 117"/>
                <a:gd name="T7" fmla="*/ 0 h 51"/>
                <a:gd name="T8" fmla="*/ 0 w 117"/>
                <a:gd name="T9" fmla="*/ 33 h 51"/>
                <a:gd name="T10" fmla="*/ 58 w 117"/>
                <a:gd name="T11" fmla="*/ 51 h 51"/>
                <a:gd name="T12" fmla="*/ 117 w 117"/>
                <a:gd name="T13" fmla="*/ 33 h 51"/>
              </a:gdLst>
              <a:ahLst/>
              <a:cxnLst>
                <a:cxn ang="0">
                  <a:pos x="T0" y="T1"/>
                </a:cxn>
                <a:cxn ang="0">
                  <a:pos x="T2" y="T3"/>
                </a:cxn>
                <a:cxn ang="0">
                  <a:pos x="T4" y="T5"/>
                </a:cxn>
                <a:cxn ang="0">
                  <a:pos x="T6" y="T7"/>
                </a:cxn>
                <a:cxn ang="0">
                  <a:pos x="T8" y="T9"/>
                </a:cxn>
                <a:cxn ang="0">
                  <a:pos x="T10" y="T11"/>
                </a:cxn>
                <a:cxn ang="0">
                  <a:pos x="T12" y="T13"/>
                </a:cxn>
              </a:cxnLst>
              <a:rect l="0" t="0" r="r" b="b"/>
              <a:pathLst>
                <a:path w="117" h="51">
                  <a:moveTo>
                    <a:pt x="117" y="33"/>
                  </a:moveTo>
                  <a:cubicBezTo>
                    <a:pt x="112" y="23"/>
                    <a:pt x="105" y="12"/>
                    <a:pt x="98" y="0"/>
                  </a:cubicBezTo>
                  <a:cubicBezTo>
                    <a:pt x="87" y="8"/>
                    <a:pt x="73" y="13"/>
                    <a:pt x="58" y="13"/>
                  </a:cubicBezTo>
                  <a:cubicBezTo>
                    <a:pt x="44" y="13"/>
                    <a:pt x="30" y="8"/>
                    <a:pt x="19" y="0"/>
                  </a:cubicBezTo>
                  <a:cubicBezTo>
                    <a:pt x="12" y="12"/>
                    <a:pt x="5" y="23"/>
                    <a:pt x="0" y="33"/>
                  </a:cubicBezTo>
                  <a:cubicBezTo>
                    <a:pt x="17" y="44"/>
                    <a:pt x="37" y="51"/>
                    <a:pt x="58" y="51"/>
                  </a:cubicBezTo>
                  <a:cubicBezTo>
                    <a:pt x="80" y="51"/>
                    <a:pt x="100" y="44"/>
                    <a:pt x="117" y="33"/>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44" name="Freeform 7"/>
            <p:cNvSpPr>
              <a:spLocks/>
            </p:cNvSpPr>
            <p:nvPr/>
          </p:nvSpPr>
          <p:spPr bwMode="auto">
            <a:xfrm>
              <a:off x="866775" y="7446963"/>
              <a:ext cx="790575" cy="708025"/>
            </a:xfrm>
            <a:custGeom>
              <a:avLst/>
              <a:gdLst>
                <a:gd name="T0" fmla="*/ 119 w 211"/>
                <a:gd name="T1" fmla="*/ 0 h 189"/>
                <a:gd name="T2" fmla="*/ 173 w 211"/>
                <a:gd name="T3" fmla="*/ 102 h 189"/>
                <a:gd name="T4" fmla="*/ 169 w 211"/>
                <a:gd name="T5" fmla="*/ 124 h 189"/>
                <a:gd name="T6" fmla="*/ 120 w 211"/>
                <a:gd name="T7" fmla="*/ 58 h 189"/>
                <a:gd name="T8" fmla="*/ 105 w 211"/>
                <a:gd name="T9" fmla="*/ 41 h 189"/>
                <a:gd name="T10" fmla="*/ 91 w 211"/>
                <a:gd name="T11" fmla="*/ 58 h 189"/>
                <a:gd name="T12" fmla="*/ 42 w 211"/>
                <a:gd name="T13" fmla="*/ 124 h 189"/>
                <a:gd name="T14" fmla="*/ 38 w 211"/>
                <a:gd name="T15" fmla="*/ 102 h 189"/>
                <a:gd name="T16" fmla="*/ 92 w 211"/>
                <a:gd name="T17" fmla="*/ 0 h 189"/>
                <a:gd name="T18" fmla="*/ 45 w 211"/>
                <a:gd name="T19" fmla="*/ 0 h 189"/>
                <a:gd name="T20" fmla="*/ 0 w 211"/>
                <a:gd name="T21" fmla="*/ 102 h 189"/>
                <a:gd name="T22" fmla="*/ 19 w 211"/>
                <a:gd name="T23" fmla="*/ 162 h 189"/>
                <a:gd name="T24" fmla="*/ 47 w 211"/>
                <a:gd name="T25" fmla="*/ 189 h 189"/>
                <a:gd name="T26" fmla="*/ 66 w 211"/>
                <a:gd name="T27" fmla="*/ 156 h 189"/>
                <a:gd name="T28" fmla="*/ 105 w 211"/>
                <a:gd name="T29" fmla="*/ 100 h 189"/>
                <a:gd name="T30" fmla="*/ 145 w 211"/>
                <a:gd name="T31" fmla="*/ 156 h 189"/>
                <a:gd name="T32" fmla="*/ 164 w 211"/>
                <a:gd name="T33" fmla="*/ 189 h 189"/>
                <a:gd name="T34" fmla="*/ 192 w 211"/>
                <a:gd name="T35" fmla="*/ 162 h 189"/>
                <a:gd name="T36" fmla="*/ 211 w 211"/>
                <a:gd name="T37" fmla="*/ 102 h 189"/>
                <a:gd name="T38" fmla="*/ 166 w 211"/>
                <a:gd name="T39" fmla="*/ 0 h 189"/>
                <a:gd name="T40" fmla="*/ 119 w 211"/>
                <a:gd name="T41"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189">
                  <a:moveTo>
                    <a:pt x="119" y="0"/>
                  </a:moveTo>
                  <a:cubicBezTo>
                    <a:pt x="146" y="37"/>
                    <a:pt x="173" y="80"/>
                    <a:pt x="173" y="102"/>
                  </a:cubicBezTo>
                  <a:cubicBezTo>
                    <a:pt x="173" y="110"/>
                    <a:pt x="172" y="117"/>
                    <a:pt x="169" y="124"/>
                  </a:cubicBezTo>
                  <a:cubicBezTo>
                    <a:pt x="149" y="93"/>
                    <a:pt x="127" y="67"/>
                    <a:pt x="120" y="58"/>
                  </a:cubicBezTo>
                  <a:cubicBezTo>
                    <a:pt x="105" y="41"/>
                    <a:pt x="105" y="41"/>
                    <a:pt x="105" y="41"/>
                  </a:cubicBezTo>
                  <a:cubicBezTo>
                    <a:pt x="91" y="58"/>
                    <a:pt x="91" y="58"/>
                    <a:pt x="91" y="58"/>
                  </a:cubicBezTo>
                  <a:cubicBezTo>
                    <a:pt x="84" y="67"/>
                    <a:pt x="62" y="93"/>
                    <a:pt x="42" y="124"/>
                  </a:cubicBezTo>
                  <a:cubicBezTo>
                    <a:pt x="39" y="117"/>
                    <a:pt x="38" y="110"/>
                    <a:pt x="38" y="102"/>
                  </a:cubicBezTo>
                  <a:cubicBezTo>
                    <a:pt x="38" y="80"/>
                    <a:pt x="65" y="37"/>
                    <a:pt x="92" y="0"/>
                  </a:cubicBezTo>
                  <a:cubicBezTo>
                    <a:pt x="45" y="0"/>
                    <a:pt x="45" y="0"/>
                    <a:pt x="45" y="0"/>
                  </a:cubicBezTo>
                  <a:cubicBezTo>
                    <a:pt x="22" y="34"/>
                    <a:pt x="0" y="74"/>
                    <a:pt x="0" y="102"/>
                  </a:cubicBezTo>
                  <a:cubicBezTo>
                    <a:pt x="0" y="124"/>
                    <a:pt x="7" y="145"/>
                    <a:pt x="19" y="162"/>
                  </a:cubicBezTo>
                  <a:cubicBezTo>
                    <a:pt x="26" y="172"/>
                    <a:pt x="36" y="182"/>
                    <a:pt x="47" y="189"/>
                  </a:cubicBezTo>
                  <a:cubicBezTo>
                    <a:pt x="52" y="179"/>
                    <a:pt x="59" y="168"/>
                    <a:pt x="66" y="156"/>
                  </a:cubicBezTo>
                  <a:cubicBezTo>
                    <a:pt x="78" y="137"/>
                    <a:pt x="92" y="117"/>
                    <a:pt x="105" y="100"/>
                  </a:cubicBezTo>
                  <a:cubicBezTo>
                    <a:pt x="119" y="117"/>
                    <a:pt x="133" y="137"/>
                    <a:pt x="145" y="156"/>
                  </a:cubicBezTo>
                  <a:cubicBezTo>
                    <a:pt x="152" y="168"/>
                    <a:pt x="159" y="179"/>
                    <a:pt x="164" y="189"/>
                  </a:cubicBezTo>
                  <a:cubicBezTo>
                    <a:pt x="175" y="182"/>
                    <a:pt x="184" y="172"/>
                    <a:pt x="192" y="162"/>
                  </a:cubicBezTo>
                  <a:cubicBezTo>
                    <a:pt x="204" y="145"/>
                    <a:pt x="211" y="124"/>
                    <a:pt x="211" y="102"/>
                  </a:cubicBezTo>
                  <a:cubicBezTo>
                    <a:pt x="211" y="74"/>
                    <a:pt x="189" y="34"/>
                    <a:pt x="166" y="0"/>
                  </a:cubicBezTo>
                  <a:lnTo>
                    <a:pt x="119" y="0"/>
                  </a:lnTo>
                  <a:close/>
                </a:path>
              </a:pathLst>
            </a:custGeom>
            <a:solidFill>
              <a:srgbClr val="00A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5" name="Freeform 8"/>
            <p:cNvSpPr>
              <a:spLocks/>
            </p:cNvSpPr>
            <p:nvPr/>
          </p:nvSpPr>
          <p:spPr bwMode="auto">
            <a:xfrm>
              <a:off x="1481138" y="8053388"/>
              <a:ext cx="176213" cy="315912"/>
            </a:xfrm>
            <a:custGeom>
              <a:avLst/>
              <a:gdLst>
                <a:gd name="T0" fmla="*/ 4 w 47"/>
                <a:gd name="T1" fmla="*/ 84 h 84"/>
                <a:gd name="T2" fmla="*/ 44 w 47"/>
                <a:gd name="T3" fmla="*/ 84 h 84"/>
                <a:gd name="T4" fmla="*/ 47 w 47"/>
                <a:gd name="T5" fmla="*/ 58 h 84"/>
                <a:gd name="T6" fmla="*/ 28 w 47"/>
                <a:gd name="T7" fmla="*/ 0 h 84"/>
                <a:gd name="T8" fmla="*/ 0 w 47"/>
                <a:gd name="T9" fmla="*/ 27 h 84"/>
                <a:gd name="T10" fmla="*/ 9 w 47"/>
                <a:gd name="T11" fmla="*/ 58 h 84"/>
                <a:gd name="T12" fmla="*/ 4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 y="84"/>
                  </a:moveTo>
                  <a:cubicBezTo>
                    <a:pt x="44" y="84"/>
                    <a:pt x="44" y="84"/>
                    <a:pt x="44" y="84"/>
                  </a:cubicBezTo>
                  <a:cubicBezTo>
                    <a:pt x="46" y="76"/>
                    <a:pt x="47" y="67"/>
                    <a:pt x="47" y="58"/>
                  </a:cubicBezTo>
                  <a:cubicBezTo>
                    <a:pt x="47" y="41"/>
                    <a:pt x="39" y="21"/>
                    <a:pt x="28" y="0"/>
                  </a:cubicBezTo>
                  <a:cubicBezTo>
                    <a:pt x="20" y="10"/>
                    <a:pt x="11" y="20"/>
                    <a:pt x="0" y="27"/>
                  </a:cubicBezTo>
                  <a:cubicBezTo>
                    <a:pt x="6" y="39"/>
                    <a:pt x="9" y="50"/>
                    <a:pt x="9" y="58"/>
                  </a:cubicBezTo>
                  <a:cubicBezTo>
                    <a:pt x="9" y="67"/>
                    <a:pt x="7" y="76"/>
                    <a:pt x="4" y="84"/>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6" name="Freeform 9"/>
            <p:cNvSpPr>
              <a:spLocks/>
            </p:cNvSpPr>
            <p:nvPr/>
          </p:nvSpPr>
          <p:spPr bwMode="auto">
            <a:xfrm>
              <a:off x="866775" y="8053388"/>
              <a:ext cx="176213" cy="315912"/>
            </a:xfrm>
            <a:custGeom>
              <a:avLst/>
              <a:gdLst>
                <a:gd name="T0" fmla="*/ 43 w 47"/>
                <a:gd name="T1" fmla="*/ 84 h 84"/>
                <a:gd name="T2" fmla="*/ 38 w 47"/>
                <a:gd name="T3" fmla="*/ 58 h 84"/>
                <a:gd name="T4" fmla="*/ 47 w 47"/>
                <a:gd name="T5" fmla="*/ 27 h 84"/>
                <a:gd name="T6" fmla="*/ 19 w 47"/>
                <a:gd name="T7" fmla="*/ 0 h 84"/>
                <a:gd name="T8" fmla="*/ 0 w 47"/>
                <a:gd name="T9" fmla="*/ 58 h 84"/>
                <a:gd name="T10" fmla="*/ 3 w 47"/>
                <a:gd name="T11" fmla="*/ 84 h 84"/>
                <a:gd name="T12" fmla="*/ 43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3" y="84"/>
                  </a:moveTo>
                  <a:cubicBezTo>
                    <a:pt x="40" y="76"/>
                    <a:pt x="38" y="67"/>
                    <a:pt x="38" y="58"/>
                  </a:cubicBezTo>
                  <a:cubicBezTo>
                    <a:pt x="38" y="50"/>
                    <a:pt x="41" y="39"/>
                    <a:pt x="47" y="27"/>
                  </a:cubicBezTo>
                  <a:cubicBezTo>
                    <a:pt x="36" y="20"/>
                    <a:pt x="26" y="10"/>
                    <a:pt x="19" y="0"/>
                  </a:cubicBezTo>
                  <a:cubicBezTo>
                    <a:pt x="8" y="21"/>
                    <a:pt x="0" y="41"/>
                    <a:pt x="0" y="58"/>
                  </a:cubicBezTo>
                  <a:cubicBezTo>
                    <a:pt x="0" y="67"/>
                    <a:pt x="1" y="76"/>
                    <a:pt x="3" y="84"/>
                  </a:cubicBezTo>
                  <a:lnTo>
                    <a:pt x="43" y="84"/>
                  </a:lnTo>
                  <a:close/>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47" name="Freeform 10"/>
            <p:cNvSpPr>
              <a:spLocks/>
            </p:cNvSpPr>
            <p:nvPr/>
          </p:nvSpPr>
          <p:spPr bwMode="auto">
            <a:xfrm>
              <a:off x="1860550" y="8118475"/>
              <a:ext cx="85725" cy="85725"/>
            </a:xfrm>
            <a:custGeom>
              <a:avLst/>
              <a:gdLst>
                <a:gd name="T0" fmla="*/ 15 w 23"/>
                <a:gd name="T1" fmla="*/ 14 h 23"/>
                <a:gd name="T2" fmla="*/ 15 w 23"/>
                <a:gd name="T3" fmla="*/ 14 h 23"/>
                <a:gd name="T4" fmla="*/ 11 w 23"/>
                <a:gd name="T5" fmla="*/ 14 h 23"/>
                <a:gd name="T6" fmla="*/ 12 w 23"/>
                <a:gd name="T7" fmla="*/ 11 h 23"/>
                <a:gd name="T8" fmla="*/ 23 w 23"/>
                <a:gd name="T9" fmla="*/ 11 h 23"/>
                <a:gd name="T10" fmla="*/ 22 w 23"/>
                <a:gd name="T11" fmla="*/ 14 h 23"/>
                <a:gd name="T12" fmla="*/ 19 w 23"/>
                <a:gd name="T13" fmla="*/ 14 h 23"/>
                <a:gd name="T14" fmla="*/ 17 w 23"/>
                <a:gd name="T15" fmla="*/ 23 h 23"/>
                <a:gd name="T16" fmla="*/ 14 w 23"/>
                <a:gd name="T17" fmla="*/ 23 h 23"/>
                <a:gd name="T18" fmla="*/ 14 w 23"/>
                <a:gd name="T19" fmla="*/ 20 h 23"/>
                <a:gd name="T20" fmla="*/ 8 w 23"/>
                <a:gd name="T21" fmla="*/ 23 h 23"/>
                <a:gd name="T22" fmla="*/ 0 w 23"/>
                <a:gd name="T23" fmla="*/ 14 h 23"/>
                <a:gd name="T24" fmla="*/ 12 w 23"/>
                <a:gd name="T25" fmla="*/ 0 h 23"/>
                <a:gd name="T26" fmla="*/ 18 w 23"/>
                <a:gd name="T27" fmla="*/ 2 h 23"/>
                <a:gd name="T28" fmla="*/ 20 w 23"/>
                <a:gd name="T29" fmla="*/ 0 h 23"/>
                <a:gd name="T30" fmla="*/ 22 w 23"/>
                <a:gd name="T31" fmla="*/ 0 h 23"/>
                <a:gd name="T32" fmla="*/ 20 w 23"/>
                <a:gd name="T33" fmla="*/ 8 h 23"/>
                <a:gd name="T34" fmla="*/ 18 w 23"/>
                <a:gd name="T35" fmla="*/ 8 h 23"/>
                <a:gd name="T36" fmla="*/ 12 w 23"/>
                <a:gd name="T37" fmla="*/ 2 h 23"/>
                <a:gd name="T38" fmla="*/ 4 w 23"/>
                <a:gd name="T39" fmla="*/ 14 h 23"/>
                <a:gd name="T40" fmla="*/ 9 w 23"/>
                <a:gd name="T41" fmla="*/ 20 h 23"/>
                <a:gd name="T42" fmla="*/ 15 w 23"/>
                <a:gd name="T43"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3">
                  <a:moveTo>
                    <a:pt x="15" y="14"/>
                  </a:moveTo>
                  <a:cubicBezTo>
                    <a:pt x="15" y="14"/>
                    <a:pt x="15" y="14"/>
                    <a:pt x="15" y="14"/>
                  </a:cubicBezTo>
                  <a:cubicBezTo>
                    <a:pt x="11" y="14"/>
                    <a:pt x="11" y="14"/>
                    <a:pt x="11" y="14"/>
                  </a:cubicBezTo>
                  <a:cubicBezTo>
                    <a:pt x="12" y="11"/>
                    <a:pt x="12" y="11"/>
                    <a:pt x="12" y="11"/>
                  </a:cubicBezTo>
                  <a:cubicBezTo>
                    <a:pt x="23" y="11"/>
                    <a:pt x="23" y="11"/>
                    <a:pt x="23" y="11"/>
                  </a:cubicBezTo>
                  <a:cubicBezTo>
                    <a:pt x="22" y="14"/>
                    <a:pt x="22" y="14"/>
                    <a:pt x="22" y="14"/>
                  </a:cubicBezTo>
                  <a:cubicBezTo>
                    <a:pt x="19" y="14"/>
                    <a:pt x="19" y="14"/>
                    <a:pt x="19" y="14"/>
                  </a:cubicBezTo>
                  <a:cubicBezTo>
                    <a:pt x="17" y="23"/>
                    <a:pt x="17" y="23"/>
                    <a:pt x="17" y="23"/>
                  </a:cubicBezTo>
                  <a:cubicBezTo>
                    <a:pt x="14" y="23"/>
                    <a:pt x="14" y="23"/>
                    <a:pt x="14" y="23"/>
                  </a:cubicBezTo>
                  <a:cubicBezTo>
                    <a:pt x="14" y="20"/>
                    <a:pt x="14" y="20"/>
                    <a:pt x="14" y="20"/>
                  </a:cubicBezTo>
                  <a:cubicBezTo>
                    <a:pt x="13" y="22"/>
                    <a:pt x="11" y="23"/>
                    <a:pt x="8" y="23"/>
                  </a:cubicBezTo>
                  <a:cubicBezTo>
                    <a:pt x="3" y="23"/>
                    <a:pt x="0" y="19"/>
                    <a:pt x="0" y="14"/>
                  </a:cubicBezTo>
                  <a:cubicBezTo>
                    <a:pt x="0" y="7"/>
                    <a:pt x="5" y="0"/>
                    <a:pt x="12" y="0"/>
                  </a:cubicBezTo>
                  <a:cubicBezTo>
                    <a:pt x="15" y="0"/>
                    <a:pt x="17" y="1"/>
                    <a:pt x="18" y="2"/>
                  </a:cubicBezTo>
                  <a:cubicBezTo>
                    <a:pt x="20" y="0"/>
                    <a:pt x="20" y="0"/>
                    <a:pt x="20" y="0"/>
                  </a:cubicBezTo>
                  <a:cubicBezTo>
                    <a:pt x="22" y="0"/>
                    <a:pt x="22" y="0"/>
                    <a:pt x="22" y="0"/>
                  </a:cubicBezTo>
                  <a:cubicBezTo>
                    <a:pt x="20" y="8"/>
                    <a:pt x="20" y="8"/>
                    <a:pt x="20" y="8"/>
                  </a:cubicBezTo>
                  <a:cubicBezTo>
                    <a:pt x="18" y="8"/>
                    <a:pt x="18" y="8"/>
                    <a:pt x="18" y="8"/>
                  </a:cubicBezTo>
                  <a:cubicBezTo>
                    <a:pt x="17" y="4"/>
                    <a:pt x="15" y="2"/>
                    <a:pt x="12" y="2"/>
                  </a:cubicBezTo>
                  <a:cubicBezTo>
                    <a:pt x="6" y="2"/>
                    <a:pt x="4" y="10"/>
                    <a:pt x="4" y="14"/>
                  </a:cubicBezTo>
                  <a:cubicBezTo>
                    <a:pt x="4" y="19"/>
                    <a:pt x="7" y="20"/>
                    <a:pt x="9" y="20"/>
                  </a:cubicBezTo>
                  <a:cubicBezTo>
                    <a:pt x="12" y="20"/>
                    <a:pt x="14" y="18"/>
                    <a:pt x="15"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8" name="Freeform 11"/>
            <p:cNvSpPr>
              <a:spLocks/>
            </p:cNvSpPr>
            <p:nvPr/>
          </p:nvSpPr>
          <p:spPr bwMode="auto">
            <a:xfrm>
              <a:off x="1946275" y="8140700"/>
              <a:ext cx="60325" cy="60325"/>
            </a:xfrm>
            <a:custGeom>
              <a:avLst/>
              <a:gdLst>
                <a:gd name="T0" fmla="*/ 4 w 16"/>
                <a:gd name="T1" fmla="*/ 5 h 16"/>
                <a:gd name="T2" fmla="*/ 4 w 16"/>
                <a:gd name="T3" fmla="*/ 3 h 16"/>
                <a:gd name="T4" fmla="*/ 1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5 w 16"/>
                <a:gd name="T25" fmla="*/ 16 h 16"/>
                <a:gd name="T26" fmla="*/ 1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2" y="4"/>
                    <a:pt x="1" y="7"/>
                  </a:cubicBezTo>
                  <a:cubicBezTo>
                    <a:pt x="0" y="6"/>
                    <a:pt x="0" y="6"/>
                    <a:pt x="0" y="6"/>
                  </a:cubicBezTo>
                  <a:cubicBezTo>
                    <a:pt x="1" y="2"/>
                    <a:pt x="3" y="0"/>
                    <a:pt x="5" y="0"/>
                  </a:cubicBezTo>
                  <a:cubicBezTo>
                    <a:pt x="7" y="0"/>
                    <a:pt x="8" y="2"/>
                    <a:pt x="8" y="4"/>
                  </a:cubicBezTo>
                  <a:cubicBezTo>
                    <a:pt x="8" y="5"/>
                    <a:pt x="7"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5" y="16"/>
                  </a:cubicBezTo>
                  <a:cubicBezTo>
                    <a:pt x="1" y="16"/>
                    <a:pt x="1" y="16"/>
                    <a:pt x="1"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9" name="Freeform 12"/>
            <p:cNvSpPr>
              <a:spLocks noEditPoints="1"/>
            </p:cNvSpPr>
            <p:nvPr/>
          </p:nvSpPr>
          <p:spPr bwMode="auto">
            <a:xfrm>
              <a:off x="2003425" y="8140700"/>
              <a:ext cx="55563" cy="63500"/>
            </a:xfrm>
            <a:custGeom>
              <a:avLst/>
              <a:gdLst>
                <a:gd name="T0" fmla="*/ 4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4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4"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4" y="10"/>
                  </a:cubicBezTo>
                  <a:moveTo>
                    <a:pt x="5" y="8"/>
                  </a:moveTo>
                  <a:cubicBezTo>
                    <a:pt x="9" y="8"/>
                    <a:pt x="11" y="6"/>
                    <a:pt x="11" y="4"/>
                  </a:cubicBezTo>
                  <a:cubicBezTo>
                    <a:pt x="11" y="3"/>
                    <a:pt x="11" y="2"/>
                    <a:pt x="10" y="2"/>
                  </a:cubicBezTo>
                  <a:cubicBezTo>
                    <a:pt x="7" y="2"/>
                    <a:pt x="5"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0" name="Freeform 13"/>
            <p:cNvSpPr>
              <a:spLocks noEditPoints="1"/>
            </p:cNvSpPr>
            <p:nvPr/>
          </p:nvSpPr>
          <p:spPr bwMode="auto">
            <a:xfrm>
              <a:off x="2062163"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6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3"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8" y="15"/>
                    <a:pt x="7" y="17"/>
                    <a:pt x="5" y="17"/>
                  </a:cubicBezTo>
                  <a:cubicBezTo>
                    <a:pt x="2" y="17"/>
                    <a:pt x="0" y="14"/>
                    <a:pt x="0" y="11"/>
                  </a:cubicBezTo>
                  <a:cubicBezTo>
                    <a:pt x="0" y="8"/>
                    <a:pt x="1" y="5"/>
                    <a:pt x="3" y="3"/>
                  </a:cubicBezTo>
                  <a:cubicBezTo>
                    <a:pt x="5" y="1"/>
                    <a:pt x="7" y="0"/>
                    <a:pt x="9" y="0"/>
                  </a:cubicBezTo>
                  <a:cubicBezTo>
                    <a:pt x="11" y="0"/>
                    <a:pt x="12" y="2"/>
                    <a:pt x="12" y="3"/>
                  </a:cubicBezTo>
                  <a:cubicBezTo>
                    <a:pt x="13" y="1"/>
                    <a:pt x="13" y="1"/>
                    <a:pt x="13" y="1"/>
                  </a:cubicBezTo>
                  <a:cubicBezTo>
                    <a:pt x="16" y="1"/>
                    <a:pt x="16" y="1"/>
                    <a:pt x="16" y="1"/>
                  </a:cubicBezTo>
                  <a:lnTo>
                    <a:pt x="14"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1" name="Freeform 14"/>
            <p:cNvSpPr>
              <a:spLocks/>
            </p:cNvSpPr>
            <p:nvPr/>
          </p:nvSpPr>
          <p:spPr bwMode="auto">
            <a:xfrm>
              <a:off x="2133600" y="8129588"/>
              <a:ext cx="46038" cy="74612"/>
            </a:xfrm>
            <a:custGeom>
              <a:avLst/>
              <a:gdLst>
                <a:gd name="T0" fmla="*/ 7 w 12"/>
                <a:gd name="T1" fmla="*/ 6 h 20"/>
                <a:gd name="T2" fmla="*/ 5 w 12"/>
                <a:gd name="T3" fmla="*/ 14 h 20"/>
                <a:gd name="T4" fmla="*/ 5 w 12"/>
                <a:gd name="T5" fmla="*/ 16 h 20"/>
                <a:gd name="T6" fmla="*/ 6 w 12"/>
                <a:gd name="T7" fmla="*/ 17 h 20"/>
                <a:gd name="T8" fmla="*/ 9 w 12"/>
                <a:gd name="T9" fmla="*/ 13 h 20"/>
                <a:gd name="T10" fmla="*/ 11 w 12"/>
                <a:gd name="T11" fmla="*/ 14 h 20"/>
                <a:gd name="T12" fmla="*/ 5 w 12"/>
                <a:gd name="T13" fmla="*/ 20 h 20"/>
                <a:gd name="T14" fmla="*/ 1 w 12"/>
                <a:gd name="T15" fmla="*/ 16 h 20"/>
                <a:gd name="T16" fmla="*/ 1 w 12"/>
                <a:gd name="T17" fmla="*/ 13 h 20"/>
                <a:gd name="T18" fmla="*/ 3 w 12"/>
                <a:gd name="T19" fmla="*/ 6 h 20"/>
                <a:gd name="T20" fmla="*/ 0 w 12"/>
                <a:gd name="T21" fmla="*/ 6 h 20"/>
                <a:gd name="T22" fmla="*/ 1 w 12"/>
                <a:gd name="T23" fmla="*/ 4 h 20"/>
                <a:gd name="T24" fmla="*/ 4 w 12"/>
                <a:gd name="T25" fmla="*/ 4 h 20"/>
                <a:gd name="T26" fmla="*/ 5 w 12"/>
                <a:gd name="T27" fmla="*/ 0 h 20"/>
                <a:gd name="T28" fmla="*/ 9 w 12"/>
                <a:gd name="T29" fmla="*/ 0 h 20"/>
                <a:gd name="T30" fmla="*/ 8 w 12"/>
                <a:gd name="T31" fmla="*/ 4 h 20"/>
                <a:gd name="T32" fmla="*/ 12 w 12"/>
                <a:gd name="T33" fmla="*/ 4 h 20"/>
                <a:gd name="T34" fmla="*/ 12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6" y="20"/>
                    <a:pt x="5" y="20"/>
                  </a:cubicBezTo>
                  <a:cubicBezTo>
                    <a:pt x="2" y="20"/>
                    <a:pt x="1" y="19"/>
                    <a:pt x="1" y="16"/>
                  </a:cubicBezTo>
                  <a:cubicBezTo>
                    <a:pt x="1" y="15"/>
                    <a:pt x="1" y="14"/>
                    <a:pt x="1"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2" y="4"/>
                    <a:pt x="12" y="4"/>
                    <a:pt x="12"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2" name="Freeform 15"/>
            <p:cNvSpPr>
              <a:spLocks/>
            </p:cNvSpPr>
            <p:nvPr/>
          </p:nvSpPr>
          <p:spPr bwMode="auto">
            <a:xfrm>
              <a:off x="2205038" y="8118475"/>
              <a:ext cx="79375" cy="82550"/>
            </a:xfrm>
            <a:custGeom>
              <a:avLst/>
              <a:gdLst>
                <a:gd name="T0" fmla="*/ 17 w 21"/>
                <a:gd name="T1" fmla="*/ 0 h 22"/>
                <a:gd name="T2" fmla="*/ 17 w 21"/>
                <a:gd name="T3" fmla="*/ 3 h 22"/>
                <a:gd name="T4" fmla="*/ 13 w 21"/>
                <a:gd name="T5" fmla="*/ 3 h 22"/>
                <a:gd name="T6" fmla="*/ 9 w 21"/>
                <a:gd name="T7" fmla="*/ 20 h 22"/>
                <a:gd name="T8" fmla="*/ 13 w 21"/>
                <a:gd name="T9" fmla="*/ 20 h 22"/>
                <a:gd name="T10" fmla="*/ 19 w 21"/>
                <a:gd name="T11" fmla="*/ 14 h 22"/>
                <a:gd name="T12" fmla="*/ 21 w 21"/>
                <a:gd name="T13" fmla="*/ 14 h 22"/>
                <a:gd name="T14" fmla="*/ 19 w 21"/>
                <a:gd name="T15" fmla="*/ 22 h 22"/>
                <a:gd name="T16" fmla="*/ 0 w 21"/>
                <a:gd name="T17" fmla="*/ 22 h 22"/>
                <a:gd name="T18" fmla="*/ 1 w 21"/>
                <a:gd name="T19" fmla="*/ 20 h 22"/>
                <a:gd name="T20" fmla="*/ 4 w 21"/>
                <a:gd name="T21" fmla="*/ 20 h 22"/>
                <a:gd name="T22" fmla="*/ 9 w 21"/>
                <a:gd name="T23" fmla="*/ 3 h 22"/>
                <a:gd name="T24" fmla="*/ 5 w 21"/>
                <a:gd name="T25" fmla="*/ 3 h 22"/>
                <a:gd name="T26" fmla="*/ 6 w 21"/>
                <a:gd name="T27" fmla="*/ 0 h 22"/>
                <a:gd name="T28" fmla="*/ 17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7" y="0"/>
                  </a:moveTo>
                  <a:cubicBezTo>
                    <a:pt x="17" y="3"/>
                    <a:pt x="17" y="3"/>
                    <a:pt x="17" y="3"/>
                  </a:cubicBezTo>
                  <a:cubicBezTo>
                    <a:pt x="13" y="3"/>
                    <a:pt x="13" y="3"/>
                    <a:pt x="13" y="3"/>
                  </a:cubicBezTo>
                  <a:cubicBezTo>
                    <a:pt x="9" y="20"/>
                    <a:pt x="9" y="20"/>
                    <a:pt x="9" y="20"/>
                  </a:cubicBezTo>
                  <a:cubicBezTo>
                    <a:pt x="13" y="20"/>
                    <a:pt x="13" y="20"/>
                    <a:pt x="13" y="20"/>
                  </a:cubicBezTo>
                  <a:cubicBezTo>
                    <a:pt x="16" y="20"/>
                    <a:pt x="17" y="19"/>
                    <a:pt x="19" y="14"/>
                  </a:cubicBezTo>
                  <a:cubicBezTo>
                    <a:pt x="21" y="14"/>
                    <a:pt x="21" y="14"/>
                    <a:pt x="21" y="14"/>
                  </a:cubicBezTo>
                  <a:cubicBezTo>
                    <a:pt x="19" y="22"/>
                    <a:pt x="19" y="22"/>
                    <a:pt x="19" y="22"/>
                  </a:cubicBezTo>
                  <a:cubicBezTo>
                    <a:pt x="0" y="22"/>
                    <a:pt x="0" y="22"/>
                    <a:pt x="0" y="22"/>
                  </a:cubicBezTo>
                  <a:cubicBezTo>
                    <a:pt x="1" y="20"/>
                    <a:pt x="1" y="20"/>
                    <a:pt x="1" y="20"/>
                  </a:cubicBezTo>
                  <a:cubicBezTo>
                    <a:pt x="4" y="20"/>
                    <a:pt x="4" y="20"/>
                    <a:pt x="4" y="20"/>
                  </a:cubicBezTo>
                  <a:cubicBezTo>
                    <a:pt x="9" y="3"/>
                    <a:pt x="9" y="3"/>
                    <a:pt x="9" y="3"/>
                  </a:cubicBezTo>
                  <a:cubicBezTo>
                    <a:pt x="5" y="3"/>
                    <a:pt x="5" y="3"/>
                    <a:pt x="5" y="3"/>
                  </a:cubicBezTo>
                  <a:cubicBezTo>
                    <a:pt x="6" y="0"/>
                    <a:pt x="6" y="0"/>
                    <a:pt x="6" y="0"/>
                  </a:cubicBezTo>
                  <a:lnTo>
                    <a:pt x="17" y="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3" name="Freeform 16"/>
            <p:cNvSpPr>
              <a:spLocks noEditPoints="1"/>
            </p:cNvSpPr>
            <p:nvPr/>
          </p:nvSpPr>
          <p:spPr bwMode="auto">
            <a:xfrm>
              <a:off x="2292350" y="8140700"/>
              <a:ext cx="66675" cy="63500"/>
            </a:xfrm>
            <a:custGeom>
              <a:avLst/>
              <a:gdLst>
                <a:gd name="T0" fmla="*/ 13 w 18"/>
                <a:gd name="T1" fmla="*/ 11 h 17"/>
                <a:gd name="T2" fmla="*/ 13 w 18"/>
                <a:gd name="T3" fmla="*/ 13 h 17"/>
                <a:gd name="T4" fmla="*/ 14 w 18"/>
                <a:gd name="T5" fmla="*/ 14 h 17"/>
                <a:gd name="T6" fmla="*/ 16 w 18"/>
                <a:gd name="T7" fmla="*/ 11 h 17"/>
                <a:gd name="T8" fmla="*/ 18 w 18"/>
                <a:gd name="T9" fmla="*/ 11 h 17"/>
                <a:gd name="T10" fmla="*/ 12 w 18"/>
                <a:gd name="T11" fmla="*/ 17 h 17"/>
                <a:gd name="T12" fmla="*/ 10 w 18"/>
                <a:gd name="T13" fmla="*/ 14 h 17"/>
                <a:gd name="T14" fmla="*/ 10 w 18"/>
                <a:gd name="T15" fmla="*/ 13 h 17"/>
                <a:gd name="T16" fmla="*/ 9 w 18"/>
                <a:gd name="T17" fmla="*/ 13 h 17"/>
                <a:gd name="T18" fmla="*/ 4 w 18"/>
                <a:gd name="T19" fmla="*/ 17 h 17"/>
                <a:gd name="T20" fmla="*/ 0 w 18"/>
                <a:gd name="T21" fmla="*/ 11 h 17"/>
                <a:gd name="T22" fmla="*/ 3 w 18"/>
                <a:gd name="T23" fmla="*/ 3 h 17"/>
                <a:gd name="T24" fmla="*/ 8 w 18"/>
                <a:gd name="T25" fmla="*/ 0 h 17"/>
                <a:gd name="T26" fmla="*/ 12 w 18"/>
                <a:gd name="T27" fmla="*/ 3 h 17"/>
                <a:gd name="T28" fmla="*/ 12 w 18"/>
                <a:gd name="T29" fmla="*/ 1 h 17"/>
                <a:gd name="T30" fmla="*/ 16 w 18"/>
                <a:gd name="T31" fmla="*/ 1 h 17"/>
                <a:gd name="T32" fmla="*/ 13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3" y="11"/>
                  </a:moveTo>
                  <a:cubicBezTo>
                    <a:pt x="13" y="12"/>
                    <a:pt x="13" y="13"/>
                    <a:pt x="13" y="13"/>
                  </a:cubicBezTo>
                  <a:cubicBezTo>
                    <a:pt x="13" y="14"/>
                    <a:pt x="13" y="14"/>
                    <a:pt x="14" y="14"/>
                  </a:cubicBezTo>
                  <a:cubicBezTo>
                    <a:pt x="14" y="14"/>
                    <a:pt x="15" y="13"/>
                    <a:pt x="16" y="11"/>
                  </a:cubicBezTo>
                  <a:cubicBezTo>
                    <a:pt x="18" y="11"/>
                    <a:pt x="18" y="11"/>
                    <a:pt x="18" y="11"/>
                  </a:cubicBezTo>
                  <a:cubicBezTo>
                    <a:pt x="16" y="15"/>
                    <a:pt x="14" y="17"/>
                    <a:pt x="12" y="17"/>
                  </a:cubicBezTo>
                  <a:cubicBezTo>
                    <a:pt x="11" y="17"/>
                    <a:pt x="10" y="16"/>
                    <a:pt x="10" y="14"/>
                  </a:cubicBezTo>
                  <a:cubicBezTo>
                    <a:pt x="10" y="14"/>
                    <a:pt x="10" y="13"/>
                    <a:pt x="10" y="13"/>
                  </a:cubicBezTo>
                  <a:cubicBezTo>
                    <a:pt x="9" y="13"/>
                    <a:pt x="9" y="13"/>
                    <a:pt x="9" y="13"/>
                  </a:cubicBezTo>
                  <a:cubicBezTo>
                    <a:pt x="8" y="15"/>
                    <a:pt x="6" y="17"/>
                    <a:pt x="4" y="17"/>
                  </a:cubicBezTo>
                  <a:cubicBezTo>
                    <a:pt x="1" y="17"/>
                    <a:pt x="0" y="14"/>
                    <a:pt x="0" y="11"/>
                  </a:cubicBezTo>
                  <a:cubicBezTo>
                    <a:pt x="0" y="8"/>
                    <a:pt x="1" y="5"/>
                    <a:pt x="3" y="3"/>
                  </a:cubicBezTo>
                  <a:cubicBezTo>
                    <a:pt x="5" y="1"/>
                    <a:pt x="6" y="0"/>
                    <a:pt x="8" y="0"/>
                  </a:cubicBezTo>
                  <a:cubicBezTo>
                    <a:pt x="10" y="0"/>
                    <a:pt x="11" y="2"/>
                    <a:pt x="12" y="3"/>
                  </a:cubicBezTo>
                  <a:cubicBezTo>
                    <a:pt x="12" y="1"/>
                    <a:pt x="12" y="1"/>
                    <a:pt x="12" y="1"/>
                  </a:cubicBezTo>
                  <a:cubicBezTo>
                    <a:pt x="16" y="1"/>
                    <a:pt x="16" y="1"/>
                    <a:pt x="16" y="1"/>
                  </a:cubicBezTo>
                  <a:lnTo>
                    <a:pt x="13"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4" name="Freeform 17"/>
            <p:cNvSpPr>
              <a:spLocks/>
            </p:cNvSpPr>
            <p:nvPr/>
          </p:nvSpPr>
          <p:spPr bwMode="auto">
            <a:xfrm>
              <a:off x="2359025" y="8113713"/>
              <a:ext cx="68263" cy="90487"/>
            </a:xfrm>
            <a:custGeom>
              <a:avLst/>
              <a:gdLst>
                <a:gd name="T0" fmla="*/ 13 w 18"/>
                <a:gd name="T1" fmla="*/ 21 h 24"/>
                <a:gd name="T2" fmla="*/ 15 w 18"/>
                <a:gd name="T3" fmla="*/ 18 h 24"/>
                <a:gd name="T4" fmla="*/ 17 w 18"/>
                <a:gd name="T5" fmla="*/ 18 h 24"/>
                <a:gd name="T6" fmla="*/ 12 w 18"/>
                <a:gd name="T7" fmla="*/ 24 h 24"/>
                <a:gd name="T8" fmla="*/ 9 w 18"/>
                <a:gd name="T9" fmla="*/ 20 h 24"/>
                <a:gd name="T10" fmla="*/ 9 w 18"/>
                <a:gd name="T11" fmla="*/ 17 h 24"/>
                <a:gd name="T12" fmla="*/ 6 w 18"/>
                <a:gd name="T13" fmla="*/ 16 h 24"/>
                <a:gd name="T14" fmla="*/ 6 w 18"/>
                <a:gd name="T15" fmla="*/ 16 h 24"/>
                <a:gd name="T16" fmla="*/ 4 w 18"/>
                <a:gd name="T17" fmla="*/ 23 h 24"/>
                <a:gd name="T18" fmla="*/ 0 w 18"/>
                <a:gd name="T19" fmla="*/ 23 h 24"/>
                <a:gd name="T20" fmla="*/ 6 w 18"/>
                <a:gd name="T21" fmla="*/ 3 h 24"/>
                <a:gd name="T22" fmla="*/ 3 w 18"/>
                <a:gd name="T23" fmla="*/ 3 h 24"/>
                <a:gd name="T24" fmla="*/ 4 w 18"/>
                <a:gd name="T25" fmla="*/ 0 h 24"/>
                <a:gd name="T26" fmla="*/ 10 w 18"/>
                <a:gd name="T27" fmla="*/ 0 h 24"/>
                <a:gd name="T28" fmla="*/ 7 w 18"/>
                <a:gd name="T29" fmla="*/ 14 h 24"/>
                <a:gd name="T30" fmla="*/ 7 w 18"/>
                <a:gd name="T31" fmla="*/ 14 h 24"/>
                <a:gd name="T32" fmla="*/ 11 w 18"/>
                <a:gd name="T33" fmla="*/ 11 h 24"/>
                <a:gd name="T34" fmla="*/ 15 w 18"/>
                <a:gd name="T35" fmla="*/ 7 h 24"/>
                <a:gd name="T36" fmla="*/ 18 w 18"/>
                <a:gd name="T37" fmla="*/ 10 h 24"/>
                <a:gd name="T38" fmla="*/ 15 w 18"/>
                <a:gd name="T39" fmla="*/ 13 h 24"/>
                <a:gd name="T40" fmla="*/ 14 w 18"/>
                <a:gd name="T41" fmla="*/ 10 h 24"/>
                <a:gd name="T42" fmla="*/ 12 w 18"/>
                <a:gd name="T43" fmla="*/ 12 h 24"/>
                <a:gd name="T44" fmla="*/ 10 w 18"/>
                <a:gd name="T45" fmla="*/ 15 h 24"/>
                <a:gd name="T46" fmla="*/ 13 w 18"/>
                <a:gd name="T47" fmla="*/ 18 h 24"/>
                <a:gd name="T48" fmla="*/ 13 w 18"/>
                <a:gd name="T49" fmla="*/ 20 h 24"/>
                <a:gd name="T50" fmla="*/ 13 w 18"/>
                <a:gd name="T51"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4">
                  <a:moveTo>
                    <a:pt x="13" y="21"/>
                  </a:moveTo>
                  <a:cubicBezTo>
                    <a:pt x="14" y="21"/>
                    <a:pt x="15" y="20"/>
                    <a:pt x="15" y="18"/>
                  </a:cubicBezTo>
                  <a:cubicBezTo>
                    <a:pt x="17" y="18"/>
                    <a:pt x="17" y="18"/>
                    <a:pt x="17" y="18"/>
                  </a:cubicBezTo>
                  <a:cubicBezTo>
                    <a:pt x="16" y="22"/>
                    <a:pt x="14" y="24"/>
                    <a:pt x="12" y="24"/>
                  </a:cubicBezTo>
                  <a:cubicBezTo>
                    <a:pt x="10" y="24"/>
                    <a:pt x="9" y="23"/>
                    <a:pt x="9" y="20"/>
                  </a:cubicBezTo>
                  <a:cubicBezTo>
                    <a:pt x="9" y="19"/>
                    <a:pt x="9" y="18"/>
                    <a:pt x="9" y="17"/>
                  </a:cubicBezTo>
                  <a:cubicBezTo>
                    <a:pt x="9" y="16"/>
                    <a:pt x="9" y="16"/>
                    <a:pt x="6" y="16"/>
                  </a:cubicBezTo>
                  <a:cubicBezTo>
                    <a:pt x="6" y="16"/>
                    <a:pt x="6" y="16"/>
                    <a:pt x="6" y="16"/>
                  </a:cubicBezTo>
                  <a:cubicBezTo>
                    <a:pt x="4" y="23"/>
                    <a:pt x="4" y="23"/>
                    <a:pt x="4" y="23"/>
                  </a:cubicBezTo>
                  <a:cubicBezTo>
                    <a:pt x="0" y="23"/>
                    <a:pt x="0" y="23"/>
                    <a:pt x="0" y="23"/>
                  </a:cubicBezTo>
                  <a:cubicBezTo>
                    <a:pt x="6" y="3"/>
                    <a:pt x="6" y="3"/>
                    <a:pt x="6" y="3"/>
                  </a:cubicBezTo>
                  <a:cubicBezTo>
                    <a:pt x="3" y="3"/>
                    <a:pt x="3" y="3"/>
                    <a:pt x="3" y="3"/>
                  </a:cubicBezTo>
                  <a:cubicBezTo>
                    <a:pt x="4" y="0"/>
                    <a:pt x="4" y="0"/>
                    <a:pt x="4" y="0"/>
                  </a:cubicBezTo>
                  <a:cubicBezTo>
                    <a:pt x="10" y="0"/>
                    <a:pt x="10" y="0"/>
                    <a:pt x="10" y="0"/>
                  </a:cubicBezTo>
                  <a:cubicBezTo>
                    <a:pt x="7" y="14"/>
                    <a:pt x="7" y="14"/>
                    <a:pt x="7" y="14"/>
                  </a:cubicBezTo>
                  <a:cubicBezTo>
                    <a:pt x="7" y="14"/>
                    <a:pt x="7" y="14"/>
                    <a:pt x="7" y="14"/>
                  </a:cubicBezTo>
                  <a:cubicBezTo>
                    <a:pt x="9" y="14"/>
                    <a:pt x="9" y="13"/>
                    <a:pt x="11" y="11"/>
                  </a:cubicBezTo>
                  <a:cubicBezTo>
                    <a:pt x="12" y="9"/>
                    <a:pt x="13" y="7"/>
                    <a:pt x="15" y="7"/>
                  </a:cubicBezTo>
                  <a:cubicBezTo>
                    <a:pt x="17" y="7"/>
                    <a:pt x="18" y="8"/>
                    <a:pt x="18" y="10"/>
                  </a:cubicBezTo>
                  <a:cubicBezTo>
                    <a:pt x="18" y="11"/>
                    <a:pt x="17" y="13"/>
                    <a:pt x="15" y="13"/>
                  </a:cubicBezTo>
                  <a:cubicBezTo>
                    <a:pt x="14" y="13"/>
                    <a:pt x="13" y="12"/>
                    <a:pt x="14" y="10"/>
                  </a:cubicBezTo>
                  <a:cubicBezTo>
                    <a:pt x="13" y="10"/>
                    <a:pt x="13" y="11"/>
                    <a:pt x="12" y="12"/>
                  </a:cubicBezTo>
                  <a:cubicBezTo>
                    <a:pt x="11" y="13"/>
                    <a:pt x="11" y="14"/>
                    <a:pt x="10" y="15"/>
                  </a:cubicBezTo>
                  <a:cubicBezTo>
                    <a:pt x="12" y="15"/>
                    <a:pt x="13" y="16"/>
                    <a:pt x="13" y="18"/>
                  </a:cubicBezTo>
                  <a:cubicBezTo>
                    <a:pt x="13" y="19"/>
                    <a:pt x="13" y="20"/>
                    <a:pt x="13" y="20"/>
                  </a:cubicBezTo>
                  <a:cubicBezTo>
                    <a:pt x="13" y="21"/>
                    <a:pt x="13" y="21"/>
                    <a:pt x="13"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5" name="Freeform 18"/>
            <p:cNvSpPr>
              <a:spLocks noEditPoints="1"/>
            </p:cNvSpPr>
            <p:nvPr/>
          </p:nvSpPr>
          <p:spPr bwMode="auto">
            <a:xfrm>
              <a:off x="2427288" y="8140700"/>
              <a:ext cx="55563" cy="63500"/>
            </a:xfrm>
            <a:custGeom>
              <a:avLst/>
              <a:gdLst>
                <a:gd name="T0" fmla="*/ 5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5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5"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5" y="10"/>
                  </a:cubicBezTo>
                  <a:moveTo>
                    <a:pt x="5" y="8"/>
                  </a:moveTo>
                  <a:cubicBezTo>
                    <a:pt x="10" y="8"/>
                    <a:pt x="11" y="6"/>
                    <a:pt x="11" y="4"/>
                  </a:cubicBezTo>
                  <a:cubicBezTo>
                    <a:pt x="11" y="3"/>
                    <a:pt x="11" y="2"/>
                    <a:pt x="10" y="2"/>
                  </a:cubicBezTo>
                  <a:cubicBezTo>
                    <a:pt x="7" y="2"/>
                    <a:pt x="6"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6" name="Freeform 19"/>
            <p:cNvSpPr>
              <a:spLocks/>
            </p:cNvSpPr>
            <p:nvPr/>
          </p:nvSpPr>
          <p:spPr bwMode="auto">
            <a:xfrm>
              <a:off x="2486025" y="8140700"/>
              <a:ext cx="52388" cy="63500"/>
            </a:xfrm>
            <a:custGeom>
              <a:avLst/>
              <a:gdLst>
                <a:gd name="T0" fmla="*/ 6 w 14"/>
                <a:gd name="T1" fmla="*/ 17 h 17"/>
                <a:gd name="T2" fmla="*/ 0 w 14"/>
                <a:gd name="T3" fmla="*/ 13 h 17"/>
                <a:gd name="T4" fmla="*/ 2 w 14"/>
                <a:gd name="T5" fmla="*/ 10 h 17"/>
                <a:gd name="T6" fmla="*/ 4 w 14"/>
                <a:gd name="T7" fmla="*/ 12 h 17"/>
                <a:gd name="T8" fmla="*/ 3 w 14"/>
                <a:gd name="T9" fmla="*/ 14 h 17"/>
                <a:gd name="T10" fmla="*/ 6 w 14"/>
                <a:gd name="T11" fmla="*/ 15 h 17"/>
                <a:gd name="T12" fmla="*/ 9 w 14"/>
                <a:gd name="T13" fmla="*/ 13 h 17"/>
                <a:gd name="T14" fmla="*/ 6 w 14"/>
                <a:gd name="T15" fmla="*/ 10 h 17"/>
                <a:gd name="T16" fmla="*/ 2 w 14"/>
                <a:gd name="T17" fmla="*/ 6 h 17"/>
                <a:gd name="T18" fmla="*/ 8 w 14"/>
                <a:gd name="T19" fmla="*/ 0 h 17"/>
                <a:gd name="T20" fmla="*/ 14 w 14"/>
                <a:gd name="T21" fmla="*/ 4 h 17"/>
                <a:gd name="T22" fmla="*/ 12 w 14"/>
                <a:gd name="T23" fmla="*/ 6 h 17"/>
                <a:gd name="T24" fmla="*/ 10 w 14"/>
                <a:gd name="T25" fmla="*/ 5 h 17"/>
                <a:gd name="T26" fmla="*/ 10 w 14"/>
                <a:gd name="T27" fmla="*/ 3 h 17"/>
                <a:gd name="T28" fmla="*/ 8 w 14"/>
                <a:gd name="T29" fmla="*/ 2 h 17"/>
                <a:gd name="T30" fmla="*/ 5 w 14"/>
                <a:gd name="T31" fmla="*/ 4 h 17"/>
                <a:gd name="T32" fmla="*/ 9 w 14"/>
                <a:gd name="T33" fmla="*/ 7 h 17"/>
                <a:gd name="T34" fmla="*/ 12 w 14"/>
                <a:gd name="T35" fmla="*/ 11 h 17"/>
                <a:gd name="T36" fmla="*/ 6 w 14"/>
                <a:gd name="T3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7">
                  <a:moveTo>
                    <a:pt x="6" y="17"/>
                  </a:moveTo>
                  <a:cubicBezTo>
                    <a:pt x="3" y="17"/>
                    <a:pt x="0" y="15"/>
                    <a:pt x="0" y="13"/>
                  </a:cubicBezTo>
                  <a:cubicBezTo>
                    <a:pt x="0" y="12"/>
                    <a:pt x="0" y="10"/>
                    <a:pt x="2" y="10"/>
                  </a:cubicBezTo>
                  <a:cubicBezTo>
                    <a:pt x="3" y="10"/>
                    <a:pt x="4" y="11"/>
                    <a:pt x="4" y="12"/>
                  </a:cubicBezTo>
                  <a:cubicBezTo>
                    <a:pt x="4" y="13"/>
                    <a:pt x="3" y="14"/>
                    <a:pt x="3" y="14"/>
                  </a:cubicBezTo>
                  <a:cubicBezTo>
                    <a:pt x="4" y="15"/>
                    <a:pt x="5" y="15"/>
                    <a:pt x="6" y="15"/>
                  </a:cubicBezTo>
                  <a:cubicBezTo>
                    <a:pt x="8" y="15"/>
                    <a:pt x="9" y="14"/>
                    <a:pt x="9" y="13"/>
                  </a:cubicBezTo>
                  <a:cubicBezTo>
                    <a:pt x="9" y="11"/>
                    <a:pt x="7" y="11"/>
                    <a:pt x="6" y="10"/>
                  </a:cubicBezTo>
                  <a:cubicBezTo>
                    <a:pt x="4" y="9"/>
                    <a:pt x="2" y="8"/>
                    <a:pt x="2" y="6"/>
                  </a:cubicBezTo>
                  <a:cubicBezTo>
                    <a:pt x="2" y="2"/>
                    <a:pt x="5" y="0"/>
                    <a:pt x="8" y="0"/>
                  </a:cubicBezTo>
                  <a:cubicBezTo>
                    <a:pt x="11" y="0"/>
                    <a:pt x="14" y="2"/>
                    <a:pt x="14" y="4"/>
                  </a:cubicBezTo>
                  <a:cubicBezTo>
                    <a:pt x="14" y="5"/>
                    <a:pt x="13" y="6"/>
                    <a:pt x="12" y="6"/>
                  </a:cubicBezTo>
                  <a:cubicBezTo>
                    <a:pt x="10" y="6"/>
                    <a:pt x="10" y="6"/>
                    <a:pt x="10" y="5"/>
                  </a:cubicBezTo>
                  <a:cubicBezTo>
                    <a:pt x="10" y="4"/>
                    <a:pt x="10" y="3"/>
                    <a:pt x="10" y="3"/>
                  </a:cubicBezTo>
                  <a:cubicBezTo>
                    <a:pt x="10" y="2"/>
                    <a:pt x="9" y="2"/>
                    <a:pt x="8" y="2"/>
                  </a:cubicBezTo>
                  <a:cubicBezTo>
                    <a:pt x="7" y="2"/>
                    <a:pt x="5" y="3"/>
                    <a:pt x="5" y="4"/>
                  </a:cubicBezTo>
                  <a:cubicBezTo>
                    <a:pt x="5" y="6"/>
                    <a:pt x="7" y="6"/>
                    <a:pt x="9" y="7"/>
                  </a:cubicBezTo>
                  <a:cubicBezTo>
                    <a:pt x="11" y="8"/>
                    <a:pt x="12" y="9"/>
                    <a:pt x="12" y="11"/>
                  </a:cubicBezTo>
                  <a:cubicBezTo>
                    <a:pt x="12" y="15"/>
                    <a:pt x="9" y="17"/>
                    <a:pt x="6" y="17"/>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7" name="Freeform 20"/>
            <p:cNvSpPr>
              <a:spLocks/>
            </p:cNvSpPr>
            <p:nvPr/>
          </p:nvSpPr>
          <p:spPr bwMode="auto">
            <a:xfrm>
              <a:off x="2562225" y="8118475"/>
              <a:ext cx="130175" cy="85725"/>
            </a:xfrm>
            <a:custGeom>
              <a:avLst/>
              <a:gdLst>
                <a:gd name="T0" fmla="*/ 37 w 82"/>
                <a:gd name="T1" fmla="*/ 21 h 54"/>
                <a:gd name="T2" fmla="*/ 19 w 82"/>
                <a:gd name="T3" fmla="*/ 54 h 54"/>
                <a:gd name="T4" fmla="*/ 11 w 82"/>
                <a:gd name="T5" fmla="*/ 54 h 54"/>
                <a:gd name="T6" fmla="*/ 7 w 82"/>
                <a:gd name="T7" fmla="*/ 7 h 54"/>
                <a:gd name="T8" fmla="*/ 0 w 82"/>
                <a:gd name="T9" fmla="*/ 7 h 54"/>
                <a:gd name="T10" fmla="*/ 2 w 82"/>
                <a:gd name="T11" fmla="*/ 0 h 54"/>
                <a:gd name="T12" fmla="*/ 26 w 82"/>
                <a:gd name="T13" fmla="*/ 0 h 54"/>
                <a:gd name="T14" fmla="*/ 23 w 82"/>
                <a:gd name="T15" fmla="*/ 7 h 54"/>
                <a:gd name="T16" fmla="*/ 19 w 82"/>
                <a:gd name="T17" fmla="*/ 7 h 54"/>
                <a:gd name="T18" fmla="*/ 19 w 82"/>
                <a:gd name="T19" fmla="*/ 42 h 54"/>
                <a:gd name="T20" fmla="*/ 19 w 82"/>
                <a:gd name="T21" fmla="*/ 42 h 54"/>
                <a:gd name="T22" fmla="*/ 37 w 82"/>
                <a:gd name="T23" fmla="*/ 11 h 54"/>
                <a:gd name="T24" fmla="*/ 37 w 82"/>
                <a:gd name="T25" fmla="*/ 7 h 54"/>
                <a:gd name="T26" fmla="*/ 30 w 82"/>
                <a:gd name="T27" fmla="*/ 7 h 54"/>
                <a:gd name="T28" fmla="*/ 33 w 82"/>
                <a:gd name="T29" fmla="*/ 0 h 54"/>
                <a:gd name="T30" fmla="*/ 56 w 82"/>
                <a:gd name="T31" fmla="*/ 0 h 54"/>
                <a:gd name="T32" fmla="*/ 54 w 82"/>
                <a:gd name="T33" fmla="*/ 7 h 54"/>
                <a:gd name="T34" fmla="*/ 47 w 82"/>
                <a:gd name="T35" fmla="*/ 7 h 54"/>
                <a:gd name="T36" fmla="*/ 49 w 82"/>
                <a:gd name="T37" fmla="*/ 42 h 54"/>
                <a:gd name="T38" fmla="*/ 49 w 82"/>
                <a:gd name="T39" fmla="*/ 42 h 54"/>
                <a:gd name="T40" fmla="*/ 68 w 82"/>
                <a:gd name="T41" fmla="*/ 7 h 54"/>
                <a:gd name="T42" fmla="*/ 61 w 82"/>
                <a:gd name="T43" fmla="*/ 7 h 54"/>
                <a:gd name="T44" fmla="*/ 63 w 82"/>
                <a:gd name="T45" fmla="*/ 0 h 54"/>
                <a:gd name="T46" fmla="*/ 82 w 82"/>
                <a:gd name="T47" fmla="*/ 0 h 54"/>
                <a:gd name="T48" fmla="*/ 80 w 82"/>
                <a:gd name="T49" fmla="*/ 7 h 54"/>
                <a:gd name="T50" fmla="*/ 75 w 82"/>
                <a:gd name="T51" fmla="*/ 7 h 54"/>
                <a:gd name="T52" fmla="*/ 49 w 82"/>
                <a:gd name="T53" fmla="*/ 54 h 54"/>
                <a:gd name="T54" fmla="*/ 40 w 82"/>
                <a:gd name="T55" fmla="*/ 54 h 54"/>
                <a:gd name="T56" fmla="*/ 37 w 82"/>
                <a:gd name="T5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54">
                  <a:moveTo>
                    <a:pt x="37" y="21"/>
                  </a:moveTo>
                  <a:lnTo>
                    <a:pt x="19" y="54"/>
                  </a:lnTo>
                  <a:lnTo>
                    <a:pt x="11" y="54"/>
                  </a:lnTo>
                  <a:lnTo>
                    <a:pt x="7" y="7"/>
                  </a:lnTo>
                  <a:lnTo>
                    <a:pt x="0" y="7"/>
                  </a:lnTo>
                  <a:lnTo>
                    <a:pt x="2" y="0"/>
                  </a:lnTo>
                  <a:lnTo>
                    <a:pt x="26" y="0"/>
                  </a:lnTo>
                  <a:lnTo>
                    <a:pt x="23" y="7"/>
                  </a:lnTo>
                  <a:lnTo>
                    <a:pt x="19" y="7"/>
                  </a:lnTo>
                  <a:lnTo>
                    <a:pt x="19" y="42"/>
                  </a:lnTo>
                  <a:lnTo>
                    <a:pt x="19" y="42"/>
                  </a:lnTo>
                  <a:lnTo>
                    <a:pt x="37" y="11"/>
                  </a:lnTo>
                  <a:lnTo>
                    <a:pt x="37" y="7"/>
                  </a:lnTo>
                  <a:lnTo>
                    <a:pt x="30" y="7"/>
                  </a:lnTo>
                  <a:lnTo>
                    <a:pt x="33" y="0"/>
                  </a:lnTo>
                  <a:lnTo>
                    <a:pt x="56" y="0"/>
                  </a:lnTo>
                  <a:lnTo>
                    <a:pt x="54" y="7"/>
                  </a:lnTo>
                  <a:lnTo>
                    <a:pt x="47" y="7"/>
                  </a:lnTo>
                  <a:lnTo>
                    <a:pt x="49" y="42"/>
                  </a:lnTo>
                  <a:lnTo>
                    <a:pt x="49" y="42"/>
                  </a:lnTo>
                  <a:lnTo>
                    <a:pt x="68" y="7"/>
                  </a:lnTo>
                  <a:lnTo>
                    <a:pt x="61" y="7"/>
                  </a:lnTo>
                  <a:lnTo>
                    <a:pt x="63" y="0"/>
                  </a:lnTo>
                  <a:lnTo>
                    <a:pt x="82" y="0"/>
                  </a:lnTo>
                  <a:lnTo>
                    <a:pt x="80" y="7"/>
                  </a:lnTo>
                  <a:lnTo>
                    <a:pt x="75" y="7"/>
                  </a:lnTo>
                  <a:lnTo>
                    <a:pt x="49" y="54"/>
                  </a:lnTo>
                  <a:lnTo>
                    <a:pt x="40" y="54"/>
                  </a:lnTo>
                  <a:lnTo>
                    <a:pt x="37" y="21"/>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8" name="Freeform 21"/>
            <p:cNvSpPr>
              <a:spLocks noEditPoints="1"/>
            </p:cNvSpPr>
            <p:nvPr/>
          </p:nvSpPr>
          <p:spPr bwMode="auto">
            <a:xfrm>
              <a:off x="2670175"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7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4"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9" y="15"/>
                    <a:pt x="7" y="17"/>
                    <a:pt x="5" y="17"/>
                  </a:cubicBezTo>
                  <a:cubicBezTo>
                    <a:pt x="2" y="17"/>
                    <a:pt x="0" y="14"/>
                    <a:pt x="0" y="11"/>
                  </a:cubicBezTo>
                  <a:cubicBezTo>
                    <a:pt x="0" y="8"/>
                    <a:pt x="2" y="5"/>
                    <a:pt x="3" y="3"/>
                  </a:cubicBezTo>
                  <a:cubicBezTo>
                    <a:pt x="5" y="1"/>
                    <a:pt x="7" y="0"/>
                    <a:pt x="9" y="0"/>
                  </a:cubicBezTo>
                  <a:cubicBezTo>
                    <a:pt x="11" y="0"/>
                    <a:pt x="12" y="2"/>
                    <a:pt x="12" y="3"/>
                  </a:cubicBezTo>
                  <a:cubicBezTo>
                    <a:pt x="13" y="1"/>
                    <a:pt x="13" y="1"/>
                    <a:pt x="13" y="1"/>
                  </a:cubicBezTo>
                  <a:cubicBezTo>
                    <a:pt x="17" y="1"/>
                    <a:pt x="17" y="1"/>
                    <a:pt x="17" y="1"/>
                  </a:cubicBezTo>
                  <a:lnTo>
                    <a:pt x="14" y="11"/>
                  </a:lnTo>
                  <a:close/>
                  <a:moveTo>
                    <a:pt x="11" y="5"/>
                  </a:moveTo>
                  <a:cubicBezTo>
                    <a:pt x="11" y="4"/>
                    <a:pt x="11"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9" name="Freeform 22"/>
            <p:cNvSpPr>
              <a:spLocks/>
            </p:cNvSpPr>
            <p:nvPr/>
          </p:nvSpPr>
          <p:spPr bwMode="auto">
            <a:xfrm>
              <a:off x="2741613" y="8129588"/>
              <a:ext cx="49213" cy="74612"/>
            </a:xfrm>
            <a:custGeom>
              <a:avLst/>
              <a:gdLst>
                <a:gd name="T0" fmla="*/ 7 w 13"/>
                <a:gd name="T1" fmla="*/ 6 h 20"/>
                <a:gd name="T2" fmla="*/ 5 w 13"/>
                <a:gd name="T3" fmla="*/ 14 h 20"/>
                <a:gd name="T4" fmla="*/ 5 w 13"/>
                <a:gd name="T5" fmla="*/ 16 h 20"/>
                <a:gd name="T6" fmla="*/ 6 w 13"/>
                <a:gd name="T7" fmla="*/ 17 h 20"/>
                <a:gd name="T8" fmla="*/ 9 w 13"/>
                <a:gd name="T9" fmla="*/ 13 h 20"/>
                <a:gd name="T10" fmla="*/ 11 w 13"/>
                <a:gd name="T11" fmla="*/ 14 h 20"/>
                <a:gd name="T12" fmla="*/ 5 w 13"/>
                <a:gd name="T13" fmla="*/ 20 h 20"/>
                <a:gd name="T14" fmla="*/ 1 w 13"/>
                <a:gd name="T15" fmla="*/ 16 h 20"/>
                <a:gd name="T16" fmla="*/ 2 w 13"/>
                <a:gd name="T17" fmla="*/ 13 h 20"/>
                <a:gd name="T18" fmla="*/ 3 w 13"/>
                <a:gd name="T19" fmla="*/ 6 h 20"/>
                <a:gd name="T20" fmla="*/ 0 w 13"/>
                <a:gd name="T21" fmla="*/ 6 h 20"/>
                <a:gd name="T22" fmla="*/ 1 w 13"/>
                <a:gd name="T23" fmla="*/ 4 h 20"/>
                <a:gd name="T24" fmla="*/ 4 w 13"/>
                <a:gd name="T25" fmla="*/ 4 h 20"/>
                <a:gd name="T26" fmla="*/ 5 w 13"/>
                <a:gd name="T27" fmla="*/ 0 h 20"/>
                <a:gd name="T28" fmla="*/ 9 w 13"/>
                <a:gd name="T29" fmla="*/ 0 h 20"/>
                <a:gd name="T30" fmla="*/ 8 w 13"/>
                <a:gd name="T31" fmla="*/ 4 h 20"/>
                <a:gd name="T32" fmla="*/ 13 w 13"/>
                <a:gd name="T33" fmla="*/ 4 h 20"/>
                <a:gd name="T34" fmla="*/ 12 w 13"/>
                <a:gd name="T35" fmla="*/ 6 h 20"/>
                <a:gd name="T36" fmla="*/ 7 w 13"/>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7" y="20"/>
                    <a:pt x="5" y="20"/>
                  </a:cubicBezTo>
                  <a:cubicBezTo>
                    <a:pt x="3" y="20"/>
                    <a:pt x="1" y="19"/>
                    <a:pt x="1" y="16"/>
                  </a:cubicBezTo>
                  <a:cubicBezTo>
                    <a:pt x="1" y="15"/>
                    <a:pt x="1" y="14"/>
                    <a:pt x="2"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3" y="4"/>
                    <a:pt x="13" y="4"/>
                    <a:pt x="13"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0" name="Freeform 23"/>
            <p:cNvSpPr>
              <a:spLocks noEditPoints="1"/>
            </p:cNvSpPr>
            <p:nvPr/>
          </p:nvSpPr>
          <p:spPr bwMode="auto">
            <a:xfrm>
              <a:off x="2790825" y="8140700"/>
              <a:ext cx="52388" cy="63500"/>
            </a:xfrm>
            <a:custGeom>
              <a:avLst/>
              <a:gdLst>
                <a:gd name="T0" fmla="*/ 4 w 14"/>
                <a:gd name="T1" fmla="*/ 10 h 17"/>
                <a:gd name="T2" fmla="*/ 4 w 14"/>
                <a:gd name="T3" fmla="*/ 11 h 17"/>
                <a:gd name="T4" fmla="*/ 7 w 14"/>
                <a:gd name="T5" fmla="*/ 15 h 17"/>
                <a:gd name="T6" fmla="*/ 12 w 14"/>
                <a:gd name="T7" fmla="*/ 11 h 17"/>
                <a:gd name="T8" fmla="*/ 13 w 14"/>
                <a:gd name="T9" fmla="*/ 12 h 17"/>
                <a:gd name="T10" fmla="*/ 6 w 14"/>
                <a:gd name="T11" fmla="*/ 17 h 17"/>
                <a:gd name="T12" fmla="*/ 0 w 14"/>
                <a:gd name="T13" fmla="*/ 11 h 17"/>
                <a:gd name="T14" fmla="*/ 10 w 14"/>
                <a:gd name="T15" fmla="*/ 0 h 17"/>
                <a:gd name="T16" fmla="*/ 14 w 14"/>
                <a:gd name="T17" fmla="*/ 4 h 17"/>
                <a:gd name="T18" fmla="*/ 4 w 14"/>
                <a:gd name="T19" fmla="*/ 10 h 17"/>
                <a:gd name="T20" fmla="*/ 4 w 14"/>
                <a:gd name="T21" fmla="*/ 8 h 17"/>
                <a:gd name="T22" fmla="*/ 11 w 14"/>
                <a:gd name="T23" fmla="*/ 4 h 17"/>
                <a:gd name="T24" fmla="*/ 9 w 14"/>
                <a:gd name="T25" fmla="*/ 2 h 17"/>
                <a:gd name="T26" fmla="*/ 4 w 14"/>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7">
                  <a:moveTo>
                    <a:pt x="4" y="10"/>
                  </a:moveTo>
                  <a:cubicBezTo>
                    <a:pt x="4" y="10"/>
                    <a:pt x="4" y="11"/>
                    <a:pt x="4" y="11"/>
                  </a:cubicBezTo>
                  <a:cubicBezTo>
                    <a:pt x="4" y="14"/>
                    <a:pt x="5" y="15"/>
                    <a:pt x="7" y="15"/>
                  </a:cubicBezTo>
                  <a:cubicBezTo>
                    <a:pt x="9" y="15"/>
                    <a:pt x="10" y="13"/>
                    <a:pt x="12" y="11"/>
                  </a:cubicBezTo>
                  <a:cubicBezTo>
                    <a:pt x="13" y="12"/>
                    <a:pt x="13" y="12"/>
                    <a:pt x="13" y="12"/>
                  </a:cubicBezTo>
                  <a:cubicBezTo>
                    <a:pt x="11" y="15"/>
                    <a:pt x="9" y="17"/>
                    <a:pt x="6" y="17"/>
                  </a:cubicBezTo>
                  <a:cubicBezTo>
                    <a:pt x="2" y="17"/>
                    <a:pt x="0" y="14"/>
                    <a:pt x="0" y="11"/>
                  </a:cubicBezTo>
                  <a:cubicBezTo>
                    <a:pt x="0" y="5"/>
                    <a:pt x="4" y="0"/>
                    <a:pt x="10" y="0"/>
                  </a:cubicBezTo>
                  <a:cubicBezTo>
                    <a:pt x="13" y="0"/>
                    <a:pt x="14" y="2"/>
                    <a:pt x="14" y="4"/>
                  </a:cubicBezTo>
                  <a:cubicBezTo>
                    <a:pt x="14" y="7"/>
                    <a:pt x="11" y="10"/>
                    <a:pt x="4" y="10"/>
                  </a:cubicBezTo>
                  <a:moveTo>
                    <a:pt x="4" y="8"/>
                  </a:moveTo>
                  <a:cubicBezTo>
                    <a:pt x="9" y="8"/>
                    <a:pt x="11" y="6"/>
                    <a:pt x="11" y="4"/>
                  </a:cubicBezTo>
                  <a:cubicBezTo>
                    <a:pt x="11" y="3"/>
                    <a:pt x="10" y="2"/>
                    <a:pt x="9" y="2"/>
                  </a:cubicBezTo>
                  <a:cubicBezTo>
                    <a:pt x="7" y="2"/>
                    <a:pt x="5" y="6"/>
                    <a:pt x="4"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1" name="Freeform 24"/>
            <p:cNvSpPr>
              <a:spLocks/>
            </p:cNvSpPr>
            <p:nvPr/>
          </p:nvSpPr>
          <p:spPr bwMode="auto">
            <a:xfrm>
              <a:off x="2846388" y="8140700"/>
              <a:ext cx="60325" cy="60325"/>
            </a:xfrm>
            <a:custGeom>
              <a:avLst/>
              <a:gdLst>
                <a:gd name="T0" fmla="*/ 5 w 16"/>
                <a:gd name="T1" fmla="*/ 5 h 16"/>
                <a:gd name="T2" fmla="*/ 5 w 16"/>
                <a:gd name="T3" fmla="*/ 3 h 16"/>
                <a:gd name="T4" fmla="*/ 2 w 16"/>
                <a:gd name="T5" fmla="*/ 7 h 16"/>
                <a:gd name="T6" fmla="*/ 0 w 16"/>
                <a:gd name="T7" fmla="*/ 6 h 16"/>
                <a:gd name="T8" fmla="*/ 6 w 16"/>
                <a:gd name="T9" fmla="*/ 0 h 16"/>
                <a:gd name="T10" fmla="*/ 8 w 16"/>
                <a:gd name="T11" fmla="*/ 4 h 16"/>
                <a:gd name="T12" fmla="*/ 8 w 16"/>
                <a:gd name="T13" fmla="*/ 7 h 16"/>
                <a:gd name="T14" fmla="*/ 8 w 16"/>
                <a:gd name="T15" fmla="*/ 7 h 16"/>
                <a:gd name="T16" fmla="*/ 14 w 16"/>
                <a:gd name="T17" fmla="*/ 0 h 16"/>
                <a:gd name="T18" fmla="*/ 16 w 16"/>
                <a:gd name="T19" fmla="*/ 3 h 16"/>
                <a:gd name="T20" fmla="*/ 14 w 16"/>
                <a:gd name="T21" fmla="*/ 6 h 16"/>
                <a:gd name="T22" fmla="*/ 12 w 16"/>
                <a:gd name="T23" fmla="*/ 4 h 16"/>
                <a:gd name="T24" fmla="*/ 6 w 16"/>
                <a:gd name="T25" fmla="*/ 16 h 16"/>
                <a:gd name="T26" fmla="*/ 2 w 16"/>
                <a:gd name="T27" fmla="*/ 16 h 16"/>
                <a:gd name="T28" fmla="*/ 5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5" y="5"/>
                  </a:moveTo>
                  <a:cubicBezTo>
                    <a:pt x="5" y="4"/>
                    <a:pt x="5" y="3"/>
                    <a:pt x="5" y="3"/>
                  </a:cubicBezTo>
                  <a:cubicBezTo>
                    <a:pt x="4" y="3"/>
                    <a:pt x="3" y="4"/>
                    <a:pt x="2" y="7"/>
                  </a:cubicBezTo>
                  <a:cubicBezTo>
                    <a:pt x="0" y="6"/>
                    <a:pt x="0" y="6"/>
                    <a:pt x="0" y="6"/>
                  </a:cubicBezTo>
                  <a:cubicBezTo>
                    <a:pt x="2" y="2"/>
                    <a:pt x="3" y="0"/>
                    <a:pt x="6" y="0"/>
                  </a:cubicBezTo>
                  <a:cubicBezTo>
                    <a:pt x="7" y="0"/>
                    <a:pt x="8" y="2"/>
                    <a:pt x="8" y="4"/>
                  </a:cubicBezTo>
                  <a:cubicBezTo>
                    <a:pt x="8" y="5"/>
                    <a:pt x="8" y="6"/>
                    <a:pt x="8" y="7"/>
                  </a:cubicBezTo>
                  <a:cubicBezTo>
                    <a:pt x="8" y="7"/>
                    <a:pt x="8" y="7"/>
                    <a:pt x="8" y="7"/>
                  </a:cubicBezTo>
                  <a:cubicBezTo>
                    <a:pt x="10" y="3"/>
                    <a:pt x="11" y="0"/>
                    <a:pt x="14" y="0"/>
                  </a:cubicBezTo>
                  <a:cubicBezTo>
                    <a:pt x="15" y="0"/>
                    <a:pt x="16" y="1"/>
                    <a:pt x="16" y="3"/>
                  </a:cubicBezTo>
                  <a:cubicBezTo>
                    <a:pt x="16" y="5"/>
                    <a:pt x="15" y="6"/>
                    <a:pt x="14" y="6"/>
                  </a:cubicBezTo>
                  <a:cubicBezTo>
                    <a:pt x="13" y="6"/>
                    <a:pt x="12" y="5"/>
                    <a:pt x="12" y="4"/>
                  </a:cubicBezTo>
                  <a:cubicBezTo>
                    <a:pt x="11" y="4"/>
                    <a:pt x="8" y="7"/>
                    <a:pt x="6" y="16"/>
                  </a:cubicBezTo>
                  <a:cubicBezTo>
                    <a:pt x="2" y="16"/>
                    <a:pt x="2" y="16"/>
                    <a:pt x="2" y="16"/>
                  </a:cubicBezTo>
                  <a:lnTo>
                    <a:pt x="5"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2" name="Freeform 25"/>
            <p:cNvSpPr>
              <a:spLocks noEditPoints="1"/>
            </p:cNvSpPr>
            <p:nvPr/>
          </p:nvSpPr>
          <p:spPr bwMode="auto">
            <a:xfrm>
              <a:off x="2917825" y="8118475"/>
              <a:ext cx="90488" cy="82550"/>
            </a:xfrm>
            <a:custGeom>
              <a:avLst/>
              <a:gdLst>
                <a:gd name="T0" fmla="*/ 38 w 57"/>
                <a:gd name="T1" fmla="*/ 47 h 52"/>
                <a:gd name="T2" fmla="*/ 38 w 57"/>
                <a:gd name="T3" fmla="*/ 35 h 52"/>
                <a:gd name="T4" fmla="*/ 21 w 57"/>
                <a:gd name="T5" fmla="*/ 35 h 52"/>
                <a:gd name="T6" fmla="*/ 14 w 57"/>
                <a:gd name="T7" fmla="*/ 47 h 52"/>
                <a:gd name="T8" fmla="*/ 19 w 57"/>
                <a:gd name="T9" fmla="*/ 47 h 52"/>
                <a:gd name="T10" fmla="*/ 19 w 57"/>
                <a:gd name="T11" fmla="*/ 52 h 52"/>
                <a:gd name="T12" fmla="*/ 0 w 57"/>
                <a:gd name="T13" fmla="*/ 52 h 52"/>
                <a:gd name="T14" fmla="*/ 0 w 57"/>
                <a:gd name="T15" fmla="*/ 47 h 52"/>
                <a:gd name="T16" fmla="*/ 7 w 57"/>
                <a:gd name="T17" fmla="*/ 47 h 52"/>
                <a:gd name="T18" fmla="*/ 36 w 57"/>
                <a:gd name="T19" fmla="*/ 0 h 52"/>
                <a:gd name="T20" fmla="*/ 45 w 57"/>
                <a:gd name="T21" fmla="*/ 0 h 52"/>
                <a:gd name="T22" fmla="*/ 50 w 57"/>
                <a:gd name="T23" fmla="*/ 47 h 52"/>
                <a:gd name="T24" fmla="*/ 57 w 57"/>
                <a:gd name="T25" fmla="*/ 47 h 52"/>
                <a:gd name="T26" fmla="*/ 54 w 57"/>
                <a:gd name="T27" fmla="*/ 52 h 52"/>
                <a:gd name="T28" fmla="*/ 31 w 57"/>
                <a:gd name="T29" fmla="*/ 52 h 52"/>
                <a:gd name="T30" fmla="*/ 31 w 57"/>
                <a:gd name="T31" fmla="*/ 47 h 52"/>
                <a:gd name="T32" fmla="*/ 38 w 57"/>
                <a:gd name="T33" fmla="*/ 47 h 52"/>
                <a:gd name="T34" fmla="*/ 38 w 57"/>
                <a:gd name="T35" fmla="*/ 30 h 52"/>
                <a:gd name="T36" fmla="*/ 36 w 57"/>
                <a:gd name="T37" fmla="*/ 9 h 52"/>
                <a:gd name="T38" fmla="*/ 36 w 57"/>
                <a:gd name="T39" fmla="*/ 9 h 52"/>
                <a:gd name="T40" fmla="*/ 24 w 57"/>
                <a:gd name="T41" fmla="*/ 30 h 52"/>
                <a:gd name="T42" fmla="*/ 38 w 57"/>
                <a:gd name="T43"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52">
                  <a:moveTo>
                    <a:pt x="38" y="47"/>
                  </a:moveTo>
                  <a:lnTo>
                    <a:pt x="38" y="35"/>
                  </a:lnTo>
                  <a:lnTo>
                    <a:pt x="21" y="35"/>
                  </a:lnTo>
                  <a:lnTo>
                    <a:pt x="14" y="47"/>
                  </a:lnTo>
                  <a:lnTo>
                    <a:pt x="19" y="47"/>
                  </a:lnTo>
                  <a:lnTo>
                    <a:pt x="19" y="52"/>
                  </a:lnTo>
                  <a:lnTo>
                    <a:pt x="0" y="52"/>
                  </a:lnTo>
                  <a:lnTo>
                    <a:pt x="0" y="47"/>
                  </a:lnTo>
                  <a:lnTo>
                    <a:pt x="7" y="47"/>
                  </a:lnTo>
                  <a:lnTo>
                    <a:pt x="36" y="0"/>
                  </a:lnTo>
                  <a:lnTo>
                    <a:pt x="45" y="0"/>
                  </a:lnTo>
                  <a:lnTo>
                    <a:pt x="50" y="47"/>
                  </a:lnTo>
                  <a:lnTo>
                    <a:pt x="57" y="47"/>
                  </a:lnTo>
                  <a:lnTo>
                    <a:pt x="54" y="52"/>
                  </a:lnTo>
                  <a:lnTo>
                    <a:pt x="31" y="52"/>
                  </a:lnTo>
                  <a:lnTo>
                    <a:pt x="31" y="47"/>
                  </a:lnTo>
                  <a:lnTo>
                    <a:pt x="38" y="47"/>
                  </a:lnTo>
                  <a:close/>
                  <a:moveTo>
                    <a:pt x="38" y="30"/>
                  </a:moveTo>
                  <a:lnTo>
                    <a:pt x="36" y="9"/>
                  </a:lnTo>
                  <a:lnTo>
                    <a:pt x="36" y="9"/>
                  </a:lnTo>
                  <a:lnTo>
                    <a:pt x="24" y="30"/>
                  </a:lnTo>
                  <a:lnTo>
                    <a:pt x="38" y="3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3" name="Freeform 26"/>
            <p:cNvSpPr>
              <a:spLocks/>
            </p:cNvSpPr>
            <p:nvPr/>
          </p:nvSpPr>
          <p:spPr bwMode="auto">
            <a:xfrm>
              <a:off x="3008313" y="8140700"/>
              <a:ext cx="74613" cy="63500"/>
            </a:xfrm>
            <a:custGeom>
              <a:avLst/>
              <a:gdLst>
                <a:gd name="T0" fmla="*/ 12 w 20"/>
                <a:gd name="T1" fmla="*/ 14 h 17"/>
                <a:gd name="T2" fmla="*/ 13 w 20"/>
                <a:gd name="T3" fmla="*/ 10 h 17"/>
                <a:gd name="T4" fmla="*/ 13 w 20"/>
                <a:gd name="T5" fmla="*/ 10 h 17"/>
                <a:gd name="T6" fmla="*/ 5 w 20"/>
                <a:gd name="T7" fmla="*/ 17 h 17"/>
                <a:gd name="T8" fmla="*/ 2 w 20"/>
                <a:gd name="T9" fmla="*/ 13 h 17"/>
                <a:gd name="T10" fmla="*/ 5 w 20"/>
                <a:gd name="T11" fmla="*/ 4 h 17"/>
                <a:gd name="T12" fmla="*/ 4 w 20"/>
                <a:gd name="T13" fmla="*/ 3 h 17"/>
                <a:gd name="T14" fmla="*/ 2 w 20"/>
                <a:gd name="T15" fmla="*/ 6 h 17"/>
                <a:gd name="T16" fmla="*/ 0 w 20"/>
                <a:gd name="T17" fmla="*/ 6 h 17"/>
                <a:gd name="T18" fmla="*/ 6 w 20"/>
                <a:gd name="T19" fmla="*/ 0 h 17"/>
                <a:gd name="T20" fmla="*/ 9 w 20"/>
                <a:gd name="T21" fmla="*/ 4 h 17"/>
                <a:gd name="T22" fmla="*/ 6 w 20"/>
                <a:gd name="T23" fmla="*/ 12 h 17"/>
                <a:gd name="T24" fmla="*/ 7 w 20"/>
                <a:gd name="T25" fmla="*/ 14 h 17"/>
                <a:gd name="T26" fmla="*/ 14 w 20"/>
                <a:gd name="T27" fmla="*/ 1 h 17"/>
                <a:gd name="T28" fmla="*/ 18 w 20"/>
                <a:gd name="T29" fmla="*/ 1 h 17"/>
                <a:gd name="T30" fmla="*/ 16 w 20"/>
                <a:gd name="T31" fmla="*/ 11 h 17"/>
                <a:gd name="T32" fmla="*/ 15 w 20"/>
                <a:gd name="T33" fmla="*/ 13 h 17"/>
                <a:gd name="T34" fmla="*/ 16 w 20"/>
                <a:gd name="T35" fmla="*/ 14 h 17"/>
                <a:gd name="T36" fmla="*/ 18 w 20"/>
                <a:gd name="T37" fmla="*/ 11 h 17"/>
                <a:gd name="T38" fmla="*/ 20 w 20"/>
                <a:gd name="T39" fmla="*/ 11 h 17"/>
                <a:gd name="T40" fmla="*/ 15 w 20"/>
                <a:gd name="T41" fmla="*/ 17 h 17"/>
                <a:gd name="T42" fmla="*/ 12 w 20"/>
                <a:gd name="T43"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7">
                  <a:moveTo>
                    <a:pt x="12" y="14"/>
                  </a:moveTo>
                  <a:cubicBezTo>
                    <a:pt x="12" y="13"/>
                    <a:pt x="12" y="11"/>
                    <a:pt x="13" y="10"/>
                  </a:cubicBezTo>
                  <a:cubicBezTo>
                    <a:pt x="13" y="10"/>
                    <a:pt x="13" y="10"/>
                    <a:pt x="13" y="10"/>
                  </a:cubicBezTo>
                  <a:cubicBezTo>
                    <a:pt x="10" y="15"/>
                    <a:pt x="8" y="17"/>
                    <a:pt x="5" y="17"/>
                  </a:cubicBezTo>
                  <a:cubicBezTo>
                    <a:pt x="4" y="17"/>
                    <a:pt x="2" y="15"/>
                    <a:pt x="2" y="13"/>
                  </a:cubicBezTo>
                  <a:cubicBezTo>
                    <a:pt x="2" y="10"/>
                    <a:pt x="5" y="6"/>
                    <a:pt x="5" y="4"/>
                  </a:cubicBezTo>
                  <a:cubicBezTo>
                    <a:pt x="5" y="3"/>
                    <a:pt x="5" y="3"/>
                    <a:pt x="4" y="3"/>
                  </a:cubicBezTo>
                  <a:cubicBezTo>
                    <a:pt x="4" y="3"/>
                    <a:pt x="3" y="4"/>
                    <a:pt x="2" y="6"/>
                  </a:cubicBezTo>
                  <a:cubicBezTo>
                    <a:pt x="0" y="6"/>
                    <a:pt x="0" y="6"/>
                    <a:pt x="0" y="6"/>
                  </a:cubicBezTo>
                  <a:cubicBezTo>
                    <a:pt x="2" y="2"/>
                    <a:pt x="3" y="0"/>
                    <a:pt x="6" y="0"/>
                  </a:cubicBezTo>
                  <a:cubicBezTo>
                    <a:pt x="8" y="0"/>
                    <a:pt x="9" y="2"/>
                    <a:pt x="9" y="4"/>
                  </a:cubicBezTo>
                  <a:cubicBezTo>
                    <a:pt x="9" y="7"/>
                    <a:pt x="6" y="10"/>
                    <a:pt x="6" y="12"/>
                  </a:cubicBezTo>
                  <a:cubicBezTo>
                    <a:pt x="6" y="13"/>
                    <a:pt x="7" y="14"/>
                    <a:pt x="7" y="14"/>
                  </a:cubicBezTo>
                  <a:cubicBezTo>
                    <a:pt x="9" y="14"/>
                    <a:pt x="12" y="11"/>
                    <a:pt x="14" y="1"/>
                  </a:cubicBezTo>
                  <a:cubicBezTo>
                    <a:pt x="18" y="1"/>
                    <a:pt x="18" y="1"/>
                    <a:pt x="18" y="1"/>
                  </a:cubicBezTo>
                  <a:cubicBezTo>
                    <a:pt x="16" y="11"/>
                    <a:pt x="16" y="11"/>
                    <a:pt x="16" y="11"/>
                  </a:cubicBezTo>
                  <a:cubicBezTo>
                    <a:pt x="15" y="12"/>
                    <a:pt x="15" y="13"/>
                    <a:pt x="15" y="13"/>
                  </a:cubicBezTo>
                  <a:cubicBezTo>
                    <a:pt x="15" y="14"/>
                    <a:pt x="16" y="14"/>
                    <a:pt x="16" y="14"/>
                  </a:cubicBezTo>
                  <a:cubicBezTo>
                    <a:pt x="17" y="14"/>
                    <a:pt x="18" y="13"/>
                    <a:pt x="18" y="11"/>
                  </a:cubicBezTo>
                  <a:cubicBezTo>
                    <a:pt x="20" y="11"/>
                    <a:pt x="20" y="11"/>
                    <a:pt x="20" y="11"/>
                  </a:cubicBezTo>
                  <a:cubicBezTo>
                    <a:pt x="19" y="15"/>
                    <a:pt x="17" y="17"/>
                    <a:pt x="15" y="17"/>
                  </a:cubicBezTo>
                  <a:cubicBezTo>
                    <a:pt x="13" y="17"/>
                    <a:pt x="12" y="16"/>
                    <a:pt x="12"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4" name="Freeform 27"/>
            <p:cNvSpPr>
              <a:spLocks/>
            </p:cNvSpPr>
            <p:nvPr/>
          </p:nvSpPr>
          <p:spPr bwMode="auto">
            <a:xfrm>
              <a:off x="3090863" y="8129588"/>
              <a:ext cx="44450" cy="74612"/>
            </a:xfrm>
            <a:custGeom>
              <a:avLst/>
              <a:gdLst>
                <a:gd name="T0" fmla="*/ 7 w 12"/>
                <a:gd name="T1" fmla="*/ 6 h 20"/>
                <a:gd name="T2" fmla="*/ 5 w 12"/>
                <a:gd name="T3" fmla="*/ 14 h 20"/>
                <a:gd name="T4" fmla="*/ 4 w 12"/>
                <a:gd name="T5" fmla="*/ 16 h 20"/>
                <a:gd name="T6" fmla="*/ 5 w 12"/>
                <a:gd name="T7" fmla="*/ 17 h 20"/>
                <a:gd name="T8" fmla="*/ 8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8" y="13"/>
                  </a:cubicBezTo>
                  <a:cubicBezTo>
                    <a:pt x="10" y="14"/>
                    <a:pt x="10" y="14"/>
                    <a:pt x="10" y="14"/>
                  </a:cubicBezTo>
                  <a:cubicBezTo>
                    <a:pt x="8"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5" name="Freeform 28"/>
            <p:cNvSpPr>
              <a:spLocks/>
            </p:cNvSpPr>
            <p:nvPr/>
          </p:nvSpPr>
          <p:spPr bwMode="auto">
            <a:xfrm>
              <a:off x="3132138" y="8113713"/>
              <a:ext cx="71438" cy="90487"/>
            </a:xfrm>
            <a:custGeom>
              <a:avLst/>
              <a:gdLst>
                <a:gd name="T0" fmla="*/ 11 w 19"/>
                <a:gd name="T1" fmla="*/ 21 h 24"/>
                <a:gd name="T2" fmla="*/ 13 w 19"/>
                <a:gd name="T3" fmla="*/ 12 h 24"/>
                <a:gd name="T4" fmla="*/ 12 w 19"/>
                <a:gd name="T5" fmla="*/ 10 h 24"/>
                <a:gd name="T6" fmla="*/ 5 w 19"/>
                <a:gd name="T7" fmla="*/ 23 h 24"/>
                <a:gd name="T8" fmla="*/ 0 w 19"/>
                <a:gd name="T9" fmla="*/ 23 h 24"/>
                <a:gd name="T10" fmla="*/ 6 w 19"/>
                <a:gd name="T11" fmla="*/ 3 h 24"/>
                <a:gd name="T12" fmla="*/ 3 w 19"/>
                <a:gd name="T13" fmla="*/ 3 h 24"/>
                <a:gd name="T14" fmla="*/ 4 w 19"/>
                <a:gd name="T15" fmla="*/ 0 h 24"/>
                <a:gd name="T16" fmla="*/ 11 w 19"/>
                <a:gd name="T17" fmla="*/ 0 h 24"/>
                <a:gd name="T18" fmla="*/ 6 w 19"/>
                <a:gd name="T19" fmla="*/ 15 h 24"/>
                <a:gd name="T20" fmla="*/ 7 w 19"/>
                <a:gd name="T21" fmla="*/ 15 h 24"/>
                <a:gd name="T22" fmla="*/ 14 w 19"/>
                <a:gd name="T23" fmla="*/ 7 h 24"/>
                <a:gd name="T24" fmla="*/ 17 w 19"/>
                <a:gd name="T25" fmla="*/ 11 h 24"/>
                <a:gd name="T26" fmla="*/ 14 w 19"/>
                <a:gd name="T27" fmla="*/ 20 h 24"/>
                <a:gd name="T28" fmla="*/ 15 w 19"/>
                <a:gd name="T29" fmla="*/ 21 h 24"/>
                <a:gd name="T30" fmla="*/ 17 w 19"/>
                <a:gd name="T31" fmla="*/ 18 h 24"/>
                <a:gd name="T32" fmla="*/ 19 w 19"/>
                <a:gd name="T33" fmla="*/ 18 h 24"/>
                <a:gd name="T34" fmla="*/ 14 w 19"/>
                <a:gd name="T35" fmla="*/ 24 h 24"/>
                <a:gd name="T36" fmla="*/ 11 w 19"/>
                <a:gd name="T3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4">
                  <a:moveTo>
                    <a:pt x="11" y="21"/>
                  </a:moveTo>
                  <a:cubicBezTo>
                    <a:pt x="11" y="17"/>
                    <a:pt x="13" y="14"/>
                    <a:pt x="13" y="12"/>
                  </a:cubicBezTo>
                  <a:cubicBezTo>
                    <a:pt x="13" y="11"/>
                    <a:pt x="13" y="10"/>
                    <a:pt x="12" y="10"/>
                  </a:cubicBezTo>
                  <a:cubicBezTo>
                    <a:pt x="10" y="10"/>
                    <a:pt x="7" y="13"/>
                    <a:pt x="5" y="23"/>
                  </a:cubicBezTo>
                  <a:cubicBezTo>
                    <a:pt x="0" y="23"/>
                    <a:pt x="0" y="23"/>
                    <a:pt x="0" y="23"/>
                  </a:cubicBezTo>
                  <a:cubicBezTo>
                    <a:pt x="6" y="3"/>
                    <a:pt x="6" y="3"/>
                    <a:pt x="6" y="3"/>
                  </a:cubicBezTo>
                  <a:cubicBezTo>
                    <a:pt x="3" y="3"/>
                    <a:pt x="3" y="3"/>
                    <a:pt x="3" y="3"/>
                  </a:cubicBezTo>
                  <a:cubicBezTo>
                    <a:pt x="4" y="0"/>
                    <a:pt x="4" y="0"/>
                    <a:pt x="4" y="0"/>
                  </a:cubicBezTo>
                  <a:cubicBezTo>
                    <a:pt x="11" y="0"/>
                    <a:pt x="11" y="0"/>
                    <a:pt x="11" y="0"/>
                  </a:cubicBezTo>
                  <a:cubicBezTo>
                    <a:pt x="6" y="15"/>
                    <a:pt x="6" y="15"/>
                    <a:pt x="6" y="15"/>
                  </a:cubicBezTo>
                  <a:cubicBezTo>
                    <a:pt x="7" y="15"/>
                    <a:pt x="7" y="15"/>
                    <a:pt x="7" y="15"/>
                  </a:cubicBezTo>
                  <a:cubicBezTo>
                    <a:pt x="9" y="10"/>
                    <a:pt x="11" y="7"/>
                    <a:pt x="14" y="7"/>
                  </a:cubicBezTo>
                  <a:cubicBezTo>
                    <a:pt x="16" y="7"/>
                    <a:pt x="17" y="9"/>
                    <a:pt x="17" y="11"/>
                  </a:cubicBezTo>
                  <a:cubicBezTo>
                    <a:pt x="17" y="14"/>
                    <a:pt x="14" y="18"/>
                    <a:pt x="14" y="20"/>
                  </a:cubicBezTo>
                  <a:cubicBezTo>
                    <a:pt x="14" y="21"/>
                    <a:pt x="15" y="21"/>
                    <a:pt x="15" y="21"/>
                  </a:cubicBezTo>
                  <a:cubicBezTo>
                    <a:pt x="16" y="21"/>
                    <a:pt x="16" y="20"/>
                    <a:pt x="17" y="18"/>
                  </a:cubicBezTo>
                  <a:cubicBezTo>
                    <a:pt x="19" y="18"/>
                    <a:pt x="19" y="18"/>
                    <a:pt x="19" y="18"/>
                  </a:cubicBezTo>
                  <a:cubicBezTo>
                    <a:pt x="18" y="22"/>
                    <a:pt x="16" y="24"/>
                    <a:pt x="14" y="24"/>
                  </a:cubicBezTo>
                  <a:cubicBezTo>
                    <a:pt x="12" y="24"/>
                    <a:pt x="11" y="23"/>
                    <a:pt x="11"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6" name="Freeform 29"/>
            <p:cNvSpPr>
              <a:spLocks noEditPoints="1"/>
            </p:cNvSpPr>
            <p:nvPr/>
          </p:nvSpPr>
          <p:spPr bwMode="auto">
            <a:xfrm>
              <a:off x="3206750" y="8140700"/>
              <a:ext cx="60325" cy="63500"/>
            </a:xfrm>
            <a:custGeom>
              <a:avLst/>
              <a:gdLst>
                <a:gd name="T0" fmla="*/ 16 w 16"/>
                <a:gd name="T1" fmla="*/ 7 h 17"/>
                <a:gd name="T2" fmla="*/ 7 w 16"/>
                <a:gd name="T3" fmla="*/ 17 h 17"/>
                <a:gd name="T4" fmla="*/ 0 w 16"/>
                <a:gd name="T5" fmla="*/ 10 h 17"/>
                <a:gd name="T6" fmla="*/ 9 w 16"/>
                <a:gd name="T7" fmla="*/ 0 h 17"/>
                <a:gd name="T8" fmla="*/ 16 w 16"/>
                <a:gd name="T9" fmla="*/ 7 h 17"/>
                <a:gd name="T10" fmla="*/ 9 w 16"/>
                <a:gd name="T11" fmla="*/ 2 h 17"/>
                <a:gd name="T12" fmla="*/ 4 w 16"/>
                <a:gd name="T13" fmla="*/ 12 h 17"/>
                <a:gd name="T14" fmla="*/ 7 w 16"/>
                <a:gd name="T15" fmla="*/ 15 h 17"/>
                <a:gd name="T16" fmla="*/ 12 w 16"/>
                <a:gd name="T17" fmla="*/ 5 h 17"/>
                <a:gd name="T18" fmla="*/ 9 w 16"/>
                <a:gd name="T1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7">
                  <a:moveTo>
                    <a:pt x="16" y="7"/>
                  </a:moveTo>
                  <a:cubicBezTo>
                    <a:pt x="16" y="12"/>
                    <a:pt x="11" y="17"/>
                    <a:pt x="7" y="17"/>
                  </a:cubicBezTo>
                  <a:cubicBezTo>
                    <a:pt x="3" y="17"/>
                    <a:pt x="0" y="14"/>
                    <a:pt x="0" y="10"/>
                  </a:cubicBezTo>
                  <a:cubicBezTo>
                    <a:pt x="0" y="5"/>
                    <a:pt x="5" y="0"/>
                    <a:pt x="9" y="0"/>
                  </a:cubicBezTo>
                  <a:cubicBezTo>
                    <a:pt x="13" y="0"/>
                    <a:pt x="16" y="3"/>
                    <a:pt x="16" y="7"/>
                  </a:cubicBezTo>
                  <a:moveTo>
                    <a:pt x="9" y="2"/>
                  </a:moveTo>
                  <a:cubicBezTo>
                    <a:pt x="6" y="2"/>
                    <a:pt x="4" y="8"/>
                    <a:pt x="4" y="12"/>
                  </a:cubicBezTo>
                  <a:cubicBezTo>
                    <a:pt x="4" y="14"/>
                    <a:pt x="5" y="15"/>
                    <a:pt x="7" y="15"/>
                  </a:cubicBezTo>
                  <a:cubicBezTo>
                    <a:pt x="10" y="15"/>
                    <a:pt x="12" y="9"/>
                    <a:pt x="12" y="5"/>
                  </a:cubicBezTo>
                  <a:cubicBezTo>
                    <a:pt x="12" y="3"/>
                    <a:pt x="11" y="2"/>
                    <a:pt x="9" y="2"/>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7" name="Freeform 30"/>
            <p:cNvSpPr>
              <a:spLocks/>
            </p:cNvSpPr>
            <p:nvPr/>
          </p:nvSpPr>
          <p:spPr bwMode="auto">
            <a:xfrm>
              <a:off x="3270250" y="8140700"/>
              <a:ext cx="60325" cy="60325"/>
            </a:xfrm>
            <a:custGeom>
              <a:avLst/>
              <a:gdLst>
                <a:gd name="T0" fmla="*/ 4 w 16"/>
                <a:gd name="T1" fmla="*/ 5 h 16"/>
                <a:gd name="T2" fmla="*/ 4 w 16"/>
                <a:gd name="T3" fmla="*/ 3 h 16"/>
                <a:gd name="T4" fmla="*/ 2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6 w 16"/>
                <a:gd name="T25" fmla="*/ 16 h 16"/>
                <a:gd name="T26" fmla="*/ 2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3" y="4"/>
                    <a:pt x="2" y="7"/>
                  </a:cubicBezTo>
                  <a:cubicBezTo>
                    <a:pt x="0" y="6"/>
                    <a:pt x="0" y="6"/>
                    <a:pt x="0" y="6"/>
                  </a:cubicBezTo>
                  <a:cubicBezTo>
                    <a:pt x="1" y="2"/>
                    <a:pt x="3" y="0"/>
                    <a:pt x="5" y="0"/>
                  </a:cubicBezTo>
                  <a:cubicBezTo>
                    <a:pt x="7" y="0"/>
                    <a:pt x="8" y="2"/>
                    <a:pt x="8" y="4"/>
                  </a:cubicBezTo>
                  <a:cubicBezTo>
                    <a:pt x="8" y="5"/>
                    <a:pt x="8"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6" y="16"/>
                  </a:cubicBezTo>
                  <a:cubicBezTo>
                    <a:pt x="2" y="16"/>
                    <a:pt x="2" y="16"/>
                    <a:pt x="2"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8" name="Freeform 31"/>
            <p:cNvSpPr>
              <a:spLocks noEditPoints="1"/>
            </p:cNvSpPr>
            <p:nvPr/>
          </p:nvSpPr>
          <p:spPr bwMode="auto">
            <a:xfrm>
              <a:off x="3330575" y="8113713"/>
              <a:ext cx="41275" cy="90487"/>
            </a:xfrm>
            <a:custGeom>
              <a:avLst/>
              <a:gdLst>
                <a:gd name="T0" fmla="*/ 6 w 11"/>
                <a:gd name="T1" fmla="*/ 20 h 24"/>
                <a:gd name="T2" fmla="*/ 7 w 11"/>
                <a:gd name="T3" fmla="*/ 21 h 24"/>
                <a:gd name="T4" fmla="*/ 9 w 11"/>
                <a:gd name="T5" fmla="*/ 18 h 24"/>
                <a:gd name="T6" fmla="*/ 11 w 11"/>
                <a:gd name="T7" fmla="*/ 18 h 24"/>
                <a:gd name="T8" fmla="*/ 5 w 11"/>
                <a:gd name="T9" fmla="*/ 24 h 24"/>
                <a:gd name="T10" fmla="*/ 2 w 11"/>
                <a:gd name="T11" fmla="*/ 21 h 24"/>
                <a:gd name="T12" fmla="*/ 5 w 11"/>
                <a:gd name="T13" fmla="*/ 11 h 24"/>
                <a:gd name="T14" fmla="*/ 5 w 11"/>
                <a:gd name="T15" fmla="*/ 10 h 24"/>
                <a:gd name="T16" fmla="*/ 2 w 11"/>
                <a:gd name="T17" fmla="*/ 14 h 24"/>
                <a:gd name="T18" fmla="*/ 0 w 11"/>
                <a:gd name="T19" fmla="*/ 13 h 24"/>
                <a:gd name="T20" fmla="*/ 6 w 11"/>
                <a:gd name="T21" fmla="*/ 7 h 24"/>
                <a:gd name="T22" fmla="*/ 9 w 11"/>
                <a:gd name="T23" fmla="*/ 11 h 24"/>
                <a:gd name="T24" fmla="*/ 6 w 11"/>
                <a:gd name="T25" fmla="*/ 20 h 24"/>
                <a:gd name="T26" fmla="*/ 8 w 11"/>
                <a:gd name="T27" fmla="*/ 5 h 24"/>
                <a:gd name="T28" fmla="*/ 6 w 11"/>
                <a:gd name="T29" fmla="*/ 3 h 24"/>
                <a:gd name="T30" fmla="*/ 8 w 11"/>
                <a:gd name="T31" fmla="*/ 0 h 24"/>
                <a:gd name="T32" fmla="*/ 11 w 11"/>
                <a:gd name="T33" fmla="*/ 2 h 24"/>
                <a:gd name="T34" fmla="*/ 8 w 11"/>
                <a:gd name="T35"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24">
                  <a:moveTo>
                    <a:pt x="6" y="20"/>
                  </a:moveTo>
                  <a:cubicBezTo>
                    <a:pt x="6" y="21"/>
                    <a:pt x="6" y="21"/>
                    <a:pt x="7" y="21"/>
                  </a:cubicBezTo>
                  <a:cubicBezTo>
                    <a:pt x="7" y="21"/>
                    <a:pt x="8" y="20"/>
                    <a:pt x="9" y="18"/>
                  </a:cubicBezTo>
                  <a:cubicBezTo>
                    <a:pt x="11" y="18"/>
                    <a:pt x="11" y="18"/>
                    <a:pt x="11" y="18"/>
                  </a:cubicBezTo>
                  <a:cubicBezTo>
                    <a:pt x="9" y="22"/>
                    <a:pt x="7" y="24"/>
                    <a:pt x="5" y="24"/>
                  </a:cubicBezTo>
                  <a:cubicBezTo>
                    <a:pt x="4" y="24"/>
                    <a:pt x="2" y="23"/>
                    <a:pt x="2" y="21"/>
                  </a:cubicBezTo>
                  <a:cubicBezTo>
                    <a:pt x="2" y="17"/>
                    <a:pt x="5" y="13"/>
                    <a:pt x="5" y="11"/>
                  </a:cubicBezTo>
                  <a:cubicBezTo>
                    <a:pt x="5" y="10"/>
                    <a:pt x="5" y="10"/>
                    <a:pt x="5" y="10"/>
                  </a:cubicBezTo>
                  <a:cubicBezTo>
                    <a:pt x="4" y="10"/>
                    <a:pt x="3" y="11"/>
                    <a:pt x="2" y="14"/>
                  </a:cubicBezTo>
                  <a:cubicBezTo>
                    <a:pt x="0" y="13"/>
                    <a:pt x="0" y="13"/>
                    <a:pt x="0" y="13"/>
                  </a:cubicBezTo>
                  <a:cubicBezTo>
                    <a:pt x="2" y="9"/>
                    <a:pt x="3" y="7"/>
                    <a:pt x="6" y="7"/>
                  </a:cubicBezTo>
                  <a:cubicBezTo>
                    <a:pt x="7" y="7"/>
                    <a:pt x="9" y="9"/>
                    <a:pt x="9" y="11"/>
                  </a:cubicBezTo>
                  <a:cubicBezTo>
                    <a:pt x="9" y="14"/>
                    <a:pt x="6" y="18"/>
                    <a:pt x="6" y="20"/>
                  </a:cubicBezTo>
                  <a:moveTo>
                    <a:pt x="8" y="5"/>
                  </a:moveTo>
                  <a:cubicBezTo>
                    <a:pt x="6" y="5"/>
                    <a:pt x="6" y="4"/>
                    <a:pt x="6" y="3"/>
                  </a:cubicBezTo>
                  <a:cubicBezTo>
                    <a:pt x="6" y="2"/>
                    <a:pt x="7" y="0"/>
                    <a:pt x="8" y="0"/>
                  </a:cubicBezTo>
                  <a:cubicBezTo>
                    <a:pt x="10" y="0"/>
                    <a:pt x="11" y="1"/>
                    <a:pt x="11" y="2"/>
                  </a:cubicBezTo>
                  <a:cubicBezTo>
                    <a:pt x="11" y="3"/>
                    <a:pt x="9" y="5"/>
                    <a:pt x="8"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9" name="Freeform 32"/>
            <p:cNvSpPr>
              <a:spLocks/>
            </p:cNvSpPr>
            <p:nvPr/>
          </p:nvSpPr>
          <p:spPr bwMode="auto">
            <a:xfrm>
              <a:off x="3379788" y="8129588"/>
              <a:ext cx="44450" cy="74612"/>
            </a:xfrm>
            <a:custGeom>
              <a:avLst/>
              <a:gdLst>
                <a:gd name="T0" fmla="*/ 7 w 12"/>
                <a:gd name="T1" fmla="*/ 6 h 20"/>
                <a:gd name="T2" fmla="*/ 5 w 12"/>
                <a:gd name="T3" fmla="*/ 14 h 20"/>
                <a:gd name="T4" fmla="*/ 4 w 12"/>
                <a:gd name="T5" fmla="*/ 16 h 20"/>
                <a:gd name="T6" fmla="*/ 5 w 12"/>
                <a:gd name="T7" fmla="*/ 17 h 20"/>
                <a:gd name="T8" fmla="*/ 9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9" y="13"/>
                  </a:cubicBezTo>
                  <a:cubicBezTo>
                    <a:pt x="10" y="14"/>
                    <a:pt x="10" y="14"/>
                    <a:pt x="10" y="14"/>
                  </a:cubicBezTo>
                  <a:cubicBezTo>
                    <a:pt x="9"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0" name="Freeform 33"/>
            <p:cNvSpPr>
              <a:spLocks/>
            </p:cNvSpPr>
            <p:nvPr/>
          </p:nvSpPr>
          <p:spPr bwMode="auto">
            <a:xfrm>
              <a:off x="3424238" y="8140700"/>
              <a:ext cx="68263" cy="82550"/>
            </a:xfrm>
            <a:custGeom>
              <a:avLst/>
              <a:gdLst>
                <a:gd name="T0" fmla="*/ 8 w 18"/>
                <a:gd name="T1" fmla="*/ 3 h 22"/>
                <a:gd name="T2" fmla="*/ 6 w 18"/>
                <a:gd name="T3" fmla="*/ 12 h 22"/>
                <a:gd name="T4" fmla="*/ 7 w 18"/>
                <a:gd name="T5" fmla="*/ 13 h 22"/>
                <a:gd name="T6" fmla="*/ 14 w 18"/>
                <a:gd name="T7" fmla="*/ 1 h 22"/>
                <a:gd name="T8" fmla="*/ 18 w 18"/>
                <a:gd name="T9" fmla="*/ 1 h 22"/>
                <a:gd name="T10" fmla="*/ 15 w 18"/>
                <a:gd name="T11" fmla="*/ 14 h 22"/>
                <a:gd name="T12" fmla="*/ 5 w 18"/>
                <a:gd name="T13" fmla="*/ 22 h 22"/>
                <a:gd name="T14" fmla="*/ 0 w 18"/>
                <a:gd name="T15" fmla="*/ 19 h 22"/>
                <a:gd name="T16" fmla="*/ 3 w 18"/>
                <a:gd name="T17" fmla="*/ 17 h 22"/>
                <a:gd name="T18" fmla="*/ 5 w 18"/>
                <a:gd name="T19" fmla="*/ 19 h 22"/>
                <a:gd name="T20" fmla="*/ 4 w 18"/>
                <a:gd name="T21" fmla="*/ 20 h 22"/>
                <a:gd name="T22" fmla="*/ 5 w 18"/>
                <a:gd name="T23" fmla="*/ 20 h 22"/>
                <a:gd name="T24" fmla="*/ 11 w 18"/>
                <a:gd name="T25" fmla="*/ 14 h 22"/>
                <a:gd name="T26" fmla="*/ 12 w 18"/>
                <a:gd name="T27" fmla="*/ 11 h 22"/>
                <a:gd name="T28" fmla="*/ 12 w 18"/>
                <a:gd name="T29" fmla="*/ 11 h 22"/>
                <a:gd name="T30" fmla="*/ 5 w 18"/>
                <a:gd name="T31" fmla="*/ 16 h 22"/>
                <a:gd name="T32" fmla="*/ 2 w 18"/>
                <a:gd name="T33" fmla="*/ 12 h 22"/>
                <a:gd name="T34" fmla="*/ 4 w 18"/>
                <a:gd name="T35" fmla="*/ 4 h 22"/>
                <a:gd name="T36" fmla="*/ 4 w 18"/>
                <a:gd name="T37" fmla="*/ 3 h 22"/>
                <a:gd name="T38" fmla="*/ 1 w 18"/>
                <a:gd name="T39" fmla="*/ 7 h 22"/>
                <a:gd name="T40" fmla="*/ 0 w 18"/>
                <a:gd name="T41" fmla="*/ 6 h 22"/>
                <a:gd name="T42" fmla="*/ 5 w 18"/>
                <a:gd name="T43" fmla="*/ 0 h 22"/>
                <a:gd name="T44" fmla="*/ 8 w 18"/>
                <a:gd name="T45"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22">
                  <a:moveTo>
                    <a:pt x="8" y="3"/>
                  </a:moveTo>
                  <a:cubicBezTo>
                    <a:pt x="8" y="7"/>
                    <a:pt x="6" y="10"/>
                    <a:pt x="6" y="12"/>
                  </a:cubicBezTo>
                  <a:cubicBezTo>
                    <a:pt x="6" y="12"/>
                    <a:pt x="6" y="13"/>
                    <a:pt x="7" y="13"/>
                  </a:cubicBezTo>
                  <a:cubicBezTo>
                    <a:pt x="9" y="13"/>
                    <a:pt x="11" y="11"/>
                    <a:pt x="14" y="1"/>
                  </a:cubicBezTo>
                  <a:cubicBezTo>
                    <a:pt x="18" y="1"/>
                    <a:pt x="18" y="1"/>
                    <a:pt x="18" y="1"/>
                  </a:cubicBezTo>
                  <a:cubicBezTo>
                    <a:pt x="15" y="14"/>
                    <a:pt x="15" y="14"/>
                    <a:pt x="15" y="14"/>
                  </a:cubicBezTo>
                  <a:cubicBezTo>
                    <a:pt x="13" y="20"/>
                    <a:pt x="10" y="22"/>
                    <a:pt x="5" y="22"/>
                  </a:cubicBezTo>
                  <a:cubicBezTo>
                    <a:pt x="3" y="22"/>
                    <a:pt x="0" y="22"/>
                    <a:pt x="0" y="19"/>
                  </a:cubicBezTo>
                  <a:cubicBezTo>
                    <a:pt x="0" y="18"/>
                    <a:pt x="1" y="17"/>
                    <a:pt x="3" y="17"/>
                  </a:cubicBezTo>
                  <a:cubicBezTo>
                    <a:pt x="4" y="17"/>
                    <a:pt x="5" y="18"/>
                    <a:pt x="5" y="19"/>
                  </a:cubicBezTo>
                  <a:cubicBezTo>
                    <a:pt x="5" y="19"/>
                    <a:pt x="4" y="20"/>
                    <a:pt x="4" y="20"/>
                  </a:cubicBezTo>
                  <a:cubicBezTo>
                    <a:pt x="4" y="20"/>
                    <a:pt x="5" y="20"/>
                    <a:pt x="5" y="20"/>
                  </a:cubicBezTo>
                  <a:cubicBezTo>
                    <a:pt x="8" y="20"/>
                    <a:pt x="10" y="18"/>
                    <a:pt x="11" y="14"/>
                  </a:cubicBezTo>
                  <a:cubicBezTo>
                    <a:pt x="12" y="11"/>
                    <a:pt x="12" y="11"/>
                    <a:pt x="12" y="11"/>
                  </a:cubicBezTo>
                  <a:cubicBezTo>
                    <a:pt x="12" y="11"/>
                    <a:pt x="12" y="11"/>
                    <a:pt x="12" y="11"/>
                  </a:cubicBezTo>
                  <a:cubicBezTo>
                    <a:pt x="10" y="14"/>
                    <a:pt x="7" y="16"/>
                    <a:pt x="5" y="16"/>
                  </a:cubicBezTo>
                  <a:cubicBezTo>
                    <a:pt x="3" y="16"/>
                    <a:pt x="2" y="14"/>
                    <a:pt x="2" y="12"/>
                  </a:cubicBezTo>
                  <a:cubicBezTo>
                    <a:pt x="2" y="10"/>
                    <a:pt x="4" y="6"/>
                    <a:pt x="4" y="4"/>
                  </a:cubicBezTo>
                  <a:cubicBezTo>
                    <a:pt x="4" y="3"/>
                    <a:pt x="4" y="3"/>
                    <a:pt x="4" y="3"/>
                  </a:cubicBezTo>
                  <a:cubicBezTo>
                    <a:pt x="3" y="3"/>
                    <a:pt x="2" y="5"/>
                    <a:pt x="1" y="7"/>
                  </a:cubicBezTo>
                  <a:cubicBezTo>
                    <a:pt x="0" y="6"/>
                    <a:pt x="0" y="6"/>
                    <a:pt x="0" y="6"/>
                  </a:cubicBezTo>
                  <a:cubicBezTo>
                    <a:pt x="1" y="2"/>
                    <a:pt x="3" y="0"/>
                    <a:pt x="5" y="0"/>
                  </a:cubicBezTo>
                  <a:cubicBezTo>
                    <a:pt x="7" y="0"/>
                    <a:pt x="8" y="2"/>
                    <a:pt x="8" y="3"/>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1" name="Freeform 34"/>
            <p:cNvSpPr>
              <a:spLocks/>
            </p:cNvSpPr>
            <p:nvPr/>
          </p:nvSpPr>
          <p:spPr bwMode="auto">
            <a:xfrm>
              <a:off x="1797050" y="7615238"/>
              <a:ext cx="396875" cy="427037"/>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2" name="Freeform 35"/>
            <p:cNvSpPr>
              <a:spLocks/>
            </p:cNvSpPr>
            <p:nvPr/>
          </p:nvSpPr>
          <p:spPr bwMode="auto">
            <a:xfrm>
              <a:off x="2273300" y="7623175"/>
              <a:ext cx="261938" cy="412750"/>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3" name="Freeform 36"/>
            <p:cNvSpPr>
              <a:spLocks/>
            </p:cNvSpPr>
            <p:nvPr/>
          </p:nvSpPr>
          <p:spPr bwMode="auto">
            <a:xfrm>
              <a:off x="2493963" y="7618413"/>
              <a:ext cx="627063" cy="41751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4" name="Freeform 37"/>
            <p:cNvSpPr>
              <a:spLocks noEditPoints="1"/>
            </p:cNvSpPr>
            <p:nvPr/>
          </p:nvSpPr>
          <p:spPr bwMode="auto">
            <a:xfrm>
              <a:off x="3060700" y="7623175"/>
              <a:ext cx="431800" cy="412750"/>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75" name="Freeform 6"/>
          <p:cNvSpPr>
            <a:spLocks/>
          </p:cNvSpPr>
          <p:nvPr/>
        </p:nvSpPr>
        <p:spPr bwMode="auto">
          <a:xfrm>
            <a:off x="3072938" y="6491115"/>
            <a:ext cx="9119062" cy="375781"/>
          </a:xfrm>
          <a:custGeom>
            <a:avLst/>
            <a:gdLst>
              <a:gd name="T0" fmla="*/ 1236 w 1236"/>
              <a:gd name="T1" fmla="*/ 0 h 51"/>
              <a:gd name="T2" fmla="*/ 1211 w 1236"/>
              <a:gd name="T3" fmla="*/ 2 h 51"/>
              <a:gd name="T4" fmla="*/ 1185 w 1236"/>
              <a:gd name="T5" fmla="*/ 0 h 51"/>
              <a:gd name="T6" fmla="*/ 1159 w 1236"/>
              <a:gd name="T7" fmla="*/ 2 h 51"/>
              <a:gd name="T8" fmla="*/ 1133 w 1236"/>
              <a:gd name="T9" fmla="*/ 0 h 51"/>
              <a:gd name="T10" fmla="*/ 1107 w 1236"/>
              <a:gd name="T11" fmla="*/ 2 h 51"/>
              <a:gd name="T12" fmla="*/ 1081 w 1236"/>
              <a:gd name="T13" fmla="*/ 0 h 51"/>
              <a:gd name="T14" fmla="*/ 1056 w 1236"/>
              <a:gd name="T15" fmla="*/ 2 h 51"/>
              <a:gd name="T16" fmla="*/ 1030 w 1236"/>
              <a:gd name="T17" fmla="*/ 0 h 51"/>
              <a:gd name="T18" fmla="*/ 1030 w 1236"/>
              <a:gd name="T19" fmla="*/ 0 h 51"/>
              <a:gd name="T20" fmla="*/ 1005 w 1236"/>
              <a:gd name="T21" fmla="*/ 2 h 51"/>
              <a:gd name="T22" fmla="*/ 979 w 1236"/>
              <a:gd name="T23" fmla="*/ 0 h 51"/>
              <a:gd name="T24" fmla="*/ 953 w 1236"/>
              <a:gd name="T25" fmla="*/ 2 h 51"/>
              <a:gd name="T26" fmla="*/ 927 w 1236"/>
              <a:gd name="T27" fmla="*/ 0 h 51"/>
              <a:gd name="T28" fmla="*/ 901 w 1236"/>
              <a:gd name="T29" fmla="*/ 2 h 51"/>
              <a:gd name="T30" fmla="*/ 875 w 1236"/>
              <a:gd name="T31" fmla="*/ 0 h 51"/>
              <a:gd name="T32" fmla="*/ 850 w 1236"/>
              <a:gd name="T33" fmla="*/ 2 h 51"/>
              <a:gd name="T34" fmla="*/ 824 w 1236"/>
              <a:gd name="T35" fmla="*/ 0 h 51"/>
              <a:gd name="T36" fmla="*/ 812 w 1236"/>
              <a:gd name="T37" fmla="*/ 1 h 51"/>
              <a:gd name="T38" fmla="*/ 786 w 1236"/>
              <a:gd name="T39" fmla="*/ 1 h 51"/>
              <a:gd name="T40" fmla="*/ 760 w 1236"/>
              <a:gd name="T41" fmla="*/ 1 h 51"/>
              <a:gd name="T42" fmla="*/ 734 w 1236"/>
              <a:gd name="T43" fmla="*/ 1 h 51"/>
              <a:gd name="T44" fmla="*/ 708 w 1236"/>
              <a:gd name="T45" fmla="*/ 1 h 51"/>
              <a:gd name="T46" fmla="*/ 682 w 1236"/>
              <a:gd name="T47" fmla="*/ 1 h 51"/>
              <a:gd name="T48" fmla="*/ 657 w 1236"/>
              <a:gd name="T49" fmla="*/ 1 h 51"/>
              <a:gd name="T50" fmla="*/ 631 w 1236"/>
              <a:gd name="T51" fmla="*/ 1 h 51"/>
              <a:gd name="T52" fmla="*/ 618 w 1236"/>
              <a:gd name="T53" fmla="*/ 0 h 51"/>
              <a:gd name="T54" fmla="*/ 593 w 1236"/>
              <a:gd name="T55" fmla="*/ 2 h 51"/>
              <a:gd name="T56" fmla="*/ 567 w 1236"/>
              <a:gd name="T57" fmla="*/ 0 h 51"/>
              <a:gd name="T58" fmla="*/ 541 w 1236"/>
              <a:gd name="T59" fmla="*/ 2 h 51"/>
              <a:gd name="T60" fmla="*/ 515 w 1236"/>
              <a:gd name="T61" fmla="*/ 0 h 51"/>
              <a:gd name="T62" fmla="*/ 489 w 1236"/>
              <a:gd name="T63" fmla="*/ 2 h 51"/>
              <a:gd name="T64" fmla="*/ 464 w 1236"/>
              <a:gd name="T65" fmla="*/ 0 h 51"/>
              <a:gd name="T66" fmla="*/ 438 w 1236"/>
              <a:gd name="T67" fmla="*/ 2 h 51"/>
              <a:gd name="T68" fmla="*/ 412 w 1236"/>
              <a:gd name="T69" fmla="*/ 0 h 51"/>
              <a:gd name="T70" fmla="*/ 387 w 1236"/>
              <a:gd name="T71" fmla="*/ 2 h 51"/>
              <a:gd name="T72" fmla="*/ 361 w 1236"/>
              <a:gd name="T73" fmla="*/ 0 h 51"/>
              <a:gd name="T74" fmla="*/ 335 w 1236"/>
              <a:gd name="T75" fmla="*/ 2 h 51"/>
              <a:gd name="T76" fmla="*/ 309 w 1236"/>
              <a:gd name="T77" fmla="*/ 0 h 51"/>
              <a:gd name="T78" fmla="*/ 284 w 1236"/>
              <a:gd name="T79" fmla="*/ 2 h 51"/>
              <a:gd name="T80" fmla="*/ 258 w 1236"/>
              <a:gd name="T81" fmla="*/ 0 h 51"/>
              <a:gd name="T82" fmla="*/ 232 w 1236"/>
              <a:gd name="T83" fmla="*/ 2 h 51"/>
              <a:gd name="T84" fmla="*/ 206 w 1236"/>
              <a:gd name="T85" fmla="*/ 0 h 51"/>
              <a:gd name="T86" fmla="*/ 206 w 1236"/>
              <a:gd name="T87" fmla="*/ 0 h 51"/>
              <a:gd name="T88" fmla="*/ 181 w 1236"/>
              <a:gd name="T89" fmla="*/ 2 h 51"/>
              <a:gd name="T90" fmla="*/ 155 w 1236"/>
              <a:gd name="T91" fmla="*/ 0 h 51"/>
              <a:gd name="T92" fmla="*/ 129 w 1236"/>
              <a:gd name="T93" fmla="*/ 2 h 51"/>
              <a:gd name="T94" fmla="*/ 103 w 1236"/>
              <a:gd name="T95" fmla="*/ 0 h 51"/>
              <a:gd name="T96" fmla="*/ 78 w 1236"/>
              <a:gd name="T97" fmla="*/ 2 h 51"/>
              <a:gd name="T98" fmla="*/ 52 w 1236"/>
              <a:gd name="T99" fmla="*/ 0 h 51"/>
              <a:gd name="T100" fmla="*/ 26 w 1236"/>
              <a:gd name="T101" fmla="*/ 2 h 51"/>
              <a:gd name="T102" fmla="*/ 0 w 1236"/>
              <a:gd name="T103" fmla="*/ 0 h 51"/>
              <a:gd name="T104" fmla="*/ 1236 w 1236"/>
              <a:gd name="T10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1">
                <a:moveTo>
                  <a:pt x="1236" y="51"/>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1"/>
                  <a:pt x="0" y="51"/>
                  <a:pt x="0" y="51"/>
                </a:cubicBezTo>
                <a:lnTo>
                  <a:pt x="1236" y="5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Tree>
    <p:extLst>
      <p:ext uri="{BB962C8B-B14F-4D97-AF65-F5344CB8AC3E}">
        <p14:creationId xmlns:p14="http://schemas.microsoft.com/office/powerpoint/2010/main" val="33646538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reaker 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9112" y="839271"/>
            <a:ext cx="6248400" cy="1470025"/>
          </a:xfrm>
        </p:spPr>
        <p:txBody>
          <a:bodyPr anchor="b">
            <a:noAutofit/>
          </a:bodyPr>
          <a:lstStyle>
            <a:lvl1pPr algn="l" defTabSz="914400" rtl="0" eaLnBrk="1" latinLnBrk="0" hangingPunct="1">
              <a:spcBef>
                <a:spcPct val="0"/>
              </a:spcBef>
              <a:buNone/>
              <a:defRPr lang="en-US" sz="3200" b="1" kern="1200" spc="150" baseline="0" dirty="0">
                <a:solidFill>
                  <a:schemeClr val="tx2"/>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626533" y="2327812"/>
            <a:ext cx="6282267" cy="871537"/>
          </a:xfrm>
        </p:spPr>
        <p:txBody>
          <a:bodyPr>
            <a:noAutofit/>
          </a:bodyPr>
          <a:lstStyle>
            <a:lvl1pPr marL="0" indent="0" algn="l" defTabSz="914400" rtl="0" eaLnBrk="1" latinLnBrk="0" hangingPunct="1">
              <a:spcBef>
                <a:spcPct val="20000"/>
              </a:spcBef>
              <a:buFont typeface="Arial" panose="020B0604020202020204" pitchFamily="34" charset="0"/>
              <a:buNone/>
              <a:defRPr lang="en-US" sz="2800" b="0" i="1" kern="1200" dirty="0">
                <a:solidFill>
                  <a:schemeClr val="accent2">
                    <a:lumMod val="75000"/>
                  </a:schemeClr>
                </a:solidFill>
                <a:latin typeface="Cambria" panose="02040503050406030204" pitchFamily="18" charset="0"/>
                <a:ea typeface="+mn-ea"/>
                <a:cs typeface="Arial" panose="020B0604020202020204" pitchFamily="34" charset="0"/>
              </a:defRPr>
            </a:lvl1pPr>
          </a:lstStyle>
          <a:p>
            <a:pPr marL="0" lvl="0" indent="0" algn="l" defTabSz="914400" rtl="0" eaLnBrk="1" latinLnBrk="0" hangingPunct="1">
              <a:spcBef>
                <a:spcPct val="20000"/>
              </a:spcBef>
              <a:buFont typeface="Arial" panose="020B0604020202020204" pitchFamily="34" charset="0"/>
              <a:buNone/>
            </a:pPr>
            <a:r>
              <a:rPr lang="en-US"/>
              <a:t>Edit Master text styles</a:t>
            </a:r>
          </a:p>
        </p:txBody>
      </p:sp>
      <p:grpSp>
        <p:nvGrpSpPr>
          <p:cNvPr id="44" name="Group 43"/>
          <p:cNvGrpSpPr/>
          <p:nvPr/>
        </p:nvGrpSpPr>
        <p:grpSpPr>
          <a:xfrm>
            <a:off x="0" y="5581632"/>
            <a:ext cx="12192000" cy="1276368"/>
            <a:chOff x="2254250" y="3306763"/>
            <a:chExt cx="4635500" cy="647047"/>
          </a:xfrm>
        </p:grpSpPr>
        <p:sp>
          <p:nvSpPr>
            <p:cNvPr id="45" name="Freeform 6"/>
            <p:cNvSpPr>
              <a:spLocks/>
            </p:cNvSpPr>
            <p:nvPr/>
          </p:nvSpPr>
          <p:spPr bwMode="auto">
            <a:xfrm>
              <a:off x="2254250" y="3306763"/>
              <a:ext cx="4635500" cy="190500"/>
            </a:xfrm>
            <a:custGeom>
              <a:avLst/>
              <a:gdLst>
                <a:gd name="T0" fmla="*/ 1236 w 1236"/>
                <a:gd name="T1" fmla="*/ 0 h 51"/>
                <a:gd name="T2" fmla="*/ 1211 w 1236"/>
                <a:gd name="T3" fmla="*/ 2 h 51"/>
                <a:gd name="T4" fmla="*/ 1185 w 1236"/>
                <a:gd name="T5" fmla="*/ 0 h 51"/>
                <a:gd name="T6" fmla="*/ 1159 w 1236"/>
                <a:gd name="T7" fmla="*/ 2 h 51"/>
                <a:gd name="T8" fmla="*/ 1133 w 1236"/>
                <a:gd name="T9" fmla="*/ 0 h 51"/>
                <a:gd name="T10" fmla="*/ 1107 w 1236"/>
                <a:gd name="T11" fmla="*/ 2 h 51"/>
                <a:gd name="T12" fmla="*/ 1081 w 1236"/>
                <a:gd name="T13" fmla="*/ 0 h 51"/>
                <a:gd name="T14" fmla="*/ 1056 w 1236"/>
                <a:gd name="T15" fmla="*/ 2 h 51"/>
                <a:gd name="T16" fmla="*/ 1030 w 1236"/>
                <a:gd name="T17" fmla="*/ 0 h 51"/>
                <a:gd name="T18" fmla="*/ 1030 w 1236"/>
                <a:gd name="T19" fmla="*/ 0 h 51"/>
                <a:gd name="T20" fmla="*/ 1005 w 1236"/>
                <a:gd name="T21" fmla="*/ 2 h 51"/>
                <a:gd name="T22" fmla="*/ 979 w 1236"/>
                <a:gd name="T23" fmla="*/ 0 h 51"/>
                <a:gd name="T24" fmla="*/ 953 w 1236"/>
                <a:gd name="T25" fmla="*/ 2 h 51"/>
                <a:gd name="T26" fmla="*/ 927 w 1236"/>
                <a:gd name="T27" fmla="*/ 0 h 51"/>
                <a:gd name="T28" fmla="*/ 901 w 1236"/>
                <a:gd name="T29" fmla="*/ 2 h 51"/>
                <a:gd name="T30" fmla="*/ 875 w 1236"/>
                <a:gd name="T31" fmla="*/ 0 h 51"/>
                <a:gd name="T32" fmla="*/ 850 w 1236"/>
                <a:gd name="T33" fmla="*/ 2 h 51"/>
                <a:gd name="T34" fmla="*/ 824 w 1236"/>
                <a:gd name="T35" fmla="*/ 0 h 51"/>
                <a:gd name="T36" fmla="*/ 812 w 1236"/>
                <a:gd name="T37" fmla="*/ 1 h 51"/>
                <a:gd name="T38" fmla="*/ 786 w 1236"/>
                <a:gd name="T39" fmla="*/ 1 h 51"/>
                <a:gd name="T40" fmla="*/ 760 w 1236"/>
                <a:gd name="T41" fmla="*/ 1 h 51"/>
                <a:gd name="T42" fmla="*/ 734 w 1236"/>
                <a:gd name="T43" fmla="*/ 1 h 51"/>
                <a:gd name="T44" fmla="*/ 708 w 1236"/>
                <a:gd name="T45" fmla="*/ 1 h 51"/>
                <a:gd name="T46" fmla="*/ 682 w 1236"/>
                <a:gd name="T47" fmla="*/ 1 h 51"/>
                <a:gd name="T48" fmla="*/ 657 w 1236"/>
                <a:gd name="T49" fmla="*/ 1 h 51"/>
                <a:gd name="T50" fmla="*/ 631 w 1236"/>
                <a:gd name="T51" fmla="*/ 1 h 51"/>
                <a:gd name="T52" fmla="*/ 618 w 1236"/>
                <a:gd name="T53" fmla="*/ 0 h 51"/>
                <a:gd name="T54" fmla="*/ 593 w 1236"/>
                <a:gd name="T55" fmla="*/ 2 h 51"/>
                <a:gd name="T56" fmla="*/ 567 w 1236"/>
                <a:gd name="T57" fmla="*/ 0 h 51"/>
                <a:gd name="T58" fmla="*/ 541 w 1236"/>
                <a:gd name="T59" fmla="*/ 2 h 51"/>
                <a:gd name="T60" fmla="*/ 515 w 1236"/>
                <a:gd name="T61" fmla="*/ 0 h 51"/>
                <a:gd name="T62" fmla="*/ 489 w 1236"/>
                <a:gd name="T63" fmla="*/ 2 h 51"/>
                <a:gd name="T64" fmla="*/ 464 w 1236"/>
                <a:gd name="T65" fmla="*/ 0 h 51"/>
                <a:gd name="T66" fmla="*/ 438 w 1236"/>
                <a:gd name="T67" fmla="*/ 2 h 51"/>
                <a:gd name="T68" fmla="*/ 412 w 1236"/>
                <a:gd name="T69" fmla="*/ 0 h 51"/>
                <a:gd name="T70" fmla="*/ 387 w 1236"/>
                <a:gd name="T71" fmla="*/ 2 h 51"/>
                <a:gd name="T72" fmla="*/ 361 w 1236"/>
                <a:gd name="T73" fmla="*/ 0 h 51"/>
                <a:gd name="T74" fmla="*/ 335 w 1236"/>
                <a:gd name="T75" fmla="*/ 2 h 51"/>
                <a:gd name="T76" fmla="*/ 309 w 1236"/>
                <a:gd name="T77" fmla="*/ 0 h 51"/>
                <a:gd name="T78" fmla="*/ 284 w 1236"/>
                <a:gd name="T79" fmla="*/ 2 h 51"/>
                <a:gd name="T80" fmla="*/ 258 w 1236"/>
                <a:gd name="T81" fmla="*/ 0 h 51"/>
                <a:gd name="T82" fmla="*/ 232 w 1236"/>
                <a:gd name="T83" fmla="*/ 2 h 51"/>
                <a:gd name="T84" fmla="*/ 206 w 1236"/>
                <a:gd name="T85" fmla="*/ 0 h 51"/>
                <a:gd name="T86" fmla="*/ 206 w 1236"/>
                <a:gd name="T87" fmla="*/ 0 h 51"/>
                <a:gd name="T88" fmla="*/ 181 w 1236"/>
                <a:gd name="T89" fmla="*/ 2 h 51"/>
                <a:gd name="T90" fmla="*/ 155 w 1236"/>
                <a:gd name="T91" fmla="*/ 0 h 51"/>
                <a:gd name="T92" fmla="*/ 129 w 1236"/>
                <a:gd name="T93" fmla="*/ 2 h 51"/>
                <a:gd name="T94" fmla="*/ 103 w 1236"/>
                <a:gd name="T95" fmla="*/ 0 h 51"/>
                <a:gd name="T96" fmla="*/ 78 w 1236"/>
                <a:gd name="T97" fmla="*/ 2 h 51"/>
                <a:gd name="T98" fmla="*/ 52 w 1236"/>
                <a:gd name="T99" fmla="*/ 0 h 51"/>
                <a:gd name="T100" fmla="*/ 26 w 1236"/>
                <a:gd name="T101" fmla="*/ 2 h 51"/>
                <a:gd name="T102" fmla="*/ 0 w 1236"/>
                <a:gd name="T103" fmla="*/ 0 h 51"/>
                <a:gd name="T104" fmla="*/ 1236 w 1236"/>
                <a:gd name="T10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1">
                  <a:moveTo>
                    <a:pt x="1236" y="51"/>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1"/>
                    <a:pt x="0" y="51"/>
                    <a:pt x="0" y="51"/>
                  </a:cubicBezTo>
                  <a:lnTo>
                    <a:pt x="1236" y="5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6" name="Rectangle 7"/>
            <p:cNvSpPr>
              <a:spLocks noChangeArrowheads="1"/>
            </p:cNvSpPr>
            <p:nvPr/>
          </p:nvSpPr>
          <p:spPr bwMode="auto">
            <a:xfrm>
              <a:off x="2254250" y="3468524"/>
              <a:ext cx="4635500" cy="48528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grpSp>
        <p:nvGrpSpPr>
          <p:cNvPr id="47" name="Group 46"/>
          <p:cNvGrpSpPr/>
          <p:nvPr/>
        </p:nvGrpSpPr>
        <p:grpSpPr>
          <a:xfrm>
            <a:off x="8185067" y="4147055"/>
            <a:ext cx="2790283" cy="982820"/>
            <a:chOff x="866775" y="7446964"/>
            <a:chExt cx="2625726" cy="922336"/>
          </a:xfrm>
        </p:grpSpPr>
        <p:sp>
          <p:nvSpPr>
            <p:cNvPr id="48" name="Freeform 6"/>
            <p:cNvSpPr>
              <a:spLocks/>
            </p:cNvSpPr>
            <p:nvPr/>
          </p:nvSpPr>
          <p:spPr bwMode="auto">
            <a:xfrm>
              <a:off x="1042988" y="8031163"/>
              <a:ext cx="438150" cy="192087"/>
            </a:xfrm>
            <a:custGeom>
              <a:avLst/>
              <a:gdLst>
                <a:gd name="T0" fmla="*/ 117 w 117"/>
                <a:gd name="T1" fmla="*/ 33 h 51"/>
                <a:gd name="T2" fmla="*/ 98 w 117"/>
                <a:gd name="T3" fmla="*/ 0 h 51"/>
                <a:gd name="T4" fmla="*/ 58 w 117"/>
                <a:gd name="T5" fmla="*/ 13 h 51"/>
                <a:gd name="T6" fmla="*/ 19 w 117"/>
                <a:gd name="T7" fmla="*/ 0 h 51"/>
                <a:gd name="T8" fmla="*/ 0 w 117"/>
                <a:gd name="T9" fmla="*/ 33 h 51"/>
                <a:gd name="T10" fmla="*/ 58 w 117"/>
                <a:gd name="T11" fmla="*/ 51 h 51"/>
                <a:gd name="T12" fmla="*/ 117 w 117"/>
                <a:gd name="T13" fmla="*/ 33 h 51"/>
              </a:gdLst>
              <a:ahLst/>
              <a:cxnLst>
                <a:cxn ang="0">
                  <a:pos x="T0" y="T1"/>
                </a:cxn>
                <a:cxn ang="0">
                  <a:pos x="T2" y="T3"/>
                </a:cxn>
                <a:cxn ang="0">
                  <a:pos x="T4" y="T5"/>
                </a:cxn>
                <a:cxn ang="0">
                  <a:pos x="T6" y="T7"/>
                </a:cxn>
                <a:cxn ang="0">
                  <a:pos x="T8" y="T9"/>
                </a:cxn>
                <a:cxn ang="0">
                  <a:pos x="T10" y="T11"/>
                </a:cxn>
                <a:cxn ang="0">
                  <a:pos x="T12" y="T13"/>
                </a:cxn>
              </a:cxnLst>
              <a:rect l="0" t="0" r="r" b="b"/>
              <a:pathLst>
                <a:path w="117" h="51">
                  <a:moveTo>
                    <a:pt x="117" y="33"/>
                  </a:moveTo>
                  <a:cubicBezTo>
                    <a:pt x="112" y="23"/>
                    <a:pt x="105" y="12"/>
                    <a:pt x="98" y="0"/>
                  </a:cubicBezTo>
                  <a:cubicBezTo>
                    <a:pt x="87" y="8"/>
                    <a:pt x="73" y="13"/>
                    <a:pt x="58" y="13"/>
                  </a:cubicBezTo>
                  <a:cubicBezTo>
                    <a:pt x="44" y="13"/>
                    <a:pt x="30" y="8"/>
                    <a:pt x="19" y="0"/>
                  </a:cubicBezTo>
                  <a:cubicBezTo>
                    <a:pt x="12" y="12"/>
                    <a:pt x="5" y="23"/>
                    <a:pt x="0" y="33"/>
                  </a:cubicBezTo>
                  <a:cubicBezTo>
                    <a:pt x="17" y="44"/>
                    <a:pt x="37" y="51"/>
                    <a:pt x="58" y="51"/>
                  </a:cubicBezTo>
                  <a:cubicBezTo>
                    <a:pt x="80" y="51"/>
                    <a:pt x="100" y="44"/>
                    <a:pt x="117" y="33"/>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49" name="Freeform 7"/>
            <p:cNvSpPr>
              <a:spLocks/>
            </p:cNvSpPr>
            <p:nvPr/>
          </p:nvSpPr>
          <p:spPr bwMode="auto">
            <a:xfrm>
              <a:off x="866775" y="7446964"/>
              <a:ext cx="790575" cy="708025"/>
            </a:xfrm>
            <a:custGeom>
              <a:avLst/>
              <a:gdLst>
                <a:gd name="T0" fmla="*/ 119 w 211"/>
                <a:gd name="T1" fmla="*/ 0 h 189"/>
                <a:gd name="T2" fmla="*/ 173 w 211"/>
                <a:gd name="T3" fmla="*/ 102 h 189"/>
                <a:gd name="T4" fmla="*/ 169 w 211"/>
                <a:gd name="T5" fmla="*/ 124 h 189"/>
                <a:gd name="T6" fmla="*/ 120 w 211"/>
                <a:gd name="T7" fmla="*/ 58 h 189"/>
                <a:gd name="T8" fmla="*/ 105 w 211"/>
                <a:gd name="T9" fmla="*/ 41 h 189"/>
                <a:gd name="T10" fmla="*/ 91 w 211"/>
                <a:gd name="T11" fmla="*/ 58 h 189"/>
                <a:gd name="T12" fmla="*/ 42 w 211"/>
                <a:gd name="T13" fmla="*/ 124 h 189"/>
                <a:gd name="T14" fmla="*/ 38 w 211"/>
                <a:gd name="T15" fmla="*/ 102 h 189"/>
                <a:gd name="T16" fmla="*/ 92 w 211"/>
                <a:gd name="T17" fmla="*/ 0 h 189"/>
                <a:gd name="T18" fmla="*/ 45 w 211"/>
                <a:gd name="T19" fmla="*/ 0 h 189"/>
                <a:gd name="T20" fmla="*/ 0 w 211"/>
                <a:gd name="T21" fmla="*/ 102 h 189"/>
                <a:gd name="T22" fmla="*/ 19 w 211"/>
                <a:gd name="T23" fmla="*/ 162 h 189"/>
                <a:gd name="T24" fmla="*/ 47 w 211"/>
                <a:gd name="T25" fmla="*/ 189 h 189"/>
                <a:gd name="T26" fmla="*/ 66 w 211"/>
                <a:gd name="T27" fmla="*/ 156 h 189"/>
                <a:gd name="T28" fmla="*/ 105 w 211"/>
                <a:gd name="T29" fmla="*/ 100 h 189"/>
                <a:gd name="T30" fmla="*/ 145 w 211"/>
                <a:gd name="T31" fmla="*/ 156 h 189"/>
                <a:gd name="T32" fmla="*/ 164 w 211"/>
                <a:gd name="T33" fmla="*/ 189 h 189"/>
                <a:gd name="T34" fmla="*/ 192 w 211"/>
                <a:gd name="T35" fmla="*/ 162 h 189"/>
                <a:gd name="T36" fmla="*/ 211 w 211"/>
                <a:gd name="T37" fmla="*/ 102 h 189"/>
                <a:gd name="T38" fmla="*/ 166 w 211"/>
                <a:gd name="T39" fmla="*/ 0 h 189"/>
                <a:gd name="T40" fmla="*/ 119 w 211"/>
                <a:gd name="T41"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189">
                  <a:moveTo>
                    <a:pt x="119" y="0"/>
                  </a:moveTo>
                  <a:cubicBezTo>
                    <a:pt x="146" y="37"/>
                    <a:pt x="173" y="80"/>
                    <a:pt x="173" y="102"/>
                  </a:cubicBezTo>
                  <a:cubicBezTo>
                    <a:pt x="173" y="110"/>
                    <a:pt x="172" y="117"/>
                    <a:pt x="169" y="124"/>
                  </a:cubicBezTo>
                  <a:cubicBezTo>
                    <a:pt x="149" y="93"/>
                    <a:pt x="127" y="67"/>
                    <a:pt x="120" y="58"/>
                  </a:cubicBezTo>
                  <a:cubicBezTo>
                    <a:pt x="105" y="41"/>
                    <a:pt x="105" y="41"/>
                    <a:pt x="105" y="41"/>
                  </a:cubicBezTo>
                  <a:cubicBezTo>
                    <a:pt x="91" y="58"/>
                    <a:pt x="91" y="58"/>
                    <a:pt x="91" y="58"/>
                  </a:cubicBezTo>
                  <a:cubicBezTo>
                    <a:pt x="84" y="67"/>
                    <a:pt x="62" y="93"/>
                    <a:pt x="42" y="124"/>
                  </a:cubicBezTo>
                  <a:cubicBezTo>
                    <a:pt x="39" y="117"/>
                    <a:pt x="38" y="110"/>
                    <a:pt x="38" y="102"/>
                  </a:cubicBezTo>
                  <a:cubicBezTo>
                    <a:pt x="38" y="80"/>
                    <a:pt x="65" y="37"/>
                    <a:pt x="92" y="0"/>
                  </a:cubicBezTo>
                  <a:cubicBezTo>
                    <a:pt x="45" y="0"/>
                    <a:pt x="45" y="0"/>
                    <a:pt x="45" y="0"/>
                  </a:cubicBezTo>
                  <a:cubicBezTo>
                    <a:pt x="22" y="34"/>
                    <a:pt x="0" y="74"/>
                    <a:pt x="0" y="102"/>
                  </a:cubicBezTo>
                  <a:cubicBezTo>
                    <a:pt x="0" y="124"/>
                    <a:pt x="7" y="145"/>
                    <a:pt x="19" y="162"/>
                  </a:cubicBezTo>
                  <a:cubicBezTo>
                    <a:pt x="26" y="172"/>
                    <a:pt x="36" y="182"/>
                    <a:pt x="47" y="189"/>
                  </a:cubicBezTo>
                  <a:cubicBezTo>
                    <a:pt x="52" y="179"/>
                    <a:pt x="59" y="168"/>
                    <a:pt x="66" y="156"/>
                  </a:cubicBezTo>
                  <a:cubicBezTo>
                    <a:pt x="78" y="137"/>
                    <a:pt x="92" y="117"/>
                    <a:pt x="105" y="100"/>
                  </a:cubicBezTo>
                  <a:cubicBezTo>
                    <a:pt x="119" y="117"/>
                    <a:pt x="133" y="137"/>
                    <a:pt x="145" y="156"/>
                  </a:cubicBezTo>
                  <a:cubicBezTo>
                    <a:pt x="152" y="168"/>
                    <a:pt x="159" y="179"/>
                    <a:pt x="164" y="189"/>
                  </a:cubicBezTo>
                  <a:cubicBezTo>
                    <a:pt x="175" y="182"/>
                    <a:pt x="184" y="172"/>
                    <a:pt x="192" y="162"/>
                  </a:cubicBezTo>
                  <a:cubicBezTo>
                    <a:pt x="204" y="145"/>
                    <a:pt x="211" y="124"/>
                    <a:pt x="211" y="102"/>
                  </a:cubicBezTo>
                  <a:cubicBezTo>
                    <a:pt x="211" y="74"/>
                    <a:pt x="189" y="34"/>
                    <a:pt x="166" y="0"/>
                  </a:cubicBezTo>
                  <a:lnTo>
                    <a:pt x="119" y="0"/>
                  </a:lnTo>
                  <a:close/>
                </a:path>
              </a:pathLst>
            </a:custGeom>
            <a:solidFill>
              <a:srgbClr val="00A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0" name="Freeform 8"/>
            <p:cNvSpPr>
              <a:spLocks/>
            </p:cNvSpPr>
            <p:nvPr/>
          </p:nvSpPr>
          <p:spPr bwMode="auto">
            <a:xfrm>
              <a:off x="1481138" y="8053388"/>
              <a:ext cx="176213" cy="315912"/>
            </a:xfrm>
            <a:custGeom>
              <a:avLst/>
              <a:gdLst>
                <a:gd name="T0" fmla="*/ 4 w 47"/>
                <a:gd name="T1" fmla="*/ 84 h 84"/>
                <a:gd name="T2" fmla="*/ 44 w 47"/>
                <a:gd name="T3" fmla="*/ 84 h 84"/>
                <a:gd name="T4" fmla="*/ 47 w 47"/>
                <a:gd name="T5" fmla="*/ 58 h 84"/>
                <a:gd name="T6" fmla="*/ 28 w 47"/>
                <a:gd name="T7" fmla="*/ 0 h 84"/>
                <a:gd name="T8" fmla="*/ 0 w 47"/>
                <a:gd name="T9" fmla="*/ 27 h 84"/>
                <a:gd name="T10" fmla="*/ 9 w 47"/>
                <a:gd name="T11" fmla="*/ 58 h 84"/>
                <a:gd name="T12" fmla="*/ 4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 y="84"/>
                  </a:moveTo>
                  <a:cubicBezTo>
                    <a:pt x="44" y="84"/>
                    <a:pt x="44" y="84"/>
                    <a:pt x="44" y="84"/>
                  </a:cubicBezTo>
                  <a:cubicBezTo>
                    <a:pt x="46" y="76"/>
                    <a:pt x="47" y="67"/>
                    <a:pt x="47" y="58"/>
                  </a:cubicBezTo>
                  <a:cubicBezTo>
                    <a:pt x="47" y="41"/>
                    <a:pt x="39" y="21"/>
                    <a:pt x="28" y="0"/>
                  </a:cubicBezTo>
                  <a:cubicBezTo>
                    <a:pt x="20" y="10"/>
                    <a:pt x="11" y="20"/>
                    <a:pt x="0" y="27"/>
                  </a:cubicBezTo>
                  <a:cubicBezTo>
                    <a:pt x="6" y="39"/>
                    <a:pt x="9" y="50"/>
                    <a:pt x="9" y="58"/>
                  </a:cubicBezTo>
                  <a:cubicBezTo>
                    <a:pt x="9" y="67"/>
                    <a:pt x="7" y="76"/>
                    <a:pt x="4" y="84"/>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1" name="Freeform 9"/>
            <p:cNvSpPr>
              <a:spLocks/>
            </p:cNvSpPr>
            <p:nvPr/>
          </p:nvSpPr>
          <p:spPr bwMode="auto">
            <a:xfrm>
              <a:off x="866775" y="8053388"/>
              <a:ext cx="176213" cy="315912"/>
            </a:xfrm>
            <a:custGeom>
              <a:avLst/>
              <a:gdLst>
                <a:gd name="T0" fmla="*/ 43 w 47"/>
                <a:gd name="T1" fmla="*/ 84 h 84"/>
                <a:gd name="T2" fmla="*/ 38 w 47"/>
                <a:gd name="T3" fmla="*/ 58 h 84"/>
                <a:gd name="T4" fmla="*/ 47 w 47"/>
                <a:gd name="T5" fmla="*/ 27 h 84"/>
                <a:gd name="T6" fmla="*/ 19 w 47"/>
                <a:gd name="T7" fmla="*/ 0 h 84"/>
                <a:gd name="T8" fmla="*/ 0 w 47"/>
                <a:gd name="T9" fmla="*/ 58 h 84"/>
                <a:gd name="T10" fmla="*/ 3 w 47"/>
                <a:gd name="T11" fmla="*/ 84 h 84"/>
                <a:gd name="T12" fmla="*/ 43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3" y="84"/>
                  </a:moveTo>
                  <a:cubicBezTo>
                    <a:pt x="40" y="76"/>
                    <a:pt x="38" y="67"/>
                    <a:pt x="38" y="58"/>
                  </a:cubicBezTo>
                  <a:cubicBezTo>
                    <a:pt x="38" y="50"/>
                    <a:pt x="41" y="39"/>
                    <a:pt x="47" y="27"/>
                  </a:cubicBezTo>
                  <a:cubicBezTo>
                    <a:pt x="36" y="20"/>
                    <a:pt x="26" y="10"/>
                    <a:pt x="19" y="0"/>
                  </a:cubicBezTo>
                  <a:cubicBezTo>
                    <a:pt x="8" y="21"/>
                    <a:pt x="0" y="41"/>
                    <a:pt x="0" y="58"/>
                  </a:cubicBezTo>
                  <a:cubicBezTo>
                    <a:pt x="0" y="67"/>
                    <a:pt x="1" y="76"/>
                    <a:pt x="3" y="84"/>
                  </a:cubicBezTo>
                  <a:lnTo>
                    <a:pt x="43" y="84"/>
                  </a:lnTo>
                  <a:close/>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52" name="Freeform 10"/>
            <p:cNvSpPr>
              <a:spLocks/>
            </p:cNvSpPr>
            <p:nvPr/>
          </p:nvSpPr>
          <p:spPr bwMode="auto">
            <a:xfrm>
              <a:off x="1860550" y="8118475"/>
              <a:ext cx="85725" cy="85725"/>
            </a:xfrm>
            <a:custGeom>
              <a:avLst/>
              <a:gdLst>
                <a:gd name="T0" fmla="*/ 15 w 23"/>
                <a:gd name="T1" fmla="*/ 14 h 23"/>
                <a:gd name="T2" fmla="*/ 15 w 23"/>
                <a:gd name="T3" fmla="*/ 14 h 23"/>
                <a:gd name="T4" fmla="*/ 11 w 23"/>
                <a:gd name="T5" fmla="*/ 14 h 23"/>
                <a:gd name="T6" fmla="*/ 12 w 23"/>
                <a:gd name="T7" fmla="*/ 11 h 23"/>
                <a:gd name="T8" fmla="*/ 23 w 23"/>
                <a:gd name="T9" fmla="*/ 11 h 23"/>
                <a:gd name="T10" fmla="*/ 22 w 23"/>
                <a:gd name="T11" fmla="*/ 14 h 23"/>
                <a:gd name="T12" fmla="*/ 19 w 23"/>
                <a:gd name="T13" fmla="*/ 14 h 23"/>
                <a:gd name="T14" fmla="*/ 17 w 23"/>
                <a:gd name="T15" fmla="*/ 23 h 23"/>
                <a:gd name="T16" fmla="*/ 14 w 23"/>
                <a:gd name="T17" fmla="*/ 23 h 23"/>
                <a:gd name="T18" fmla="*/ 14 w 23"/>
                <a:gd name="T19" fmla="*/ 20 h 23"/>
                <a:gd name="T20" fmla="*/ 8 w 23"/>
                <a:gd name="T21" fmla="*/ 23 h 23"/>
                <a:gd name="T22" fmla="*/ 0 w 23"/>
                <a:gd name="T23" fmla="*/ 14 h 23"/>
                <a:gd name="T24" fmla="*/ 12 w 23"/>
                <a:gd name="T25" fmla="*/ 0 h 23"/>
                <a:gd name="T26" fmla="*/ 18 w 23"/>
                <a:gd name="T27" fmla="*/ 2 h 23"/>
                <a:gd name="T28" fmla="*/ 20 w 23"/>
                <a:gd name="T29" fmla="*/ 0 h 23"/>
                <a:gd name="T30" fmla="*/ 22 w 23"/>
                <a:gd name="T31" fmla="*/ 0 h 23"/>
                <a:gd name="T32" fmla="*/ 20 w 23"/>
                <a:gd name="T33" fmla="*/ 8 h 23"/>
                <a:gd name="T34" fmla="*/ 18 w 23"/>
                <a:gd name="T35" fmla="*/ 8 h 23"/>
                <a:gd name="T36" fmla="*/ 12 w 23"/>
                <a:gd name="T37" fmla="*/ 2 h 23"/>
                <a:gd name="T38" fmla="*/ 4 w 23"/>
                <a:gd name="T39" fmla="*/ 14 h 23"/>
                <a:gd name="T40" fmla="*/ 9 w 23"/>
                <a:gd name="T41" fmla="*/ 20 h 23"/>
                <a:gd name="T42" fmla="*/ 15 w 23"/>
                <a:gd name="T43"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3">
                  <a:moveTo>
                    <a:pt x="15" y="14"/>
                  </a:moveTo>
                  <a:cubicBezTo>
                    <a:pt x="15" y="14"/>
                    <a:pt x="15" y="14"/>
                    <a:pt x="15" y="14"/>
                  </a:cubicBezTo>
                  <a:cubicBezTo>
                    <a:pt x="11" y="14"/>
                    <a:pt x="11" y="14"/>
                    <a:pt x="11" y="14"/>
                  </a:cubicBezTo>
                  <a:cubicBezTo>
                    <a:pt x="12" y="11"/>
                    <a:pt x="12" y="11"/>
                    <a:pt x="12" y="11"/>
                  </a:cubicBezTo>
                  <a:cubicBezTo>
                    <a:pt x="23" y="11"/>
                    <a:pt x="23" y="11"/>
                    <a:pt x="23" y="11"/>
                  </a:cubicBezTo>
                  <a:cubicBezTo>
                    <a:pt x="22" y="14"/>
                    <a:pt x="22" y="14"/>
                    <a:pt x="22" y="14"/>
                  </a:cubicBezTo>
                  <a:cubicBezTo>
                    <a:pt x="19" y="14"/>
                    <a:pt x="19" y="14"/>
                    <a:pt x="19" y="14"/>
                  </a:cubicBezTo>
                  <a:cubicBezTo>
                    <a:pt x="17" y="23"/>
                    <a:pt x="17" y="23"/>
                    <a:pt x="17" y="23"/>
                  </a:cubicBezTo>
                  <a:cubicBezTo>
                    <a:pt x="14" y="23"/>
                    <a:pt x="14" y="23"/>
                    <a:pt x="14" y="23"/>
                  </a:cubicBezTo>
                  <a:cubicBezTo>
                    <a:pt x="14" y="20"/>
                    <a:pt x="14" y="20"/>
                    <a:pt x="14" y="20"/>
                  </a:cubicBezTo>
                  <a:cubicBezTo>
                    <a:pt x="13" y="22"/>
                    <a:pt x="11" y="23"/>
                    <a:pt x="8" y="23"/>
                  </a:cubicBezTo>
                  <a:cubicBezTo>
                    <a:pt x="3" y="23"/>
                    <a:pt x="0" y="19"/>
                    <a:pt x="0" y="14"/>
                  </a:cubicBezTo>
                  <a:cubicBezTo>
                    <a:pt x="0" y="7"/>
                    <a:pt x="5" y="0"/>
                    <a:pt x="12" y="0"/>
                  </a:cubicBezTo>
                  <a:cubicBezTo>
                    <a:pt x="15" y="0"/>
                    <a:pt x="17" y="1"/>
                    <a:pt x="18" y="2"/>
                  </a:cubicBezTo>
                  <a:cubicBezTo>
                    <a:pt x="20" y="0"/>
                    <a:pt x="20" y="0"/>
                    <a:pt x="20" y="0"/>
                  </a:cubicBezTo>
                  <a:cubicBezTo>
                    <a:pt x="22" y="0"/>
                    <a:pt x="22" y="0"/>
                    <a:pt x="22" y="0"/>
                  </a:cubicBezTo>
                  <a:cubicBezTo>
                    <a:pt x="20" y="8"/>
                    <a:pt x="20" y="8"/>
                    <a:pt x="20" y="8"/>
                  </a:cubicBezTo>
                  <a:cubicBezTo>
                    <a:pt x="18" y="8"/>
                    <a:pt x="18" y="8"/>
                    <a:pt x="18" y="8"/>
                  </a:cubicBezTo>
                  <a:cubicBezTo>
                    <a:pt x="17" y="4"/>
                    <a:pt x="15" y="2"/>
                    <a:pt x="12" y="2"/>
                  </a:cubicBezTo>
                  <a:cubicBezTo>
                    <a:pt x="6" y="2"/>
                    <a:pt x="4" y="10"/>
                    <a:pt x="4" y="14"/>
                  </a:cubicBezTo>
                  <a:cubicBezTo>
                    <a:pt x="4" y="19"/>
                    <a:pt x="7" y="20"/>
                    <a:pt x="9" y="20"/>
                  </a:cubicBezTo>
                  <a:cubicBezTo>
                    <a:pt x="12" y="20"/>
                    <a:pt x="14" y="18"/>
                    <a:pt x="15"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3" name="Freeform 11"/>
            <p:cNvSpPr>
              <a:spLocks/>
            </p:cNvSpPr>
            <p:nvPr/>
          </p:nvSpPr>
          <p:spPr bwMode="auto">
            <a:xfrm>
              <a:off x="1946275" y="8140700"/>
              <a:ext cx="60325" cy="60325"/>
            </a:xfrm>
            <a:custGeom>
              <a:avLst/>
              <a:gdLst>
                <a:gd name="T0" fmla="*/ 4 w 16"/>
                <a:gd name="T1" fmla="*/ 5 h 16"/>
                <a:gd name="T2" fmla="*/ 4 w 16"/>
                <a:gd name="T3" fmla="*/ 3 h 16"/>
                <a:gd name="T4" fmla="*/ 1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5 w 16"/>
                <a:gd name="T25" fmla="*/ 16 h 16"/>
                <a:gd name="T26" fmla="*/ 1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2" y="4"/>
                    <a:pt x="1" y="7"/>
                  </a:cubicBezTo>
                  <a:cubicBezTo>
                    <a:pt x="0" y="6"/>
                    <a:pt x="0" y="6"/>
                    <a:pt x="0" y="6"/>
                  </a:cubicBezTo>
                  <a:cubicBezTo>
                    <a:pt x="1" y="2"/>
                    <a:pt x="3" y="0"/>
                    <a:pt x="5" y="0"/>
                  </a:cubicBezTo>
                  <a:cubicBezTo>
                    <a:pt x="7" y="0"/>
                    <a:pt x="8" y="2"/>
                    <a:pt x="8" y="4"/>
                  </a:cubicBezTo>
                  <a:cubicBezTo>
                    <a:pt x="8" y="5"/>
                    <a:pt x="7"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5" y="16"/>
                  </a:cubicBezTo>
                  <a:cubicBezTo>
                    <a:pt x="1" y="16"/>
                    <a:pt x="1" y="16"/>
                    <a:pt x="1"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4" name="Freeform 12"/>
            <p:cNvSpPr>
              <a:spLocks noEditPoints="1"/>
            </p:cNvSpPr>
            <p:nvPr/>
          </p:nvSpPr>
          <p:spPr bwMode="auto">
            <a:xfrm>
              <a:off x="2003425" y="8140700"/>
              <a:ext cx="55563" cy="63500"/>
            </a:xfrm>
            <a:custGeom>
              <a:avLst/>
              <a:gdLst>
                <a:gd name="T0" fmla="*/ 4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4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4"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4" y="10"/>
                  </a:cubicBezTo>
                  <a:moveTo>
                    <a:pt x="5" y="8"/>
                  </a:moveTo>
                  <a:cubicBezTo>
                    <a:pt x="9" y="8"/>
                    <a:pt x="11" y="6"/>
                    <a:pt x="11" y="4"/>
                  </a:cubicBezTo>
                  <a:cubicBezTo>
                    <a:pt x="11" y="3"/>
                    <a:pt x="11" y="2"/>
                    <a:pt x="10" y="2"/>
                  </a:cubicBezTo>
                  <a:cubicBezTo>
                    <a:pt x="7" y="2"/>
                    <a:pt x="5"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5" name="Freeform 13"/>
            <p:cNvSpPr>
              <a:spLocks noEditPoints="1"/>
            </p:cNvSpPr>
            <p:nvPr/>
          </p:nvSpPr>
          <p:spPr bwMode="auto">
            <a:xfrm>
              <a:off x="2062163"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6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3"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8" y="15"/>
                    <a:pt x="7" y="17"/>
                    <a:pt x="5" y="17"/>
                  </a:cubicBezTo>
                  <a:cubicBezTo>
                    <a:pt x="2" y="17"/>
                    <a:pt x="0" y="14"/>
                    <a:pt x="0" y="11"/>
                  </a:cubicBezTo>
                  <a:cubicBezTo>
                    <a:pt x="0" y="8"/>
                    <a:pt x="1" y="5"/>
                    <a:pt x="3" y="3"/>
                  </a:cubicBezTo>
                  <a:cubicBezTo>
                    <a:pt x="5" y="1"/>
                    <a:pt x="7" y="0"/>
                    <a:pt x="9" y="0"/>
                  </a:cubicBezTo>
                  <a:cubicBezTo>
                    <a:pt x="11" y="0"/>
                    <a:pt x="12" y="2"/>
                    <a:pt x="12" y="3"/>
                  </a:cubicBezTo>
                  <a:cubicBezTo>
                    <a:pt x="13" y="1"/>
                    <a:pt x="13" y="1"/>
                    <a:pt x="13" y="1"/>
                  </a:cubicBezTo>
                  <a:cubicBezTo>
                    <a:pt x="16" y="1"/>
                    <a:pt x="16" y="1"/>
                    <a:pt x="16" y="1"/>
                  </a:cubicBezTo>
                  <a:lnTo>
                    <a:pt x="14"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6" name="Freeform 14"/>
            <p:cNvSpPr>
              <a:spLocks/>
            </p:cNvSpPr>
            <p:nvPr/>
          </p:nvSpPr>
          <p:spPr bwMode="auto">
            <a:xfrm>
              <a:off x="2133600" y="8129588"/>
              <a:ext cx="46038" cy="74612"/>
            </a:xfrm>
            <a:custGeom>
              <a:avLst/>
              <a:gdLst>
                <a:gd name="T0" fmla="*/ 7 w 12"/>
                <a:gd name="T1" fmla="*/ 6 h 20"/>
                <a:gd name="T2" fmla="*/ 5 w 12"/>
                <a:gd name="T3" fmla="*/ 14 h 20"/>
                <a:gd name="T4" fmla="*/ 5 w 12"/>
                <a:gd name="T5" fmla="*/ 16 h 20"/>
                <a:gd name="T6" fmla="*/ 6 w 12"/>
                <a:gd name="T7" fmla="*/ 17 h 20"/>
                <a:gd name="T8" fmla="*/ 9 w 12"/>
                <a:gd name="T9" fmla="*/ 13 h 20"/>
                <a:gd name="T10" fmla="*/ 11 w 12"/>
                <a:gd name="T11" fmla="*/ 14 h 20"/>
                <a:gd name="T12" fmla="*/ 5 w 12"/>
                <a:gd name="T13" fmla="*/ 20 h 20"/>
                <a:gd name="T14" fmla="*/ 1 w 12"/>
                <a:gd name="T15" fmla="*/ 16 h 20"/>
                <a:gd name="T16" fmla="*/ 1 w 12"/>
                <a:gd name="T17" fmla="*/ 13 h 20"/>
                <a:gd name="T18" fmla="*/ 3 w 12"/>
                <a:gd name="T19" fmla="*/ 6 h 20"/>
                <a:gd name="T20" fmla="*/ 0 w 12"/>
                <a:gd name="T21" fmla="*/ 6 h 20"/>
                <a:gd name="T22" fmla="*/ 1 w 12"/>
                <a:gd name="T23" fmla="*/ 4 h 20"/>
                <a:gd name="T24" fmla="*/ 4 w 12"/>
                <a:gd name="T25" fmla="*/ 4 h 20"/>
                <a:gd name="T26" fmla="*/ 5 w 12"/>
                <a:gd name="T27" fmla="*/ 0 h 20"/>
                <a:gd name="T28" fmla="*/ 9 w 12"/>
                <a:gd name="T29" fmla="*/ 0 h 20"/>
                <a:gd name="T30" fmla="*/ 8 w 12"/>
                <a:gd name="T31" fmla="*/ 4 h 20"/>
                <a:gd name="T32" fmla="*/ 12 w 12"/>
                <a:gd name="T33" fmla="*/ 4 h 20"/>
                <a:gd name="T34" fmla="*/ 12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6" y="20"/>
                    <a:pt x="5" y="20"/>
                  </a:cubicBezTo>
                  <a:cubicBezTo>
                    <a:pt x="2" y="20"/>
                    <a:pt x="1" y="19"/>
                    <a:pt x="1" y="16"/>
                  </a:cubicBezTo>
                  <a:cubicBezTo>
                    <a:pt x="1" y="15"/>
                    <a:pt x="1" y="14"/>
                    <a:pt x="1"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2" y="4"/>
                    <a:pt x="12" y="4"/>
                    <a:pt x="12"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7" name="Freeform 15"/>
            <p:cNvSpPr>
              <a:spLocks/>
            </p:cNvSpPr>
            <p:nvPr/>
          </p:nvSpPr>
          <p:spPr bwMode="auto">
            <a:xfrm>
              <a:off x="2205038" y="8118475"/>
              <a:ext cx="79375" cy="82550"/>
            </a:xfrm>
            <a:custGeom>
              <a:avLst/>
              <a:gdLst>
                <a:gd name="T0" fmla="*/ 17 w 21"/>
                <a:gd name="T1" fmla="*/ 0 h 22"/>
                <a:gd name="T2" fmla="*/ 17 w 21"/>
                <a:gd name="T3" fmla="*/ 3 h 22"/>
                <a:gd name="T4" fmla="*/ 13 w 21"/>
                <a:gd name="T5" fmla="*/ 3 h 22"/>
                <a:gd name="T6" fmla="*/ 9 w 21"/>
                <a:gd name="T7" fmla="*/ 20 h 22"/>
                <a:gd name="T8" fmla="*/ 13 w 21"/>
                <a:gd name="T9" fmla="*/ 20 h 22"/>
                <a:gd name="T10" fmla="*/ 19 w 21"/>
                <a:gd name="T11" fmla="*/ 14 h 22"/>
                <a:gd name="T12" fmla="*/ 21 w 21"/>
                <a:gd name="T13" fmla="*/ 14 h 22"/>
                <a:gd name="T14" fmla="*/ 19 w 21"/>
                <a:gd name="T15" fmla="*/ 22 h 22"/>
                <a:gd name="T16" fmla="*/ 0 w 21"/>
                <a:gd name="T17" fmla="*/ 22 h 22"/>
                <a:gd name="T18" fmla="*/ 1 w 21"/>
                <a:gd name="T19" fmla="*/ 20 h 22"/>
                <a:gd name="T20" fmla="*/ 4 w 21"/>
                <a:gd name="T21" fmla="*/ 20 h 22"/>
                <a:gd name="T22" fmla="*/ 9 w 21"/>
                <a:gd name="T23" fmla="*/ 3 h 22"/>
                <a:gd name="T24" fmla="*/ 5 w 21"/>
                <a:gd name="T25" fmla="*/ 3 h 22"/>
                <a:gd name="T26" fmla="*/ 6 w 21"/>
                <a:gd name="T27" fmla="*/ 0 h 22"/>
                <a:gd name="T28" fmla="*/ 17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7" y="0"/>
                  </a:moveTo>
                  <a:cubicBezTo>
                    <a:pt x="17" y="3"/>
                    <a:pt x="17" y="3"/>
                    <a:pt x="17" y="3"/>
                  </a:cubicBezTo>
                  <a:cubicBezTo>
                    <a:pt x="13" y="3"/>
                    <a:pt x="13" y="3"/>
                    <a:pt x="13" y="3"/>
                  </a:cubicBezTo>
                  <a:cubicBezTo>
                    <a:pt x="9" y="20"/>
                    <a:pt x="9" y="20"/>
                    <a:pt x="9" y="20"/>
                  </a:cubicBezTo>
                  <a:cubicBezTo>
                    <a:pt x="13" y="20"/>
                    <a:pt x="13" y="20"/>
                    <a:pt x="13" y="20"/>
                  </a:cubicBezTo>
                  <a:cubicBezTo>
                    <a:pt x="16" y="20"/>
                    <a:pt x="17" y="19"/>
                    <a:pt x="19" y="14"/>
                  </a:cubicBezTo>
                  <a:cubicBezTo>
                    <a:pt x="21" y="14"/>
                    <a:pt x="21" y="14"/>
                    <a:pt x="21" y="14"/>
                  </a:cubicBezTo>
                  <a:cubicBezTo>
                    <a:pt x="19" y="22"/>
                    <a:pt x="19" y="22"/>
                    <a:pt x="19" y="22"/>
                  </a:cubicBezTo>
                  <a:cubicBezTo>
                    <a:pt x="0" y="22"/>
                    <a:pt x="0" y="22"/>
                    <a:pt x="0" y="22"/>
                  </a:cubicBezTo>
                  <a:cubicBezTo>
                    <a:pt x="1" y="20"/>
                    <a:pt x="1" y="20"/>
                    <a:pt x="1" y="20"/>
                  </a:cubicBezTo>
                  <a:cubicBezTo>
                    <a:pt x="4" y="20"/>
                    <a:pt x="4" y="20"/>
                    <a:pt x="4" y="20"/>
                  </a:cubicBezTo>
                  <a:cubicBezTo>
                    <a:pt x="9" y="3"/>
                    <a:pt x="9" y="3"/>
                    <a:pt x="9" y="3"/>
                  </a:cubicBezTo>
                  <a:cubicBezTo>
                    <a:pt x="5" y="3"/>
                    <a:pt x="5" y="3"/>
                    <a:pt x="5" y="3"/>
                  </a:cubicBezTo>
                  <a:cubicBezTo>
                    <a:pt x="6" y="0"/>
                    <a:pt x="6" y="0"/>
                    <a:pt x="6" y="0"/>
                  </a:cubicBezTo>
                  <a:lnTo>
                    <a:pt x="17" y="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8" name="Freeform 16"/>
            <p:cNvSpPr>
              <a:spLocks noEditPoints="1"/>
            </p:cNvSpPr>
            <p:nvPr/>
          </p:nvSpPr>
          <p:spPr bwMode="auto">
            <a:xfrm>
              <a:off x="2292350" y="8140700"/>
              <a:ext cx="66675" cy="63500"/>
            </a:xfrm>
            <a:custGeom>
              <a:avLst/>
              <a:gdLst>
                <a:gd name="T0" fmla="*/ 13 w 18"/>
                <a:gd name="T1" fmla="*/ 11 h 17"/>
                <a:gd name="T2" fmla="*/ 13 w 18"/>
                <a:gd name="T3" fmla="*/ 13 h 17"/>
                <a:gd name="T4" fmla="*/ 14 w 18"/>
                <a:gd name="T5" fmla="*/ 14 h 17"/>
                <a:gd name="T6" fmla="*/ 16 w 18"/>
                <a:gd name="T7" fmla="*/ 11 h 17"/>
                <a:gd name="T8" fmla="*/ 18 w 18"/>
                <a:gd name="T9" fmla="*/ 11 h 17"/>
                <a:gd name="T10" fmla="*/ 12 w 18"/>
                <a:gd name="T11" fmla="*/ 17 h 17"/>
                <a:gd name="T12" fmla="*/ 10 w 18"/>
                <a:gd name="T13" fmla="*/ 14 h 17"/>
                <a:gd name="T14" fmla="*/ 10 w 18"/>
                <a:gd name="T15" fmla="*/ 13 h 17"/>
                <a:gd name="T16" fmla="*/ 9 w 18"/>
                <a:gd name="T17" fmla="*/ 13 h 17"/>
                <a:gd name="T18" fmla="*/ 4 w 18"/>
                <a:gd name="T19" fmla="*/ 17 h 17"/>
                <a:gd name="T20" fmla="*/ 0 w 18"/>
                <a:gd name="T21" fmla="*/ 11 h 17"/>
                <a:gd name="T22" fmla="*/ 3 w 18"/>
                <a:gd name="T23" fmla="*/ 3 h 17"/>
                <a:gd name="T24" fmla="*/ 8 w 18"/>
                <a:gd name="T25" fmla="*/ 0 h 17"/>
                <a:gd name="T26" fmla="*/ 12 w 18"/>
                <a:gd name="T27" fmla="*/ 3 h 17"/>
                <a:gd name="T28" fmla="*/ 12 w 18"/>
                <a:gd name="T29" fmla="*/ 1 h 17"/>
                <a:gd name="T30" fmla="*/ 16 w 18"/>
                <a:gd name="T31" fmla="*/ 1 h 17"/>
                <a:gd name="T32" fmla="*/ 13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3" y="11"/>
                  </a:moveTo>
                  <a:cubicBezTo>
                    <a:pt x="13" y="12"/>
                    <a:pt x="13" y="13"/>
                    <a:pt x="13" y="13"/>
                  </a:cubicBezTo>
                  <a:cubicBezTo>
                    <a:pt x="13" y="14"/>
                    <a:pt x="13" y="14"/>
                    <a:pt x="14" y="14"/>
                  </a:cubicBezTo>
                  <a:cubicBezTo>
                    <a:pt x="14" y="14"/>
                    <a:pt x="15" y="13"/>
                    <a:pt x="16" y="11"/>
                  </a:cubicBezTo>
                  <a:cubicBezTo>
                    <a:pt x="18" y="11"/>
                    <a:pt x="18" y="11"/>
                    <a:pt x="18" y="11"/>
                  </a:cubicBezTo>
                  <a:cubicBezTo>
                    <a:pt x="16" y="15"/>
                    <a:pt x="14" y="17"/>
                    <a:pt x="12" y="17"/>
                  </a:cubicBezTo>
                  <a:cubicBezTo>
                    <a:pt x="11" y="17"/>
                    <a:pt x="10" y="16"/>
                    <a:pt x="10" y="14"/>
                  </a:cubicBezTo>
                  <a:cubicBezTo>
                    <a:pt x="10" y="14"/>
                    <a:pt x="10" y="13"/>
                    <a:pt x="10" y="13"/>
                  </a:cubicBezTo>
                  <a:cubicBezTo>
                    <a:pt x="9" y="13"/>
                    <a:pt x="9" y="13"/>
                    <a:pt x="9" y="13"/>
                  </a:cubicBezTo>
                  <a:cubicBezTo>
                    <a:pt x="8" y="15"/>
                    <a:pt x="6" y="17"/>
                    <a:pt x="4" y="17"/>
                  </a:cubicBezTo>
                  <a:cubicBezTo>
                    <a:pt x="1" y="17"/>
                    <a:pt x="0" y="14"/>
                    <a:pt x="0" y="11"/>
                  </a:cubicBezTo>
                  <a:cubicBezTo>
                    <a:pt x="0" y="8"/>
                    <a:pt x="1" y="5"/>
                    <a:pt x="3" y="3"/>
                  </a:cubicBezTo>
                  <a:cubicBezTo>
                    <a:pt x="5" y="1"/>
                    <a:pt x="6" y="0"/>
                    <a:pt x="8" y="0"/>
                  </a:cubicBezTo>
                  <a:cubicBezTo>
                    <a:pt x="10" y="0"/>
                    <a:pt x="11" y="2"/>
                    <a:pt x="12" y="3"/>
                  </a:cubicBezTo>
                  <a:cubicBezTo>
                    <a:pt x="12" y="1"/>
                    <a:pt x="12" y="1"/>
                    <a:pt x="12" y="1"/>
                  </a:cubicBezTo>
                  <a:cubicBezTo>
                    <a:pt x="16" y="1"/>
                    <a:pt x="16" y="1"/>
                    <a:pt x="16" y="1"/>
                  </a:cubicBezTo>
                  <a:lnTo>
                    <a:pt x="13"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9" name="Freeform 17"/>
            <p:cNvSpPr>
              <a:spLocks/>
            </p:cNvSpPr>
            <p:nvPr/>
          </p:nvSpPr>
          <p:spPr bwMode="auto">
            <a:xfrm>
              <a:off x="2359025" y="8113713"/>
              <a:ext cx="68263" cy="90487"/>
            </a:xfrm>
            <a:custGeom>
              <a:avLst/>
              <a:gdLst>
                <a:gd name="T0" fmla="*/ 13 w 18"/>
                <a:gd name="T1" fmla="*/ 21 h 24"/>
                <a:gd name="T2" fmla="*/ 15 w 18"/>
                <a:gd name="T3" fmla="*/ 18 h 24"/>
                <a:gd name="T4" fmla="*/ 17 w 18"/>
                <a:gd name="T5" fmla="*/ 18 h 24"/>
                <a:gd name="T6" fmla="*/ 12 w 18"/>
                <a:gd name="T7" fmla="*/ 24 h 24"/>
                <a:gd name="T8" fmla="*/ 9 w 18"/>
                <a:gd name="T9" fmla="*/ 20 h 24"/>
                <a:gd name="T10" fmla="*/ 9 w 18"/>
                <a:gd name="T11" fmla="*/ 17 h 24"/>
                <a:gd name="T12" fmla="*/ 6 w 18"/>
                <a:gd name="T13" fmla="*/ 16 h 24"/>
                <a:gd name="T14" fmla="*/ 6 w 18"/>
                <a:gd name="T15" fmla="*/ 16 h 24"/>
                <a:gd name="T16" fmla="*/ 4 w 18"/>
                <a:gd name="T17" fmla="*/ 23 h 24"/>
                <a:gd name="T18" fmla="*/ 0 w 18"/>
                <a:gd name="T19" fmla="*/ 23 h 24"/>
                <a:gd name="T20" fmla="*/ 6 w 18"/>
                <a:gd name="T21" fmla="*/ 3 h 24"/>
                <a:gd name="T22" fmla="*/ 3 w 18"/>
                <a:gd name="T23" fmla="*/ 3 h 24"/>
                <a:gd name="T24" fmla="*/ 4 w 18"/>
                <a:gd name="T25" fmla="*/ 0 h 24"/>
                <a:gd name="T26" fmla="*/ 10 w 18"/>
                <a:gd name="T27" fmla="*/ 0 h 24"/>
                <a:gd name="T28" fmla="*/ 7 w 18"/>
                <a:gd name="T29" fmla="*/ 14 h 24"/>
                <a:gd name="T30" fmla="*/ 7 w 18"/>
                <a:gd name="T31" fmla="*/ 14 h 24"/>
                <a:gd name="T32" fmla="*/ 11 w 18"/>
                <a:gd name="T33" fmla="*/ 11 h 24"/>
                <a:gd name="T34" fmla="*/ 15 w 18"/>
                <a:gd name="T35" fmla="*/ 7 h 24"/>
                <a:gd name="T36" fmla="*/ 18 w 18"/>
                <a:gd name="T37" fmla="*/ 10 h 24"/>
                <a:gd name="T38" fmla="*/ 15 w 18"/>
                <a:gd name="T39" fmla="*/ 13 h 24"/>
                <a:gd name="T40" fmla="*/ 14 w 18"/>
                <a:gd name="T41" fmla="*/ 10 h 24"/>
                <a:gd name="T42" fmla="*/ 12 w 18"/>
                <a:gd name="T43" fmla="*/ 12 h 24"/>
                <a:gd name="T44" fmla="*/ 10 w 18"/>
                <a:gd name="T45" fmla="*/ 15 h 24"/>
                <a:gd name="T46" fmla="*/ 13 w 18"/>
                <a:gd name="T47" fmla="*/ 18 h 24"/>
                <a:gd name="T48" fmla="*/ 13 w 18"/>
                <a:gd name="T49" fmla="*/ 20 h 24"/>
                <a:gd name="T50" fmla="*/ 13 w 18"/>
                <a:gd name="T51"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4">
                  <a:moveTo>
                    <a:pt x="13" y="21"/>
                  </a:moveTo>
                  <a:cubicBezTo>
                    <a:pt x="14" y="21"/>
                    <a:pt x="15" y="20"/>
                    <a:pt x="15" y="18"/>
                  </a:cubicBezTo>
                  <a:cubicBezTo>
                    <a:pt x="17" y="18"/>
                    <a:pt x="17" y="18"/>
                    <a:pt x="17" y="18"/>
                  </a:cubicBezTo>
                  <a:cubicBezTo>
                    <a:pt x="16" y="22"/>
                    <a:pt x="14" y="24"/>
                    <a:pt x="12" y="24"/>
                  </a:cubicBezTo>
                  <a:cubicBezTo>
                    <a:pt x="10" y="24"/>
                    <a:pt x="9" y="23"/>
                    <a:pt x="9" y="20"/>
                  </a:cubicBezTo>
                  <a:cubicBezTo>
                    <a:pt x="9" y="19"/>
                    <a:pt x="9" y="18"/>
                    <a:pt x="9" y="17"/>
                  </a:cubicBezTo>
                  <a:cubicBezTo>
                    <a:pt x="9" y="16"/>
                    <a:pt x="9" y="16"/>
                    <a:pt x="6" y="16"/>
                  </a:cubicBezTo>
                  <a:cubicBezTo>
                    <a:pt x="6" y="16"/>
                    <a:pt x="6" y="16"/>
                    <a:pt x="6" y="16"/>
                  </a:cubicBezTo>
                  <a:cubicBezTo>
                    <a:pt x="4" y="23"/>
                    <a:pt x="4" y="23"/>
                    <a:pt x="4" y="23"/>
                  </a:cubicBezTo>
                  <a:cubicBezTo>
                    <a:pt x="0" y="23"/>
                    <a:pt x="0" y="23"/>
                    <a:pt x="0" y="23"/>
                  </a:cubicBezTo>
                  <a:cubicBezTo>
                    <a:pt x="6" y="3"/>
                    <a:pt x="6" y="3"/>
                    <a:pt x="6" y="3"/>
                  </a:cubicBezTo>
                  <a:cubicBezTo>
                    <a:pt x="3" y="3"/>
                    <a:pt x="3" y="3"/>
                    <a:pt x="3" y="3"/>
                  </a:cubicBezTo>
                  <a:cubicBezTo>
                    <a:pt x="4" y="0"/>
                    <a:pt x="4" y="0"/>
                    <a:pt x="4" y="0"/>
                  </a:cubicBezTo>
                  <a:cubicBezTo>
                    <a:pt x="10" y="0"/>
                    <a:pt x="10" y="0"/>
                    <a:pt x="10" y="0"/>
                  </a:cubicBezTo>
                  <a:cubicBezTo>
                    <a:pt x="7" y="14"/>
                    <a:pt x="7" y="14"/>
                    <a:pt x="7" y="14"/>
                  </a:cubicBezTo>
                  <a:cubicBezTo>
                    <a:pt x="7" y="14"/>
                    <a:pt x="7" y="14"/>
                    <a:pt x="7" y="14"/>
                  </a:cubicBezTo>
                  <a:cubicBezTo>
                    <a:pt x="9" y="14"/>
                    <a:pt x="9" y="13"/>
                    <a:pt x="11" y="11"/>
                  </a:cubicBezTo>
                  <a:cubicBezTo>
                    <a:pt x="12" y="9"/>
                    <a:pt x="13" y="7"/>
                    <a:pt x="15" y="7"/>
                  </a:cubicBezTo>
                  <a:cubicBezTo>
                    <a:pt x="17" y="7"/>
                    <a:pt x="18" y="8"/>
                    <a:pt x="18" y="10"/>
                  </a:cubicBezTo>
                  <a:cubicBezTo>
                    <a:pt x="18" y="11"/>
                    <a:pt x="17" y="13"/>
                    <a:pt x="15" y="13"/>
                  </a:cubicBezTo>
                  <a:cubicBezTo>
                    <a:pt x="14" y="13"/>
                    <a:pt x="13" y="12"/>
                    <a:pt x="14" y="10"/>
                  </a:cubicBezTo>
                  <a:cubicBezTo>
                    <a:pt x="13" y="10"/>
                    <a:pt x="13" y="11"/>
                    <a:pt x="12" y="12"/>
                  </a:cubicBezTo>
                  <a:cubicBezTo>
                    <a:pt x="11" y="13"/>
                    <a:pt x="11" y="14"/>
                    <a:pt x="10" y="15"/>
                  </a:cubicBezTo>
                  <a:cubicBezTo>
                    <a:pt x="12" y="15"/>
                    <a:pt x="13" y="16"/>
                    <a:pt x="13" y="18"/>
                  </a:cubicBezTo>
                  <a:cubicBezTo>
                    <a:pt x="13" y="19"/>
                    <a:pt x="13" y="20"/>
                    <a:pt x="13" y="20"/>
                  </a:cubicBezTo>
                  <a:cubicBezTo>
                    <a:pt x="13" y="21"/>
                    <a:pt x="13" y="21"/>
                    <a:pt x="13"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0" name="Freeform 18"/>
            <p:cNvSpPr>
              <a:spLocks noEditPoints="1"/>
            </p:cNvSpPr>
            <p:nvPr/>
          </p:nvSpPr>
          <p:spPr bwMode="auto">
            <a:xfrm>
              <a:off x="2427288" y="8140700"/>
              <a:ext cx="55563" cy="63500"/>
            </a:xfrm>
            <a:custGeom>
              <a:avLst/>
              <a:gdLst>
                <a:gd name="T0" fmla="*/ 5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5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5"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5" y="10"/>
                  </a:cubicBezTo>
                  <a:moveTo>
                    <a:pt x="5" y="8"/>
                  </a:moveTo>
                  <a:cubicBezTo>
                    <a:pt x="10" y="8"/>
                    <a:pt x="11" y="6"/>
                    <a:pt x="11" y="4"/>
                  </a:cubicBezTo>
                  <a:cubicBezTo>
                    <a:pt x="11" y="3"/>
                    <a:pt x="11" y="2"/>
                    <a:pt x="10" y="2"/>
                  </a:cubicBezTo>
                  <a:cubicBezTo>
                    <a:pt x="7" y="2"/>
                    <a:pt x="6"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1" name="Freeform 19"/>
            <p:cNvSpPr>
              <a:spLocks/>
            </p:cNvSpPr>
            <p:nvPr/>
          </p:nvSpPr>
          <p:spPr bwMode="auto">
            <a:xfrm>
              <a:off x="2486025" y="8140700"/>
              <a:ext cx="52388" cy="63500"/>
            </a:xfrm>
            <a:custGeom>
              <a:avLst/>
              <a:gdLst>
                <a:gd name="T0" fmla="*/ 6 w 14"/>
                <a:gd name="T1" fmla="*/ 17 h 17"/>
                <a:gd name="T2" fmla="*/ 0 w 14"/>
                <a:gd name="T3" fmla="*/ 13 h 17"/>
                <a:gd name="T4" fmla="*/ 2 w 14"/>
                <a:gd name="T5" fmla="*/ 10 h 17"/>
                <a:gd name="T6" fmla="*/ 4 w 14"/>
                <a:gd name="T7" fmla="*/ 12 h 17"/>
                <a:gd name="T8" fmla="*/ 3 w 14"/>
                <a:gd name="T9" fmla="*/ 14 h 17"/>
                <a:gd name="T10" fmla="*/ 6 w 14"/>
                <a:gd name="T11" fmla="*/ 15 h 17"/>
                <a:gd name="T12" fmla="*/ 9 w 14"/>
                <a:gd name="T13" fmla="*/ 13 h 17"/>
                <a:gd name="T14" fmla="*/ 6 w 14"/>
                <a:gd name="T15" fmla="*/ 10 h 17"/>
                <a:gd name="T16" fmla="*/ 2 w 14"/>
                <a:gd name="T17" fmla="*/ 6 h 17"/>
                <a:gd name="T18" fmla="*/ 8 w 14"/>
                <a:gd name="T19" fmla="*/ 0 h 17"/>
                <a:gd name="T20" fmla="*/ 14 w 14"/>
                <a:gd name="T21" fmla="*/ 4 h 17"/>
                <a:gd name="T22" fmla="*/ 12 w 14"/>
                <a:gd name="T23" fmla="*/ 6 h 17"/>
                <a:gd name="T24" fmla="*/ 10 w 14"/>
                <a:gd name="T25" fmla="*/ 5 h 17"/>
                <a:gd name="T26" fmla="*/ 10 w 14"/>
                <a:gd name="T27" fmla="*/ 3 h 17"/>
                <a:gd name="T28" fmla="*/ 8 w 14"/>
                <a:gd name="T29" fmla="*/ 2 h 17"/>
                <a:gd name="T30" fmla="*/ 5 w 14"/>
                <a:gd name="T31" fmla="*/ 4 h 17"/>
                <a:gd name="T32" fmla="*/ 9 w 14"/>
                <a:gd name="T33" fmla="*/ 7 h 17"/>
                <a:gd name="T34" fmla="*/ 12 w 14"/>
                <a:gd name="T35" fmla="*/ 11 h 17"/>
                <a:gd name="T36" fmla="*/ 6 w 14"/>
                <a:gd name="T3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7">
                  <a:moveTo>
                    <a:pt x="6" y="17"/>
                  </a:moveTo>
                  <a:cubicBezTo>
                    <a:pt x="3" y="17"/>
                    <a:pt x="0" y="15"/>
                    <a:pt x="0" y="13"/>
                  </a:cubicBezTo>
                  <a:cubicBezTo>
                    <a:pt x="0" y="12"/>
                    <a:pt x="0" y="10"/>
                    <a:pt x="2" y="10"/>
                  </a:cubicBezTo>
                  <a:cubicBezTo>
                    <a:pt x="3" y="10"/>
                    <a:pt x="4" y="11"/>
                    <a:pt x="4" y="12"/>
                  </a:cubicBezTo>
                  <a:cubicBezTo>
                    <a:pt x="4" y="13"/>
                    <a:pt x="3" y="14"/>
                    <a:pt x="3" y="14"/>
                  </a:cubicBezTo>
                  <a:cubicBezTo>
                    <a:pt x="4" y="15"/>
                    <a:pt x="5" y="15"/>
                    <a:pt x="6" y="15"/>
                  </a:cubicBezTo>
                  <a:cubicBezTo>
                    <a:pt x="8" y="15"/>
                    <a:pt x="9" y="14"/>
                    <a:pt x="9" y="13"/>
                  </a:cubicBezTo>
                  <a:cubicBezTo>
                    <a:pt x="9" y="11"/>
                    <a:pt x="7" y="11"/>
                    <a:pt x="6" y="10"/>
                  </a:cubicBezTo>
                  <a:cubicBezTo>
                    <a:pt x="4" y="9"/>
                    <a:pt x="2" y="8"/>
                    <a:pt x="2" y="6"/>
                  </a:cubicBezTo>
                  <a:cubicBezTo>
                    <a:pt x="2" y="2"/>
                    <a:pt x="5" y="0"/>
                    <a:pt x="8" y="0"/>
                  </a:cubicBezTo>
                  <a:cubicBezTo>
                    <a:pt x="11" y="0"/>
                    <a:pt x="14" y="2"/>
                    <a:pt x="14" y="4"/>
                  </a:cubicBezTo>
                  <a:cubicBezTo>
                    <a:pt x="14" y="5"/>
                    <a:pt x="13" y="6"/>
                    <a:pt x="12" y="6"/>
                  </a:cubicBezTo>
                  <a:cubicBezTo>
                    <a:pt x="10" y="6"/>
                    <a:pt x="10" y="6"/>
                    <a:pt x="10" y="5"/>
                  </a:cubicBezTo>
                  <a:cubicBezTo>
                    <a:pt x="10" y="4"/>
                    <a:pt x="10" y="3"/>
                    <a:pt x="10" y="3"/>
                  </a:cubicBezTo>
                  <a:cubicBezTo>
                    <a:pt x="10" y="2"/>
                    <a:pt x="9" y="2"/>
                    <a:pt x="8" y="2"/>
                  </a:cubicBezTo>
                  <a:cubicBezTo>
                    <a:pt x="7" y="2"/>
                    <a:pt x="5" y="3"/>
                    <a:pt x="5" y="4"/>
                  </a:cubicBezTo>
                  <a:cubicBezTo>
                    <a:pt x="5" y="6"/>
                    <a:pt x="7" y="6"/>
                    <a:pt x="9" y="7"/>
                  </a:cubicBezTo>
                  <a:cubicBezTo>
                    <a:pt x="11" y="8"/>
                    <a:pt x="12" y="9"/>
                    <a:pt x="12" y="11"/>
                  </a:cubicBezTo>
                  <a:cubicBezTo>
                    <a:pt x="12" y="15"/>
                    <a:pt x="9" y="17"/>
                    <a:pt x="6" y="17"/>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2" name="Freeform 20"/>
            <p:cNvSpPr>
              <a:spLocks/>
            </p:cNvSpPr>
            <p:nvPr/>
          </p:nvSpPr>
          <p:spPr bwMode="auto">
            <a:xfrm>
              <a:off x="2562225" y="8118475"/>
              <a:ext cx="130175" cy="85725"/>
            </a:xfrm>
            <a:custGeom>
              <a:avLst/>
              <a:gdLst>
                <a:gd name="T0" fmla="*/ 37 w 82"/>
                <a:gd name="T1" fmla="*/ 21 h 54"/>
                <a:gd name="T2" fmla="*/ 19 w 82"/>
                <a:gd name="T3" fmla="*/ 54 h 54"/>
                <a:gd name="T4" fmla="*/ 11 w 82"/>
                <a:gd name="T5" fmla="*/ 54 h 54"/>
                <a:gd name="T6" fmla="*/ 7 w 82"/>
                <a:gd name="T7" fmla="*/ 7 h 54"/>
                <a:gd name="T8" fmla="*/ 0 w 82"/>
                <a:gd name="T9" fmla="*/ 7 h 54"/>
                <a:gd name="T10" fmla="*/ 2 w 82"/>
                <a:gd name="T11" fmla="*/ 0 h 54"/>
                <a:gd name="T12" fmla="*/ 26 w 82"/>
                <a:gd name="T13" fmla="*/ 0 h 54"/>
                <a:gd name="T14" fmla="*/ 23 w 82"/>
                <a:gd name="T15" fmla="*/ 7 h 54"/>
                <a:gd name="T16" fmla="*/ 19 w 82"/>
                <a:gd name="T17" fmla="*/ 7 h 54"/>
                <a:gd name="T18" fmla="*/ 19 w 82"/>
                <a:gd name="T19" fmla="*/ 42 h 54"/>
                <a:gd name="T20" fmla="*/ 19 w 82"/>
                <a:gd name="T21" fmla="*/ 42 h 54"/>
                <a:gd name="T22" fmla="*/ 37 w 82"/>
                <a:gd name="T23" fmla="*/ 11 h 54"/>
                <a:gd name="T24" fmla="*/ 37 w 82"/>
                <a:gd name="T25" fmla="*/ 7 h 54"/>
                <a:gd name="T26" fmla="*/ 30 w 82"/>
                <a:gd name="T27" fmla="*/ 7 h 54"/>
                <a:gd name="T28" fmla="*/ 33 w 82"/>
                <a:gd name="T29" fmla="*/ 0 h 54"/>
                <a:gd name="T30" fmla="*/ 56 w 82"/>
                <a:gd name="T31" fmla="*/ 0 h 54"/>
                <a:gd name="T32" fmla="*/ 54 w 82"/>
                <a:gd name="T33" fmla="*/ 7 h 54"/>
                <a:gd name="T34" fmla="*/ 47 w 82"/>
                <a:gd name="T35" fmla="*/ 7 h 54"/>
                <a:gd name="T36" fmla="*/ 49 w 82"/>
                <a:gd name="T37" fmla="*/ 42 h 54"/>
                <a:gd name="T38" fmla="*/ 49 w 82"/>
                <a:gd name="T39" fmla="*/ 42 h 54"/>
                <a:gd name="T40" fmla="*/ 68 w 82"/>
                <a:gd name="T41" fmla="*/ 7 h 54"/>
                <a:gd name="T42" fmla="*/ 61 w 82"/>
                <a:gd name="T43" fmla="*/ 7 h 54"/>
                <a:gd name="T44" fmla="*/ 63 w 82"/>
                <a:gd name="T45" fmla="*/ 0 h 54"/>
                <a:gd name="T46" fmla="*/ 82 w 82"/>
                <a:gd name="T47" fmla="*/ 0 h 54"/>
                <a:gd name="T48" fmla="*/ 80 w 82"/>
                <a:gd name="T49" fmla="*/ 7 h 54"/>
                <a:gd name="T50" fmla="*/ 75 w 82"/>
                <a:gd name="T51" fmla="*/ 7 h 54"/>
                <a:gd name="T52" fmla="*/ 49 w 82"/>
                <a:gd name="T53" fmla="*/ 54 h 54"/>
                <a:gd name="T54" fmla="*/ 40 w 82"/>
                <a:gd name="T55" fmla="*/ 54 h 54"/>
                <a:gd name="T56" fmla="*/ 37 w 82"/>
                <a:gd name="T5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54">
                  <a:moveTo>
                    <a:pt x="37" y="21"/>
                  </a:moveTo>
                  <a:lnTo>
                    <a:pt x="19" y="54"/>
                  </a:lnTo>
                  <a:lnTo>
                    <a:pt x="11" y="54"/>
                  </a:lnTo>
                  <a:lnTo>
                    <a:pt x="7" y="7"/>
                  </a:lnTo>
                  <a:lnTo>
                    <a:pt x="0" y="7"/>
                  </a:lnTo>
                  <a:lnTo>
                    <a:pt x="2" y="0"/>
                  </a:lnTo>
                  <a:lnTo>
                    <a:pt x="26" y="0"/>
                  </a:lnTo>
                  <a:lnTo>
                    <a:pt x="23" y="7"/>
                  </a:lnTo>
                  <a:lnTo>
                    <a:pt x="19" y="7"/>
                  </a:lnTo>
                  <a:lnTo>
                    <a:pt x="19" y="42"/>
                  </a:lnTo>
                  <a:lnTo>
                    <a:pt x="19" y="42"/>
                  </a:lnTo>
                  <a:lnTo>
                    <a:pt x="37" y="11"/>
                  </a:lnTo>
                  <a:lnTo>
                    <a:pt x="37" y="7"/>
                  </a:lnTo>
                  <a:lnTo>
                    <a:pt x="30" y="7"/>
                  </a:lnTo>
                  <a:lnTo>
                    <a:pt x="33" y="0"/>
                  </a:lnTo>
                  <a:lnTo>
                    <a:pt x="56" y="0"/>
                  </a:lnTo>
                  <a:lnTo>
                    <a:pt x="54" y="7"/>
                  </a:lnTo>
                  <a:lnTo>
                    <a:pt x="47" y="7"/>
                  </a:lnTo>
                  <a:lnTo>
                    <a:pt x="49" y="42"/>
                  </a:lnTo>
                  <a:lnTo>
                    <a:pt x="49" y="42"/>
                  </a:lnTo>
                  <a:lnTo>
                    <a:pt x="68" y="7"/>
                  </a:lnTo>
                  <a:lnTo>
                    <a:pt x="61" y="7"/>
                  </a:lnTo>
                  <a:lnTo>
                    <a:pt x="63" y="0"/>
                  </a:lnTo>
                  <a:lnTo>
                    <a:pt x="82" y="0"/>
                  </a:lnTo>
                  <a:lnTo>
                    <a:pt x="80" y="7"/>
                  </a:lnTo>
                  <a:lnTo>
                    <a:pt x="75" y="7"/>
                  </a:lnTo>
                  <a:lnTo>
                    <a:pt x="49" y="54"/>
                  </a:lnTo>
                  <a:lnTo>
                    <a:pt x="40" y="54"/>
                  </a:lnTo>
                  <a:lnTo>
                    <a:pt x="37" y="21"/>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3" name="Freeform 21"/>
            <p:cNvSpPr>
              <a:spLocks noEditPoints="1"/>
            </p:cNvSpPr>
            <p:nvPr/>
          </p:nvSpPr>
          <p:spPr bwMode="auto">
            <a:xfrm>
              <a:off x="2670175"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7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4"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9" y="15"/>
                    <a:pt x="7" y="17"/>
                    <a:pt x="5" y="17"/>
                  </a:cubicBezTo>
                  <a:cubicBezTo>
                    <a:pt x="2" y="17"/>
                    <a:pt x="0" y="14"/>
                    <a:pt x="0" y="11"/>
                  </a:cubicBezTo>
                  <a:cubicBezTo>
                    <a:pt x="0" y="8"/>
                    <a:pt x="2" y="5"/>
                    <a:pt x="3" y="3"/>
                  </a:cubicBezTo>
                  <a:cubicBezTo>
                    <a:pt x="5" y="1"/>
                    <a:pt x="7" y="0"/>
                    <a:pt x="9" y="0"/>
                  </a:cubicBezTo>
                  <a:cubicBezTo>
                    <a:pt x="11" y="0"/>
                    <a:pt x="12" y="2"/>
                    <a:pt x="12" y="3"/>
                  </a:cubicBezTo>
                  <a:cubicBezTo>
                    <a:pt x="13" y="1"/>
                    <a:pt x="13" y="1"/>
                    <a:pt x="13" y="1"/>
                  </a:cubicBezTo>
                  <a:cubicBezTo>
                    <a:pt x="17" y="1"/>
                    <a:pt x="17" y="1"/>
                    <a:pt x="17" y="1"/>
                  </a:cubicBezTo>
                  <a:lnTo>
                    <a:pt x="14" y="11"/>
                  </a:lnTo>
                  <a:close/>
                  <a:moveTo>
                    <a:pt x="11" y="5"/>
                  </a:moveTo>
                  <a:cubicBezTo>
                    <a:pt x="11" y="4"/>
                    <a:pt x="11"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4" name="Freeform 22"/>
            <p:cNvSpPr>
              <a:spLocks/>
            </p:cNvSpPr>
            <p:nvPr/>
          </p:nvSpPr>
          <p:spPr bwMode="auto">
            <a:xfrm>
              <a:off x="2741613" y="8129588"/>
              <a:ext cx="49213" cy="74612"/>
            </a:xfrm>
            <a:custGeom>
              <a:avLst/>
              <a:gdLst>
                <a:gd name="T0" fmla="*/ 7 w 13"/>
                <a:gd name="T1" fmla="*/ 6 h 20"/>
                <a:gd name="T2" fmla="*/ 5 w 13"/>
                <a:gd name="T3" fmla="*/ 14 h 20"/>
                <a:gd name="T4" fmla="*/ 5 w 13"/>
                <a:gd name="T5" fmla="*/ 16 h 20"/>
                <a:gd name="T6" fmla="*/ 6 w 13"/>
                <a:gd name="T7" fmla="*/ 17 h 20"/>
                <a:gd name="T8" fmla="*/ 9 w 13"/>
                <a:gd name="T9" fmla="*/ 13 h 20"/>
                <a:gd name="T10" fmla="*/ 11 w 13"/>
                <a:gd name="T11" fmla="*/ 14 h 20"/>
                <a:gd name="T12" fmla="*/ 5 w 13"/>
                <a:gd name="T13" fmla="*/ 20 h 20"/>
                <a:gd name="T14" fmla="*/ 1 w 13"/>
                <a:gd name="T15" fmla="*/ 16 h 20"/>
                <a:gd name="T16" fmla="*/ 2 w 13"/>
                <a:gd name="T17" fmla="*/ 13 h 20"/>
                <a:gd name="T18" fmla="*/ 3 w 13"/>
                <a:gd name="T19" fmla="*/ 6 h 20"/>
                <a:gd name="T20" fmla="*/ 0 w 13"/>
                <a:gd name="T21" fmla="*/ 6 h 20"/>
                <a:gd name="T22" fmla="*/ 1 w 13"/>
                <a:gd name="T23" fmla="*/ 4 h 20"/>
                <a:gd name="T24" fmla="*/ 4 w 13"/>
                <a:gd name="T25" fmla="*/ 4 h 20"/>
                <a:gd name="T26" fmla="*/ 5 w 13"/>
                <a:gd name="T27" fmla="*/ 0 h 20"/>
                <a:gd name="T28" fmla="*/ 9 w 13"/>
                <a:gd name="T29" fmla="*/ 0 h 20"/>
                <a:gd name="T30" fmla="*/ 8 w 13"/>
                <a:gd name="T31" fmla="*/ 4 h 20"/>
                <a:gd name="T32" fmla="*/ 13 w 13"/>
                <a:gd name="T33" fmla="*/ 4 h 20"/>
                <a:gd name="T34" fmla="*/ 12 w 13"/>
                <a:gd name="T35" fmla="*/ 6 h 20"/>
                <a:gd name="T36" fmla="*/ 7 w 13"/>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7" y="20"/>
                    <a:pt x="5" y="20"/>
                  </a:cubicBezTo>
                  <a:cubicBezTo>
                    <a:pt x="3" y="20"/>
                    <a:pt x="1" y="19"/>
                    <a:pt x="1" y="16"/>
                  </a:cubicBezTo>
                  <a:cubicBezTo>
                    <a:pt x="1" y="15"/>
                    <a:pt x="1" y="14"/>
                    <a:pt x="2"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3" y="4"/>
                    <a:pt x="13" y="4"/>
                    <a:pt x="13"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5" name="Freeform 23"/>
            <p:cNvSpPr>
              <a:spLocks noEditPoints="1"/>
            </p:cNvSpPr>
            <p:nvPr/>
          </p:nvSpPr>
          <p:spPr bwMode="auto">
            <a:xfrm>
              <a:off x="2790825" y="8140700"/>
              <a:ext cx="52388" cy="63500"/>
            </a:xfrm>
            <a:custGeom>
              <a:avLst/>
              <a:gdLst>
                <a:gd name="T0" fmla="*/ 4 w 14"/>
                <a:gd name="T1" fmla="*/ 10 h 17"/>
                <a:gd name="T2" fmla="*/ 4 w 14"/>
                <a:gd name="T3" fmla="*/ 11 h 17"/>
                <a:gd name="T4" fmla="*/ 7 w 14"/>
                <a:gd name="T5" fmla="*/ 15 h 17"/>
                <a:gd name="T6" fmla="*/ 12 w 14"/>
                <a:gd name="T7" fmla="*/ 11 h 17"/>
                <a:gd name="T8" fmla="*/ 13 w 14"/>
                <a:gd name="T9" fmla="*/ 12 h 17"/>
                <a:gd name="T10" fmla="*/ 6 w 14"/>
                <a:gd name="T11" fmla="*/ 17 h 17"/>
                <a:gd name="T12" fmla="*/ 0 w 14"/>
                <a:gd name="T13" fmla="*/ 11 h 17"/>
                <a:gd name="T14" fmla="*/ 10 w 14"/>
                <a:gd name="T15" fmla="*/ 0 h 17"/>
                <a:gd name="T16" fmla="*/ 14 w 14"/>
                <a:gd name="T17" fmla="*/ 4 h 17"/>
                <a:gd name="T18" fmla="*/ 4 w 14"/>
                <a:gd name="T19" fmla="*/ 10 h 17"/>
                <a:gd name="T20" fmla="*/ 4 w 14"/>
                <a:gd name="T21" fmla="*/ 8 h 17"/>
                <a:gd name="T22" fmla="*/ 11 w 14"/>
                <a:gd name="T23" fmla="*/ 4 h 17"/>
                <a:gd name="T24" fmla="*/ 9 w 14"/>
                <a:gd name="T25" fmla="*/ 2 h 17"/>
                <a:gd name="T26" fmla="*/ 4 w 14"/>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7">
                  <a:moveTo>
                    <a:pt x="4" y="10"/>
                  </a:moveTo>
                  <a:cubicBezTo>
                    <a:pt x="4" y="10"/>
                    <a:pt x="4" y="11"/>
                    <a:pt x="4" y="11"/>
                  </a:cubicBezTo>
                  <a:cubicBezTo>
                    <a:pt x="4" y="14"/>
                    <a:pt x="5" y="15"/>
                    <a:pt x="7" y="15"/>
                  </a:cubicBezTo>
                  <a:cubicBezTo>
                    <a:pt x="9" y="15"/>
                    <a:pt x="10" y="13"/>
                    <a:pt x="12" y="11"/>
                  </a:cubicBezTo>
                  <a:cubicBezTo>
                    <a:pt x="13" y="12"/>
                    <a:pt x="13" y="12"/>
                    <a:pt x="13" y="12"/>
                  </a:cubicBezTo>
                  <a:cubicBezTo>
                    <a:pt x="11" y="15"/>
                    <a:pt x="9" y="17"/>
                    <a:pt x="6" y="17"/>
                  </a:cubicBezTo>
                  <a:cubicBezTo>
                    <a:pt x="2" y="17"/>
                    <a:pt x="0" y="14"/>
                    <a:pt x="0" y="11"/>
                  </a:cubicBezTo>
                  <a:cubicBezTo>
                    <a:pt x="0" y="5"/>
                    <a:pt x="4" y="0"/>
                    <a:pt x="10" y="0"/>
                  </a:cubicBezTo>
                  <a:cubicBezTo>
                    <a:pt x="13" y="0"/>
                    <a:pt x="14" y="2"/>
                    <a:pt x="14" y="4"/>
                  </a:cubicBezTo>
                  <a:cubicBezTo>
                    <a:pt x="14" y="7"/>
                    <a:pt x="11" y="10"/>
                    <a:pt x="4" y="10"/>
                  </a:cubicBezTo>
                  <a:moveTo>
                    <a:pt x="4" y="8"/>
                  </a:moveTo>
                  <a:cubicBezTo>
                    <a:pt x="9" y="8"/>
                    <a:pt x="11" y="6"/>
                    <a:pt x="11" y="4"/>
                  </a:cubicBezTo>
                  <a:cubicBezTo>
                    <a:pt x="11" y="3"/>
                    <a:pt x="10" y="2"/>
                    <a:pt x="9" y="2"/>
                  </a:cubicBezTo>
                  <a:cubicBezTo>
                    <a:pt x="7" y="2"/>
                    <a:pt x="5" y="6"/>
                    <a:pt x="4"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6" name="Freeform 24"/>
            <p:cNvSpPr>
              <a:spLocks/>
            </p:cNvSpPr>
            <p:nvPr/>
          </p:nvSpPr>
          <p:spPr bwMode="auto">
            <a:xfrm>
              <a:off x="2846388" y="8140700"/>
              <a:ext cx="60325" cy="60325"/>
            </a:xfrm>
            <a:custGeom>
              <a:avLst/>
              <a:gdLst>
                <a:gd name="T0" fmla="*/ 5 w 16"/>
                <a:gd name="T1" fmla="*/ 5 h 16"/>
                <a:gd name="T2" fmla="*/ 5 w 16"/>
                <a:gd name="T3" fmla="*/ 3 h 16"/>
                <a:gd name="T4" fmla="*/ 2 w 16"/>
                <a:gd name="T5" fmla="*/ 7 h 16"/>
                <a:gd name="T6" fmla="*/ 0 w 16"/>
                <a:gd name="T7" fmla="*/ 6 h 16"/>
                <a:gd name="T8" fmla="*/ 6 w 16"/>
                <a:gd name="T9" fmla="*/ 0 h 16"/>
                <a:gd name="T10" fmla="*/ 8 w 16"/>
                <a:gd name="T11" fmla="*/ 4 h 16"/>
                <a:gd name="T12" fmla="*/ 8 w 16"/>
                <a:gd name="T13" fmla="*/ 7 h 16"/>
                <a:gd name="T14" fmla="*/ 8 w 16"/>
                <a:gd name="T15" fmla="*/ 7 h 16"/>
                <a:gd name="T16" fmla="*/ 14 w 16"/>
                <a:gd name="T17" fmla="*/ 0 h 16"/>
                <a:gd name="T18" fmla="*/ 16 w 16"/>
                <a:gd name="T19" fmla="*/ 3 h 16"/>
                <a:gd name="T20" fmla="*/ 14 w 16"/>
                <a:gd name="T21" fmla="*/ 6 h 16"/>
                <a:gd name="T22" fmla="*/ 12 w 16"/>
                <a:gd name="T23" fmla="*/ 4 h 16"/>
                <a:gd name="T24" fmla="*/ 6 w 16"/>
                <a:gd name="T25" fmla="*/ 16 h 16"/>
                <a:gd name="T26" fmla="*/ 2 w 16"/>
                <a:gd name="T27" fmla="*/ 16 h 16"/>
                <a:gd name="T28" fmla="*/ 5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5" y="5"/>
                  </a:moveTo>
                  <a:cubicBezTo>
                    <a:pt x="5" y="4"/>
                    <a:pt x="5" y="3"/>
                    <a:pt x="5" y="3"/>
                  </a:cubicBezTo>
                  <a:cubicBezTo>
                    <a:pt x="4" y="3"/>
                    <a:pt x="3" y="4"/>
                    <a:pt x="2" y="7"/>
                  </a:cubicBezTo>
                  <a:cubicBezTo>
                    <a:pt x="0" y="6"/>
                    <a:pt x="0" y="6"/>
                    <a:pt x="0" y="6"/>
                  </a:cubicBezTo>
                  <a:cubicBezTo>
                    <a:pt x="2" y="2"/>
                    <a:pt x="3" y="0"/>
                    <a:pt x="6" y="0"/>
                  </a:cubicBezTo>
                  <a:cubicBezTo>
                    <a:pt x="7" y="0"/>
                    <a:pt x="8" y="2"/>
                    <a:pt x="8" y="4"/>
                  </a:cubicBezTo>
                  <a:cubicBezTo>
                    <a:pt x="8" y="5"/>
                    <a:pt x="8" y="6"/>
                    <a:pt x="8" y="7"/>
                  </a:cubicBezTo>
                  <a:cubicBezTo>
                    <a:pt x="8" y="7"/>
                    <a:pt x="8" y="7"/>
                    <a:pt x="8" y="7"/>
                  </a:cubicBezTo>
                  <a:cubicBezTo>
                    <a:pt x="10" y="3"/>
                    <a:pt x="11" y="0"/>
                    <a:pt x="14" y="0"/>
                  </a:cubicBezTo>
                  <a:cubicBezTo>
                    <a:pt x="15" y="0"/>
                    <a:pt x="16" y="1"/>
                    <a:pt x="16" y="3"/>
                  </a:cubicBezTo>
                  <a:cubicBezTo>
                    <a:pt x="16" y="5"/>
                    <a:pt x="15" y="6"/>
                    <a:pt x="14" y="6"/>
                  </a:cubicBezTo>
                  <a:cubicBezTo>
                    <a:pt x="13" y="6"/>
                    <a:pt x="12" y="5"/>
                    <a:pt x="12" y="4"/>
                  </a:cubicBezTo>
                  <a:cubicBezTo>
                    <a:pt x="11" y="4"/>
                    <a:pt x="8" y="7"/>
                    <a:pt x="6" y="16"/>
                  </a:cubicBezTo>
                  <a:cubicBezTo>
                    <a:pt x="2" y="16"/>
                    <a:pt x="2" y="16"/>
                    <a:pt x="2" y="16"/>
                  </a:cubicBezTo>
                  <a:lnTo>
                    <a:pt x="5"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7" name="Freeform 25"/>
            <p:cNvSpPr>
              <a:spLocks noEditPoints="1"/>
            </p:cNvSpPr>
            <p:nvPr/>
          </p:nvSpPr>
          <p:spPr bwMode="auto">
            <a:xfrm>
              <a:off x="2917825" y="8118475"/>
              <a:ext cx="90488" cy="82550"/>
            </a:xfrm>
            <a:custGeom>
              <a:avLst/>
              <a:gdLst>
                <a:gd name="T0" fmla="*/ 38 w 57"/>
                <a:gd name="T1" fmla="*/ 47 h 52"/>
                <a:gd name="T2" fmla="*/ 38 w 57"/>
                <a:gd name="T3" fmla="*/ 35 h 52"/>
                <a:gd name="T4" fmla="*/ 21 w 57"/>
                <a:gd name="T5" fmla="*/ 35 h 52"/>
                <a:gd name="T6" fmla="*/ 14 w 57"/>
                <a:gd name="T7" fmla="*/ 47 h 52"/>
                <a:gd name="T8" fmla="*/ 19 w 57"/>
                <a:gd name="T9" fmla="*/ 47 h 52"/>
                <a:gd name="T10" fmla="*/ 19 w 57"/>
                <a:gd name="T11" fmla="*/ 52 h 52"/>
                <a:gd name="T12" fmla="*/ 0 w 57"/>
                <a:gd name="T13" fmla="*/ 52 h 52"/>
                <a:gd name="T14" fmla="*/ 0 w 57"/>
                <a:gd name="T15" fmla="*/ 47 h 52"/>
                <a:gd name="T16" fmla="*/ 7 w 57"/>
                <a:gd name="T17" fmla="*/ 47 h 52"/>
                <a:gd name="T18" fmla="*/ 36 w 57"/>
                <a:gd name="T19" fmla="*/ 0 h 52"/>
                <a:gd name="T20" fmla="*/ 45 w 57"/>
                <a:gd name="T21" fmla="*/ 0 h 52"/>
                <a:gd name="T22" fmla="*/ 50 w 57"/>
                <a:gd name="T23" fmla="*/ 47 h 52"/>
                <a:gd name="T24" fmla="*/ 57 w 57"/>
                <a:gd name="T25" fmla="*/ 47 h 52"/>
                <a:gd name="T26" fmla="*/ 54 w 57"/>
                <a:gd name="T27" fmla="*/ 52 h 52"/>
                <a:gd name="T28" fmla="*/ 31 w 57"/>
                <a:gd name="T29" fmla="*/ 52 h 52"/>
                <a:gd name="T30" fmla="*/ 31 w 57"/>
                <a:gd name="T31" fmla="*/ 47 h 52"/>
                <a:gd name="T32" fmla="*/ 38 w 57"/>
                <a:gd name="T33" fmla="*/ 47 h 52"/>
                <a:gd name="T34" fmla="*/ 38 w 57"/>
                <a:gd name="T35" fmla="*/ 30 h 52"/>
                <a:gd name="T36" fmla="*/ 36 w 57"/>
                <a:gd name="T37" fmla="*/ 9 h 52"/>
                <a:gd name="T38" fmla="*/ 36 w 57"/>
                <a:gd name="T39" fmla="*/ 9 h 52"/>
                <a:gd name="T40" fmla="*/ 24 w 57"/>
                <a:gd name="T41" fmla="*/ 30 h 52"/>
                <a:gd name="T42" fmla="*/ 38 w 57"/>
                <a:gd name="T43"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52">
                  <a:moveTo>
                    <a:pt x="38" y="47"/>
                  </a:moveTo>
                  <a:lnTo>
                    <a:pt x="38" y="35"/>
                  </a:lnTo>
                  <a:lnTo>
                    <a:pt x="21" y="35"/>
                  </a:lnTo>
                  <a:lnTo>
                    <a:pt x="14" y="47"/>
                  </a:lnTo>
                  <a:lnTo>
                    <a:pt x="19" y="47"/>
                  </a:lnTo>
                  <a:lnTo>
                    <a:pt x="19" y="52"/>
                  </a:lnTo>
                  <a:lnTo>
                    <a:pt x="0" y="52"/>
                  </a:lnTo>
                  <a:lnTo>
                    <a:pt x="0" y="47"/>
                  </a:lnTo>
                  <a:lnTo>
                    <a:pt x="7" y="47"/>
                  </a:lnTo>
                  <a:lnTo>
                    <a:pt x="36" y="0"/>
                  </a:lnTo>
                  <a:lnTo>
                    <a:pt x="45" y="0"/>
                  </a:lnTo>
                  <a:lnTo>
                    <a:pt x="50" y="47"/>
                  </a:lnTo>
                  <a:lnTo>
                    <a:pt x="57" y="47"/>
                  </a:lnTo>
                  <a:lnTo>
                    <a:pt x="54" y="52"/>
                  </a:lnTo>
                  <a:lnTo>
                    <a:pt x="31" y="52"/>
                  </a:lnTo>
                  <a:lnTo>
                    <a:pt x="31" y="47"/>
                  </a:lnTo>
                  <a:lnTo>
                    <a:pt x="38" y="47"/>
                  </a:lnTo>
                  <a:close/>
                  <a:moveTo>
                    <a:pt x="38" y="30"/>
                  </a:moveTo>
                  <a:lnTo>
                    <a:pt x="36" y="9"/>
                  </a:lnTo>
                  <a:lnTo>
                    <a:pt x="36" y="9"/>
                  </a:lnTo>
                  <a:lnTo>
                    <a:pt x="24" y="30"/>
                  </a:lnTo>
                  <a:lnTo>
                    <a:pt x="38" y="3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8" name="Freeform 26"/>
            <p:cNvSpPr>
              <a:spLocks/>
            </p:cNvSpPr>
            <p:nvPr/>
          </p:nvSpPr>
          <p:spPr bwMode="auto">
            <a:xfrm>
              <a:off x="3008313" y="8140700"/>
              <a:ext cx="74613" cy="63500"/>
            </a:xfrm>
            <a:custGeom>
              <a:avLst/>
              <a:gdLst>
                <a:gd name="T0" fmla="*/ 12 w 20"/>
                <a:gd name="T1" fmla="*/ 14 h 17"/>
                <a:gd name="T2" fmla="*/ 13 w 20"/>
                <a:gd name="T3" fmla="*/ 10 h 17"/>
                <a:gd name="T4" fmla="*/ 13 w 20"/>
                <a:gd name="T5" fmla="*/ 10 h 17"/>
                <a:gd name="T6" fmla="*/ 5 w 20"/>
                <a:gd name="T7" fmla="*/ 17 h 17"/>
                <a:gd name="T8" fmla="*/ 2 w 20"/>
                <a:gd name="T9" fmla="*/ 13 h 17"/>
                <a:gd name="T10" fmla="*/ 5 w 20"/>
                <a:gd name="T11" fmla="*/ 4 h 17"/>
                <a:gd name="T12" fmla="*/ 4 w 20"/>
                <a:gd name="T13" fmla="*/ 3 h 17"/>
                <a:gd name="T14" fmla="*/ 2 w 20"/>
                <a:gd name="T15" fmla="*/ 6 h 17"/>
                <a:gd name="T16" fmla="*/ 0 w 20"/>
                <a:gd name="T17" fmla="*/ 6 h 17"/>
                <a:gd name="T18" fmla="*/ 6 w 20"/>
                <a:gd name="T19" fmla="*/ 0 h 17"/>
                <a:gd name="T20" fmla="*/ 9 w 20"/>
                <a:gd name="T21" fmla="*/ 4 h 17"/>
                <a:gd name="T22" fmla="*/ 6 w 20"/>
                <a:gd name="T23" fmla="*/ 12 h 17"/>
                <a:gd name="T24" fmla="*/ 7 w 20"/>
                <a:gd name="T25" fmla="*/ 14 h 17"/>
                <a:gd name="T26" fmla="*/ 14 w 20"/>
                <a:gd name="T27" fmla="*/ 1 h 17"/>
                <a:gd name="T28" fmla="*/ 18 w 20"/>
                <a:gd name="T29" fmla="*/ 1 h 17"/>
                <a:gd name="T30" fmla="*/ 16 w 20"/>
                <a:gd name="T31" fmla="*/ 11 h 17"/>
                <a:gd name="T32" fmla="*/ 15 w 20"/>
                <a:gd name="T33" fmla="*/ 13 h 17"/>
                <a:gd name="T34" fmla="*/ 16 w 20"/>
                <a:gd name="T35" fmla="*/ 14 h 17"/>
                <a:gd name="T36" fmla="*/ 18 w 20"/>
                <a:gd name="T37" fmla="*/ 11 h 17"/>
                <a:gd name="T38" fmla="*/ 20 w 20"/>
                <a:gd name="T39" fmla="*/ 11 h 17"/>
                <a:gd name="T40" fmla="*/ 15 w 20"/>
                <a:gd name="T41" fmla="*/ 17 h 17"/>
                <a:gd name="T42" fmla="*/ 12 w 20"/>
                <a:gd name="T43"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7">
                  <a:moveTo>
                    <a:pt x="12" y="14"/>
                  </a:moveTo>
                  <a:cubicBezTo>
                    <a:pt x="12" y="13"/>
                    <a:pt x="12" y="11"/>
                    <a:pt x="13" y="10"/>
                  </a:cubicBezTo>
                  <a:cubicBezTo>
                    <a:pt x="13" y="10"/>
                    <a:pt x="13" y="10"/>
                    <a:pt x="13" y="10"/>
                  </a:cubicBezTo>
                  <a:cubicBezTo>
                    <a:pt x="10" y="15"/>
                    <a:pt x="8" y="17"/>
                    <a:pt x="5" y="17"/>
                  </a:cubicBezTo>
                  <a:cubicBezTo>
                    <a:pt x="4" y="17"/>
                    <a:pt x="2" y="15"/>
                    <a:pt x="2" y="13"/>
                  </a:cubicBezTo>
                  <a:cubicBezTo>
                    <a:pt x="2" y="10"/>
                    <a:pt x="5" y="6"/>
                    <a:pt x="5" y="4"/>
                  </a:cubicBezTo>
                  <a:cubicBezTo>
                    <a:pt x="5" y="3"/>
                    <a:pt x="5" y="3"/>
                    <a:pt x="4" y="3"/>
                  </a:cubicBezTo>
                  <a:cubicBezTo>
                    <a:pt x="4" y="3"/>
                    <a:pt x="3" y="4"/>
                    <a:pt x="2" y="6"/>
                  </a:cubicBezTo>
                  <a:cubicBezTo>
                    <a:pt x="0" y="6"/>
                    <a:pt x="0" y="6"/>
                    <a:pt x="0" y="6"/>
                  </a:cubicBezTo>
                  <a:cubicBezTo>
                    <a:pt x="2" y="2"/>
                    <a:pt x="3" y="0"/>
                    <a:pt x="6" y="0"/>
                  </a:cubicBezTo>
                  <a:cubicBezTo>
                    <a:pt x="8" y="0"/>
                    <a:pt x="9" y="2"/>
                    <a:pt x="9" y="4"/>
                  </a:cubicBezTo>
                  <a:cubicBezTo>
                    <a:pt x="9" y="7"/>
                    <a:pt x="6" y="10"/>
                    <a:pt x="6" y="12"/>
                  </a:cubicBezTo>
                  <a:cubicBezTo>
                    <a:pt x="6" y="13"/>
                    <a:pt x="7" y="14"/>
                    <a:pt x="7" y="14"/>
                  </a:cubicBezTo>
                  <a:cubicBezTo>
                    <a:pt x="9" y="14"/>
                    <a:pt x="12" y="11"/>
                    <a:pt x="14" y="1"/>
                  </a:cubicBezTo>
                  <a:cubicBezTo>
                    <a:pt x="18" y="1"/>
                    <a:pt x="18" y="1"/>
                    <a:pt x="18" y="1"/>
                  </a:cubicBezTo>
                  <a:cubicBezTo>
                    <a:pt x="16" y="11"/>
                    <a:pt x="16" y="11"/>
                    <a:pt x="16" y="11"/>
                  </a:cubicBezTo>
                  <a:cubicBezTo>
                    <a:pt x="15" y="12"/>
                    <a:pt x="15" y="13"/>
                    <a:pt x="15" y="13"/>
                  </a:cubicBezTo>
                  <a:cubicBezTo>
                    <a:pt x="15" y="14"/>
                    <a:pt x="16" y="14"/>
                    <a:pt x="16" y="14"/>
                  </a:cubicBezTo>
                  <a:cubicBezTo>
                    <a:pt x="17" y="14"/>
                    <a:pt x="18" y="13"/>
                    <a:pt x="18" y="11"/>
                  </a:cubicBezTo>
                  <a:cubicBezTo>
                    <a:pt x="20" y="11"/>
                    <a:pt x="20" y="11"/>
                    <a:pt x="20" y="11"/>
                  </a:cubicBezTo>
                  <a:cubicBezTo>
                    <a:pt x="19" y="15"/>
                    <a:pt x="17" y="17"/>
                    <a:pt x="15" y="17"/>
                  </a:cubicBezTo>
                  <a:cubicBezTo>
                    <a:pt x="13" y="17"/>
                    <a:pt x="12" y="16"/>
                    <a:pt x="12"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9" name="Freeform 27"/>
            <p:cNvSpPr>
              <a:spLocks/>
            </p:cNvSpPr>
            <p:nvPr/>
          </p:nvSpPr>
          <p:spPr bwMode="auto">
            <a:xfrm>
              <a:off x="3090863" y="8129588"/>
              <a:ext cx="44450" cy="74612"/>
            </a:xfrm>
            <a:custGeom>
              <a:avLst/>
              <a:gdLst>
                <a:gd name="T0" fmla="*/ 7 w 12"/>
                <a:gd name="T1" fmla="*/ 6 h 20"/>
                <a:gd name="T2" fmla="*/ 5 w 12"/>
                <a:gd name="T3" fmla="*/ 14 h 20"/>
                <a:gd name="T4" fmla="*/ 4 w 12"/>
                <a:gd name="T5" fmla="*/ 16 h 20"/>
                <a:gd name="T6" fmla="*/ 5 w 12"/>
                <a:gd name="T7" fmla="*/ 17 h 20"/>
                <a:gd name="T8" fmla="*/ 8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8" y="13"/>
                  </a:cubicBezTo>
                  <a:cubicBezTo>
                    <a:pt x="10" y="14"/>
                    <a:pt x="10" y="14"/>
                    <a:pt x="10" y="14"/>
                  </a:cubicBezTo>
                  <a:cubicBezTo>
                    <a:pt x="8"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0" name="Freeform 28"/>
            <p:cNvSpPr>
              <a:spLocks/>
            </p:cNvSpPr>
            <p:nvPr/>
          </p:nvSpPr>
          <p:spPr bwMode="auto">
            <a:xfrm>
              <a:off x="3132138" y="8113713"/>
              <a:ext cx="71438" cy="90487"/>
            </a:xfrm>
            <a:custGeom>
              <a:avLst/>
              <a:gdLst>
                <a:gd name="T0" fmla="*/ 11 w 19"/>
                <a:gd name="T1" fmla="*/ 21 h 24"/>
                <a:gd name="T2" fmla="*/ 13 w 19"/>
                <a:gd name="T3" fmla="*/ 12 h 24"/>
                <a:gd name="T4" fmla="*/ 12 w 19"/>
                <a:gd name="T5" fmla="*/ 10 h 24"/>
                <a:gd name="T6" fmla="*/ 5 w 19"/>
                <a:gd name="T7" fmla="*/ 23 h 24"/>
                <a:gd name="T8" fmla="*/ 0 w 19"/>
                <a:gd name="T9" fmla="*/ 23 h 24"/>
                <a:gd name="T10" fmla="*/ 6 w 19"/>
                <a:gd name="T11" fmla="*/ 3 h 24"/>
                <a:gd name="T12" fmla="*/ 3 w 19"/>
                <a:gd name="T13" fmla="*/ 3 h 24"/>
                <a:gd name="T14" fmla="*/ 4 w 19"/>
                <a:gd name="T15" fmla="*/ 0 h 24"/>
                <a:gd name="T16" fmla="*/ 11 w 19"/>
                <a:gd name="T17" fmla="*/ 0 h 24"/>
                <a:gd name="T18" fmla="*/ 6 w 19"/>
                <a:gd name="T19" fmla="*/ 15 h 24"/>
                <a:gd name="T20" fmla="*/ 7 w 19"/>
                <a:gd name="T21" fmla="*/ 15 h 24"/>
                <a:gd name="T22" fmla="*/ 14 w 19"/>
                <a:gd name="T23" fmla="*/ 7 h 24"/>
                <a:gd name="T24" fmla="*/ 17 w 19"/>
                <a:gd name="T25" fmla="*/ 11 h 24"/>
                <a:gd name="T26" fmla="*/ 14 w 19"/>
                <a:gd name="T27" fmla="*/ 20 h 24"/>
                <a:gd name="T28" fmla="*/ 15 w 19"/>
                <a:gd name="T29" fmla="*/ 21 h 24"/>
                <a:gd name="T30" fmla="*/ 17 w 19"/>
                <a:gd name="T31" fmla="*/ 18 h 24"/>
                <a:gd name="T32" fmla="*/ 19 w 19"/>
                <a:gd name="T33" fmla="*/ 18 h 24"/>
                <a:gd name="T34" fmla="*/ 14 w 19"/>
                <a:gd name="T35" fmla="*/ 24 h 24"/>
                <a:gd name="T36" fmla="*/ 11 w 19"/>
                <a:gd name="T3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4">
                  <a:moveTo>
                    <a:pt x="11" y="21"/>
                  </a:moveTo>
                  <a:cubicBezTo>
                    <a:pt x="11" y="17"/>
                    <a:pt x="13" y="14"/>
                    <a:pt x="13" y="12"/>
                  </a:cubicBezTo>
                  <a:cubicBezTo>
                    <a:pt x="13" y="11"/>
                    <a:pt x="13" y="10"/>
                    <a:pt x="12" y="10"/>
                  </a:cubicBezTo>
                  <a:cubicBezTo>
                    <a:pt x="10" y="10"/>
                    <a:pt x="7" y="13"/>
                    <a:pt x="5" y="23"/>
                  </a:cubicBezTo>
                  <a:cubicBezTo>
                    <a:pt x="0" y="23"/>
                    <a:pt x="0" y="23"/>
                    <a:pt x="0" y="23"/>
                  </a:cubicBezTo>
                  <a:cubicBezTo>
                    <a:pt x="6" y="3"/>
                    <a:pt x="6" y="3"/>
                    <a:pt x="6" y="3"/>
                  </a:cubicBezTo>
                  <a:cubicBezTo>
                    <a:pt x="3" y="3"/>
                    <a:pt x="3" y="3"/>
                    <a:pt x="3" y="3"/>
                  </a:cubicBezTo>
                  <a:cubicBezTo>
                    <a:pt x="4" y="0"/>
                    <a:pt x="4" y="0"/>
                    <a:pt x="4" y="0"/>
                  </a:cubicBezTo>
                  <a:cubicBezTo>
                    <a:pt x="11" y="0"/>
                    <a:pt x="11" y="0"/>
                    <a:pt x="11" y="0"/>
                  </a:cubicBezTo>
                  <a:cubicBezTo>
                    <a:pt x="6" y="15"/>
                    <a:pt x="6" y="15"/>
                    <a:pt x="6" y="15"/>
                  </a:cubicBezTo>
                  <a:cubicBezTo>
                    <a:pt x="7" y="15"/>
                    <a:pt x="7" y="15"/>
                    <a:pt x="7" y="15"/>
                  </a:cubicBezTo>
                  <a:cubicBezTo>
                    <a:pt x="9" y="10"/>
                    <a:pt x="11" y="7"/>
                    <a:pt x="14" y="7"/>
                  </a:cubicBezTo>
                  <a:cubicBezTo>
                    <a:pt x="16" y="7"/>
                    <a:pt x="17" y="9"/>
                    <a:pt x="17" y="11"/>
                  </a:cubicBezTo>
                  <a:cubicBezTo>
                    <a:pt x="17" y="14"/>
                    <a:pt x="14" y="18"/>
                    <a:pt x="14" y="20"/>
                  </a:cubicBezTo>
                  <a:cubicBezTo>
                    <a:pt x="14" y="21"/>
                    <a:pt x="15" y="21"/>
                    <a:pt x="15" y="21"/>
                  </a:cubicBezTo>
                  <a:cubicBezTo>
                    <a:pt x="16" y="21"/>
                    <a:pt x="16" y="20"/>
                    <a:pt x="17" y="18"/>
                  </a:cubicBezTo>
                  <a:cubicBezTo>
                    <a:pt x="19" y="18"/>
                    <a:pt x="19" y="18"/>
                    <a:pt x="19" y="18"/>
                  </a:cubicBezTo>
                  <a:cubicBezTo>
                    <a:pt x="18" y="22"/>
                    <a:pt x="16" y="24"/>
                    <a:pt x="14" y="24"/>
                  </a:cubicBezTo>
                  <a:cubicBezTo>
                    <a:pt x="12" y="24"/>
                    <a:pt x="11" y="23"/>
                    <a:pt x="11"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1" name="Freeform 29"/>
            <p:cNvSpPr>
              <a:spLocks noEditPoints="1"/>
            </p:cNvSpPr>
            <p:nvPr/>
          </p:nvSpPr>
          <p:spPr bwMode="auto">
            <a:xfrm>
              <a:off x="3206750" y="8140700"/>
              <a:ext cx="60325" cy="63500"/>
            </a:xfrm>
            <a:custGeom>
              <a:avLst/>
              <a:gdLst>
                <a:gd name="T0" fmla="*/ 16 w 16"/>
                <a:gd name="T1" fmla="*/ 7 h 17"/>
                <a:gd name="T2" fmla="*/ 7 w 16"/>
                <a:gd name="T3" fmla="*/ 17 h 17"/>
                <a:gd name="T4" fmla="*/ 0 w 16"/>
                <a:gd name="T5" fmla="*/ 10 h 17"/>
                <a:gd name="T6" fmla="*/ 9 w 16"/>
                <a:gd name="T7" fmla="*/ 0 h 17"/>
                <a:gd name="T8" fmla="*/ 16 w 16"/>
                <a:gd name="T9" fmla="*/ 7 h 17"/>
                <a:gd name="T10" fmla="*/ 9 w 16"/>
                <a:gd name="T11" fmla="*/ 2 h 17"/>
                <a:gd name="T12" fmla="*/ 4 w 16"/>
                <a:gd name="T13" fmla="*/ 12 h 17"/>
                <a:gd name="T14" fmla="*/ 7 w 16"/>
                <a:gd name="T15" fmla="*/ 15 h 17"/>
                <a:gd name="T16" fmla="*/ 12 w 16"/>
                <a:gd name="T17" fmla="*/ 5 h 17"/>
                <a:gd name="T18" fmla="*/ 9 w 16"/>
                <a:gd name="T1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7">
                  <a:moveTo>
                    <a:pt x="16" y="7"/>
                  </a:moveTo>
                  <a:cubicBezTo>
                    <a:pt x="16" y="12"/>
                    <a:pt x="11" y="17"/>
                    <a:pt x="7" y="17"/>
                  </a:cubicBezTo>
                  <a:cubicBezTo>
                    <a:pt x="3" y="17"/>
                    <a:pt x="0" y="14"/>
                    <a:pt x="0" y="10"/>
                  </a:cubicBezTo>
                  <a:cubicBezTo>
                    <a:pt x="0" y="5"/>
                    <a:pt x="5" y="0"/>
                    <a:pt x="9" y="0"/>
                  </a:cubicBezTo>
                  <a:cubicBezTo>
                    <a:pt x="13" y="0"/>
                    <a:pt x="16" y="3"/>
                    <a:pt x="16" y="7"/>
                  </a:cubicBezTo>
                  <a:moveTo>
                    <a:pt x="9" y="2"/>
                  </a:moveTo>
                  <a:cubicBezTo>
                    <a:pt x="6" y="2"/>
                    <a:pt x="4" y="8"/>
                    <a:pt x="4" y="12"/>
                  </a:cubicBezTo>
                  <a:cubicBezTo>
                    <a:pt x="4" y="14"/>
                    <a:pt x="5" y="15"/>
                    <a:pt x="7" y="15"/>
                  </a:cubicBezTo>
                  <a:cubicBezTo>
                    <a:pt x="10" y="15"/>
                    <a:pt x="12" y="9"/>
                    <a:pt x="12" y="5"/>
                  </a:cubicBezTo>
                  <a:cubicBezTo>
                    <a:pt x="12" y="3"/>
                    <a:pt x="11" y="2"/>
                    <a:pt x="9" y="2"/>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2" name="Freeform 30"/>
            <p:cNvSpPr>
              <a:spLocks/>
            </p:cNvSpPr>
            <p:nvPr/>
          </p:nvSpPr>
          <p:spPr bwMode="auto">
            <a:xfrm>
              <a:off x="3270250" y="8140700"/>
              <a:ext cx="60325" cy="60325"/>
            </a:xfrm>
            <a:custGeom>
              <a:avLst/>
              <a:gdLst>
                <a:gd name="T0" fmla="*/ 4 w 16"/>
                <a:gd name="T1" fmla="*/ 5 h 16"/>
                <a:gd name="T2" fmla="*/ 4 w 16"/>
                <a:gd name="T3" fmla="*/ 3 h 16"/>
                <a:gd name="T4" fmla="*/ 2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6 w 16"/>
                <a:gd name="T25" fmla="*/ 16 h 16"/>
                <a:gd name="T26" fmla="*/ 2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3" y="4"/>
                    <a:pt x="2" y="7"/>
                  </a:cubicBezTo>
                  <a:cubicBezTo>
                    <a:pt x="0" y="6"/>
                    <a:pt x="0" y="6"/>
                    <a:pt x="0" y="6"/>
                  </a:cubicBezTo>
                  <a:cubicBezTo>
                    <a:pt x="1" y="2"/>
                    <a:pt x="3" y="0"/>
                    <a:pt x="5" y="0"/>
                  </a:cubicBezTo>
                  <a:cubicBezTo>
                    <a:pt x="7" y="0"/>
                    <a:pt x="8" y="2"/>
                    <a:pt x="8" y="4"/>
                  </a:cubicBezTo>
                  <a:cubicBezTo>
                    <a:pt x="8" y="5"/>
                    <a:pt x="8"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6" y="16"/>
                  </a:cubicBezTo>
                  <a:cubicBezTo>
                    <a:pt x="2" y="16"/>
                    <a:pt x="2" y="16"/>
                    <a:pt x="2"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3" name="Freeform 31"/>
            <p:cNvSpPr>
              <a:spLocks noEditPoints="1"/>
            </p:cNvSpPr>
            <p:nvPr/>
          </p:nvSpPr>
          <p:spPr bwMode="auto">
            <a:xfrm>
              <a:off x="3330575" y="8113713"/>
              <a:ext cx="41275" cy="90487"/>
            </a:xfrm>
            <a:custGeom>
              <a:avLst/>
              <a:gdLst>
                <a:gd name="T0" fmla="*/ 6 w 11"/>
                <a:gd name="T1" fmla="*/ 20 h 24"/>
                <a:gd name="T2" fmla="*/ 7 w 11"/>
                <a:gd name="T3" fmla="*/ 21 h 24"/>
                <a:gd name="T4" fmla="*/ 9 w 11"/>
                <a:gd name="T5" fmla="*/ 18 h 24"/>
                <a:gd name="T6" fmla="*/ 11 w 11"/>
                <a:gd name="T7" fmla="*/ 18 h 24"/>
                <a:gd name="T8" fmla="*/ 5 w 11"/>
                <a:gd name="T9" fmla="*/ 24 h 24"/>
                <a:gd name="T10" fmla="*/ 2 w 11"/>
                <a:gd name="T11" fmla="*/ 21 h 24"/>
                <a:gd name="T12" fmla="*/ 5 w 11"/>
                <a:gd name="T13" fmla="*/ 11 h 24"/>
                <a:gd name="T14" fmla="*/ 5 w 11"/>
                <a:gd name="T15" fmla="*/ 10 h 24"/>
                <a:gd name="T16" fmla="*/ 2 w 11"/>
                <a:gd name="T17" fmla="*/ 14 h 24"/>
                <a:gd name="T18" fmla="*/ 0 w 11"/>
                <a:gd name="T19" fmla="*/ 13 h 24"/>
                <a:gd name="T20" fmla="*/ 6 w 11"/>
                <a:gd name="T21" fmla="*/ 7 h 24"/>
                <a:gd name="T22" fmla="*/ 9 w 11"/>
                <a:gd name="T23" fmla="*/ 11 h 24"/>
                <a:gd name="T24" fmla="*/ 6 w 11"/>
                <a:gd name="T25" fmla="*/ 20 h 24"/>
                <a:gd name="T26" fmla="*/ 8 w 11"/>
                <a:gd name="T27" fmla="*/ 5 h 24"/>
                <a:gd name="T28" fmla="*/ 6 w 11"/>
                <a:gd name="T29" fmla="*/ 3 h 24"/>
                <a:gd name="T30" fmla="*/ 8 w 11"/>
                <a:gd name="T31" fmla="*/ 0 h 24"/>
                <a:gd name="T32" fmla="*/ 11 w 11"/>
                <a:gd name="T33" fmla="*/ 2 h 24"/>
                <a:gd name="T34" fmla="*/ 8 w 11"/>
                <a:gd name="T35"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24">
                  <a:moveTo>
                    <a:pt x="6" y="20"/>
                  </a:moveTo>
                  <a:cubicBezTo>
                    <a:pt x="6" y="21"/>
                    <a:pt x="6" y="21"/>
                    <a:pt x="7" y="21"/>
                  </a:cubicBezTo>
                  <a:cubicBezTo>
                    <a:pt x="7" y="21"/>
                    <a:pt x="8" y="20"/>
                    <a:pt x="9" y="18"/>
                  </a:cubicBezTo>
                  <a:cubicBezTo>
                    <a:pt x="11" y="18"/>
                    <a:pt x="11" y="18"/>
                    <a:pt x="11" y="18"/>
                  </a:cubicBezTo>
                  <a:cubicBezTo>
                    <a:pt x="9" y="22"/>
                    <a:pt x="7" y="24"/>
                    <a:pt x="5" y="24"/>
                  </a:cubicBezTo>
                  <a:cubicBezTo>
                    <a:pt x="4" y="24"/>
                    <a:pt x="2" y="23"/>
                    <a:pt x="2" y="21"/>
                  </a:cubicBezTo>
                  <a:cubicBezTo>
                    <a:pt x="2" y="17"/>
                    <a:pt x="5" y="13"/>
                    <a:pt x="5" y="11"/>
                  </a:cubicBezTo>
                  <a:cubicBezTo>
                    <a:pt x="5" y="10"/>
                    <a:pt x="5" y="10"/>
                    <a:pt x="5" y="10"/>
                  </a:cubicBezTo>
                  <a:cubicBezTo>
                    <a:pt x="4" y="10"/>
                    <a:pt x="3" y="11"/>
                    <a:pt x="2" y="14"/>
                  </a:cubicBezTo>
                  <a:cubicBezTo>
                    <a:pt x="0" y="13"/>
                    <a:pt x="0" y="13"/>
                    <a:pt x="0" y="13"/>
                  </a:cubicBezTo>
                  <a:cubicBezTo>
                    <a:pt x="2" y="9"/>
                    <a:pt x="3" y="7"/>
                    <a:pt x="6" y="7"/>
                  </a:cubicBezTo>
                  <a:cubicBezTo>
                    <a:pt x="7" y="7"/>
                    <a:pt x="9" y="9"/>
                    <a:pt x="9" y="11"/>
                  </a:cubicBezTo>
                  <a:cubicBezTo>
                    <a:pt x="9" y="14"/>
                    <a:pt x="6" y="18"/>
                    <a:pt x="6" y="20"/>
                  </a:cubicBezTo>
                  <a:moveTo>
                    <a:pt x="8" y="5"/>
                  </a:moveTo>
                  <a:cubicBezTo>
                    <a:pt x="6" y="5"/>
                    <a:pt x="6" y="4"/>
                    <a:pt x="6" y="3"/>
                  </a:cubicBezTo>
                  <a:cubicBezTo>
                    <a:pt x="6" y="2"/>
                    <a:pt x="7" y="0"/>
                    <a:pt x="8" y="0"/>
                  </a:cubicBezTo>
                  <a:cubicBezTo>
                    <a:pt x="10" y="0"/>
                    <a:pt x="11" y="1"/>
                    <a:pt x="11" y="2"/>
                  </a:cubicBezTo>
                  <a:cubicBezTo>
                    <a:pt x="11" y="3"/>
                    <a:pt x="9" y="5"/>
                    <a:pt x="8"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4" name="Freeform 32"/>
            <p:cNvSpPr>
              <a:spLocks/>
            </p:cNvSpPr>
            <p:nvPr/>
          </p:nvSpPr>
          <p:spPr bwMode="auto">
            <a:xfrm>
              <a:off x="3379788" y="8129588"/>
              <a:ext cx="44450" cy="74612"/>
            </a:xfrm>
            <a:custGeom>
              <a:avLst/>
              <a:gdLst>
                <a:gd name="T0" fmla="*/ 7 w 12"/>
                <a:gd name="T1" fmla="*/ 6 h 20"/>
                <a:gd name="T2" fmla="*/ 5 w 12"/>
                <a:gd name="T3" fmla="*/ 14 h 20"/>
                <a:gd name="T4" fmla="*/ 4 w 12"/>
                <a:gd name="T5" fmla="*/ 16 h 20"/>
                <a:gd name="T6" fmla="*/ 5 w 12"/>
                <a:gd name="T7" fmla="*/ 17 h 20"/>
                <a:gd name="T8" fmla="*/ 9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9" y="13"/>
                  </a:cubicBezTo>
                  <a:cubicBezTo>
                    <a:pt x="10" y="14"/>
                    <a:pt x="10" y="14"/>
                    <a:pt x="10" y="14"/>
                  </a:cubicBezTo>
                  <a:cubicBezTo>
                    <a:pt x="9"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5" name="Freeform 33"/>
            <p:cNvSpPr>
              <a:spLocks/>
            </p:cNvSpPr>
            <p:nvPr/>
          </p:nvSpPr>
          <p:spPr bwMode="auto">
            <a:xfrm>
              <a:off x="3424238" y="8140700"/>
              <a:ext cx="68263" cy="82550"/>
            </a:xfrm>
            <a:custGeom>
              <a:avLst/>
              <a:gdLst>
                <a:gd name="T0" fmla="*/ 8 w 18"/>
                <a:gd name="T1" fmla="*/ 3 h 22"/>
                <a:gd name="T2" fmla="*/ 6 w 18"/>
                <a:gd name="T3" fmla="*/ 12 h 22"/>
                <a:gd name="T4" fmla="*/ 7 w 18"/>
                <a:gd name="T5" fmla="*/ 13 h 22"/>
                <a:gd name="T6" fmla="*/ 14 w 18"/>
                <a:gd name="T7" fmla="*/ 1 h 22"/>
                <a:gd name="T8" fmla="*/ 18 w 18"/>
                <a:gd name="T9" fmla="*/ 1 h 22"/>
                <a:gd name="T10" fmla="*/ 15 w 18"/>
                <a:gd name="T11" fmla="*/ 14 h 22"/>
                <a:gd name="T12" fmla="*/ 5 w 18"/>
                <a:gd name="T13" fmla="*/ 22 h 22"/>
                <a:gd name="T14" fmla="*/ 0 w 18"/>
                <a:gd name="T15" fmla="*/ 19 h 22"/>
                <a:gd name="T16" fmla="*/ 3 w 18"/>
                <a:gd name="T17" fmla="*/ 17 h 22"/>
                <a:gd name="T18" fmla="*/ 5 w 18"/>
                <a:gd name="T19" fmla="*/ 19 h 22"/>
                <a:gd name="T20" fmla="*/ 4 w 18"/>
                <a:gd name="T21" fmla="*/ 20 h 22"/>
                <a:gd name="T22" fmla="*/ 5 w 18"/>
                <a:gd name="T23" fmla="*/ 20 h 22"/>
                <a:gd name="T24" fmla="*/ 11 w 18"/>
                <a:gd name="T25" fmla="*/ 14 h 22"/>
                <a:gd name="T26" fmla="*/ 12 w 18"/>
                <a:gd name="T27" fmla="*/ 11 h 22"/>
                <a:gd name="T28" fmla="*/ 12 w 18"/>
                <a:gd name="T29" fmla="*/ 11 h 22"/>
                <a:gd name="T30" fmla="*/ 5 w 18"/>
                <a:gd name="T31" fmla="*/ 16 h 22"/>
                <a:gd name="T32" fmla="*/ 2 w 18"/>
                <a:gd name="T33" fmla="*/ 12 h 22"/>
                <a:gd name="T34" fmla="*/ 4 w 18"/>
                <a:gd name="T35" fmla="*/ 4 h 22"/>
                <a:gd name="T36" fmla="*/ 4 w 18"/>
                <a:gd name="T37" fmla="*/ 3 h 22"/>
                <a:gd name="T38" fmla="*/ 1 w 18"/>
                <a:gd name="T39" fmla="*/ 7 h 22"/>
                <a:gd name="T40" fmla="*/ 0 w 18"/>
                <a:gd name="T41" fmla="*/ 6 h 22"/>
                <a:gd name="T42" fmla="*/ 5 w 18"/>
                <a:gd name="T43" fmla="*/ 0 h 22"/>
                <a:gd name="T44" fmla="*/ 8 w 18"/>
                <a:gd name="T45"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22">
                  <a:moveTo>
                    <a:pt x="8" y="3"/>
                  </a:moveTo>
                  <a:cubicBezTo>
                    <a:pt x="8" y="7"/>
                    <a:pt x="6" y="10"/>
                    <a:pt x="6" y="12"/>
                  </a:cubicBezTo>
                  <a:cubicBezTo>
                    <a:pt x="6" y="12"/>
                    <a:pt x="6" y="13"/>
                    <a:pt x="7" y="13"/>
                  </a:cubicBezTo>
                  <a:cubicBezTo>
                    <a:pt x="9" y="13"/>
                    <a:pt x="11" y="11"/>
                    <a:pt x="14" y="1"/>
                  </a:cubicBezTo>
                  <a:cubicBezTo>
                    <a:pt x="18" y="1"/>
                    <a:pt x="18" y="1"/>
                    <a:pt x="18" y="1"/>
                  </a:cubicBezTo>
                  <a:cubicBezTo>
                    <a:pt x="15" y="14"/>
                    <a:pt x="15" y="14"/>
                    <a:pt x="15" y="14"/>
                  </a:cubicBezTo>
                  <a:cubicBezTo>
                    <a:pt x="13" y="20"/>
                    <a:pt x="10" y="22"/>
                    <a:pt x="5" y="22"/>
                  </a:cubicBezTo>
                  <a:cubicBezTo>
                    <a:pt x="3" y="22"/>
                    <a:pt x="0" y="22"/>
                    <a:pt x="0" y="19"/>
                  </a:cubicBezTo>
                  <a:cubicBezTo>
                    <a:pt x="0" y="18"/>
                    <a:pt x="1" y="17"/>
                    <a:pt x="3" y="17"/>
                  </a:cubicBezTo>
                  <a:cubicBezTo>
                    <a:pt x="4" y="17"/>
                    <a:pt x="5" y="18"/>
                    <a:pt x="5" y="19"/>
                  </a:cubicBezTo>
                  <a:cubicBezTo>
                    <a:pt x="5" y="19"/>
                    <a:pt x="4" y="20"/>
                    <a:pt x="4" y="20"/>
                  </a:cubicBezTo>
                  <a:cubicBezTo>
                    <a:pt x="4" y="20"/>
                    <a:pt x="5" y="20"/>
                    <a:pt x="5" y="20"/>
                  </a:cubicBezTo>
                  <a:cubicBezTo>
                    <a:pt x="8" y="20"/>
                    <a:pt x="10" y="18"/>
                    <a:pt x="11" y="14"/>
                  </a:cubicBezTo>
                  <a:cubicBezTo>
                    <a:pt x="12" y="11"/>
                    <a:pt x="12" y="11"/>
                    <a:pt x="12" y="11"/>
                  </a:cubicBezTo>
                  <a:cubicBezTo>
                    <a:pt x="12" y="11"/>
                    <a:pt x="12" y="11"/>
                    <a:pt x="12" y="11"/>
                  </a:cubicBezTo>
                  <a:cubicBezTo>
                    <a:pt x="10" y="14"/>
                    <a:pt x="7" y="16"/>
                    <a:pt x="5" y="16"/>
                  </a:cubicBezTo>
                  <a:cubicBezTo>
                    <a:pt x="3" y="16"/>
                    <a:pt x="2" y="14"/>
                    <a:pt x="2" y="12"/>
                  </a:cubicBezTo>
                  <a:cubicBezTo>
                    <a:pt x="2" y="10"/>
                    <a:pt x="4" y="6"/>
                    <a:pt x="4" y="4"/>
                  </a:cubicBezTo>
                  <a:cubicBezTo>
                    <a:pt x="4" y="3"/>
                    <a:pt x="4" y="3"/>
                    <a:pt x="4" y="3"/>
                  </a:cubicBezTo>
                  <a:cubicBezTo>
                    <a:pt x="3" y="3"/>
                    <a:pt x="2" y="5"/>
                    <a:pt x="1" y="7"/>
                  </a:cubicBezTo>
                  <a:cubicBezTo>
                    <a:pt x="0" y="6"/>
                    <a:pt x="0" y="6"/>
                    <a:pt x="0" y="6"/>
                  </a:cubicBezTo>
                  <a:cubicBezTo>
                    <a:pt x="1" y="2"/>
                    <a:pt x="3" y="0"/>
                    <a:pt x="5" y="0"/>
                  </a:cubicBezTo>
                  <a:cubicBezTo>
                    <a:pt x="7" y="0"/>
                    <a:pt x="8" y="2"/>
                    <a:pt x="8" y="3"/>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6" name="Freeform 34"/>
            <p:cNvSpPr>
              <a:spLocks/>
            </p:cNvSpPr>
            <p:nvPr/>
          </p:nvSpPr>
          <p:spPr bwMode="auto">
            <a:xfrm>
              <a:off x="1797050" y="7615238"/>
              <a:ext cx="396875" cy="427037"/>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7" name="Freeform 35"/>
            <p:cNvSpPr>
              <a:spLocks/>
            </p:cNvSpPr>
            <p:nvPr/>
          </p:nvSpPr>
          <p:spPr bwMode="auto">
            <a:xfrm>
              <a:off x="2273300" y="7623175"/>
              <a:ext cx="261938" cy="412750"/>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8" name="Freeform 36"/>
            <p:cNvSpPr>
              <a:spLocks/>
            </p:cNvSpPr>
            <p:nvPr/>
          </p:nvSpPr>
          <p:spPr bwMode="auto">
            <a:xfrm>
              <a:off x="2493963" y="7618413"/>
              <a:ext cx="627063" cy="41751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9" name="Freeform 37"/>
            <p:cNvSpPr>
              <a:spLocks noEditPoints="1"/>
            </p:cNvSpPr>
            <p:nvPr/>
          </p:nvSpPr>
          <p:spPr bwMode="auto">
            <a:xfrm>
              <a:off x="3060700" y="7623175"/>
              <a:ext cx="431800" cy="412750"/>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31277086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Breaker 2">
    <p:spTree>
      <p:nvGrpSpPr>
        <p:cNvPr id="1" name=""/>
        <p:cNvGrpSpPr/>
        <p:nvPr/>
      </p:nvGrpSpPr>
      <p:grpSpPr>
        <a:xfrm>
          <a:off x="0" y="0"/>
          <a:ext cx="0" cy="0"/>
          <a:chOff x="0" y="0"/>
          <a:chExt cx="0" cy="0"/>
        </a:xfrm>
      </p:grpSpPr>
      <p:sp>
        <p:nvSpPr>
          <p:cNvPr id="3" name="Rectangle 2"/>
          <p:cNvSpPr/>
          <p:nvPr/>
        </p:nvSpPr>
        <p:spPr>
          <a:xfrm>
            <a:off x="0" y="0"/>
            <a:ext cx="12192000" cy="365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hasCustomPrompt="1"/>
          </p:nvPr>
        </p:nvSpPr>
        <p:spPr>
          <a:xfrm>
            <a:off x="649112" y="839271"/>
            <a:ext cx="6248400" cy="1470025"/>
          </a:xfrm>
        </p:spPr>
        <p:txBody>
          <a:bodyPr anchor="b">
            <a:noAutofit/>
          </a:bodyPr>
          <a:lstStyle>
            <a:lvl1pPr algn="l" defTabSz="914400" rtl="0" eaLnBrk="1" latinLnBrk="0" hangingPunct="1">
              <a:spcBef>
                <a:spcPct val="0"/>
              </a:spcBef>
              <a:buNone/>
              <a:defRPr lang="en-US" sz="3200" b="1" kern="1200" spc="150" baseline="0" dirty="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626533" y="2327812"/>
            <a:ext cx="6282267" cy="871537"/>
          </a:xfrm>
        </p:spPr>
        <p:txBody>
          <a:bodyPr>
            <a:noAutofit/>
          </a:bodyPr>
          <a:lstStyle>
            <a:lvl1pPr marL="0" indent="0" algn="l" defTabSz="914400" rtl="0" eaLnBrk="1" latinLnBrk="0" hangingPunct="1">
              <a:spcBef>
                <a:spcPct val="20000"/>
              </a:spcBef>
              <a:buFont typeface="Arial" panose="020B0604020202020204" pitchFamily="34" charset="0"/>
              <a:buNone/>
              <a:defRPr lang="en-US" sz="2800" b="0" i="1" kern="1200" dirty="0">
                <a:solidFill>
                  <a:schemeClr val="bg1"/>
                </a:solidFill>
                <a:latin typeface="Cambria" panose="02040503050406030204" pitchFamily="18" charset="0"/>
                <a:ea typeface="+mn-ea"/>
                <a:cs typeface="Arial" panose="020B0604020202020204" pitchFamily="34" charset="0"/>
              </a:defRPr>
            </a:lvl1pPr>
          </a:lstStyle>
          <a:p>
            <a:pPr marL="0" lvl="0" indent="0" algn="l" defTabSz="914400" rtl="0" eaLnBrk="1" latinLnBrk="0" hangingPunct="1">
              <a:spcBef>
                <a:spcPct val="20000"/>
              </a:spcBef>
              <a:buFont typeface="Arial" panose="020B0604020202020204" pitchFamily="34" charset="0"/>
              <a:buNone/>
            </a:pPr>
            <a:r>
              <a:rPr lang="en-US"/>
              <a:t>Edit Master text styles</a:t>
            </a:r>
          </a:p>
        </p:txBody>
      </p:sp>
      <p:grpSp>
        <p:nvGrpSpPr>
          <p:cNvPr id="44" name="Group 43"/>
          <p:cNvGrpSpPr/>
          <p:nvPr/>
        </p:nvGrpSpPr>
        <p:grpSpPr>
          <a:xfrm>
            <a:off x="0" y="6394433"/>
            <a:ext cx="12192000" cy="472857"/>
            <a:chOff x="2254250" y="3306763"/>
            <a:chExt cx="4635500" cy="239712"/>
          </a:xfrm>
        </p:grpSpPr>
        <p:sp>
          <p:nvSpPr>
            <p:cNvPr id="45" name="Freeform 6"/>
            <p:cNvSpPr>
              <a:spLocks/>
            </p:cNvSpPr>
            <p:nvPr/>
          </p:nvSpPr>
          <p:spPr bwMode="auto">
            <a:xfrm>
              <a:off x="2254250" y="3306763"/>
              <a:ext cx="4635500" cy="190500"/>
            </a:xfrm>
            <a:custGeom>
              <a:avLst/>
              <a:gdLst>
                <a:gd name="T0" fmla="*/ 1236 w 1236"/>
                <a:gd name="T1" fmla="*/ 0 h 51"/>
                <a:gd name="T2" fmla="*/ 1211 w 1236"/>
                <a:gd name="T3" fmla="*/ 2 h 51"/>
                <a:gd name="T4" fmla="*/ 1185 w 1236"/>
                <a:gd name="T5" fmla="*/ 0 h 51"/>
                <a:gd name="T6" fmla="*/ 1159 w 1236"/>
                <a:gd name="T7" fmla="*/ 2 h 51"/>
                <a:gd name="T8" fmla="*/ 1133 w 1236"/>
                <a:gd name="T9" fmla="*/ 0 h 51"/>
                <a:gd name="T10" fmla="*/ 1107 w 1236"/>
                <a:gd name="T11" fmla="*/ 2 h 51"/>
                <a:gd name="T12" fmla="*/ 1081 w 1236"/>
                <a:gd name="T13" fmla="*/ 0 h 51"/>
                <a:gd name="T14" fmla="*/ 1056 w 1236"/>
                <a:gd name="T15" fmla="*/ 2 h 51"/>
                <a:gd name="T16" fmla="*/ 1030 w 1236"/>
                <a:gd name="T17" fmla="*/ 0 h 51"/>
                <a:gd name="T18" fmla="*/ 1030 w 1236"/>
                <a:gd name="T19" fmla="*/ 0 h 51"/>
                <a:gd name="T20" fmla="*/ 1005 w 1236"/>
                <a:gd name="T21" fmla="*/ 2 h 51"/>
                <a:gd name="T22" fmla="*/ 979 w 1236"/>
                <a:gd name="T23" fmla="*/ 0 h 51"/>
                <a:gd name="T24" fmla="*/ 953 w 1236"/>
                <a:gd name="T25" fmla="*/ 2 h 51"/>
                <a:gd name="T26" fmla="*/ 927 w 1236"/>
                <a:gd name="T27" fmla="*/ 0 h 51"/>
                <a:gd name="T28" fmla="*/ 901 w 1236"/>
                <a:gd name="T29" fmla="*/ 2 h 51"/>
                <a:gd name="T30" fmla="*/ 875 w 1236"/>
                <a:gd name="T31" fmla="*/ 0 h 51"/>
                <a:gd name="T32" fmla="*/ 850 w 1236"/>
                <a:gd name="T33" fmla="*/ 2 h 51"/>
                <a:gd name="T34" fmla="*/ 824 w 1236"/>
                <a:gd name="T35" fmla="*/ 0 h 51"/>
                <a:gd name="T36" fmla="*/ 812 w 1236"/>
                <a:gd name="T37" fmla="*/ 1 h 51"/>
                <a:gd name="T38" fmla="*/ 786 w 1236"/>
                <a:gd name="T39" fmla="*/ 1 h 51"/>
                <a:gd name="T40" fmla="*/ 760 w 1236"/>
                <a:gd name="T41" fmla="*/ 1 h 51"/>
                <a:gd name="T42" fmla="*/ 734 w 1236"/>
                <a:gd name="T43" fmla="*/ 1 h 51"/>
                <a:gd name="T44" fmla="*/ 708 w 1236"/>
                <a:gd name="T45" fmla="*/ 1 h 51"/>
                <a:gd name="T46" fmla="*/ 682 w 1236"/>
                <a:gd name="T47" fmla="*/ 1 h 51"/>
                <a:gd name="T48" fmla="*/ 657 w 1236"/>
                <a:gd name="T49" fmla="*/ 1 h 51"/>
                <a:gd name="T50" fmla="*/ 631 w 1236"/>
                <a:gd name="T51" fmla="*/ 1 h 51"/>
                <a:gd name="T52" fmla="*/ 618 w 1236"/>
                <a:gd name="T53" fmla="*/ 0 h 51"/>
                <a:gd name="T54" fmla="*/ 593 w 1236"/>
                <a:gd name="T55" fmla="*/ 2 h 51"/>
                <a:gd name="T56" fmla="*/ 567 w 1236"/>
                <a:gd name="T57" fmla="*/ 0 h 51"/>
                <a:gd name="T58" fmla="*/ 541 w 1236"/>
                <a:gd name="T59" fmla="*/ 2 h 51"/>
                <a:gd name="T60" fmla="*/ 515 w 1236"/>
                <a:gd name="T61" fmla="*/ 0 h 51"/>
                <a:gd name="T62" fmla="*/ 489 w 1236"/>
                <a:gd name="T63" fmla="*/ 2 h 51"/>
                <a:gd name="T64" fmla="*/ 464 w 1236"/>
                <a:gd name="T65" fmla="*/ 0 h 51"/>
                <a:gd name="T66" fmla="*/ 438 w 1236"/>
                <a:gd name="T67" fmla="*/ 2 h 51"/>
                <a:gd name="T68" fmla="*/ 412 w 1236"/>
                <a:gd name="T69" fmla="*/ 0 h 51"/>
                <a:gd name="T70" fmla="*/ 387 w 1236"/>
                <a:gd name="T71" fmla="*/ 2 h 51"/>
                <a:gd name="T72" fmla="*/ 361 w 1236"/>
                <a:gd name="T73" fmla="*/ 0 h 51"/>
                <a:gd name="T74" fmla="*/ 335 w 1236"/>
                <a:gd name="T75" fmla="*/ 2 h 51"/>
                <a:gd name="T76" fmla="*/ 309 w 1236"/>
                <a:gd name="T77" fmla="*/ 0 h 51"/>
                <a:gd name="T78" fmla="*/ 284 w 1236"/>
                <a:gd name="T79" fmla="*/ 2 h 51"/>
                <a:gd name="T80" fmla="*/ 258 w 1236"/>
                <a:gd name="T81" fmla="*/ 0 h 51"/>
                <a:gd name="T82" fmla="*/ 232 w 1236"/>
                <a:gd name="T83" fmla="*/ 2 h 51"/>
                <a:gd name="T84" fmla="*/ 206 w 1236"/>
                <a:gd name="T85" fmla="*/ 0 h 51"/>
                <a:gd name="T86" fmla="*/ 206 w 1236"/>
                <a:gd name="T87" fmla="*/ 0 h 51"/>
                <a:gd name="T88" fmla="*/ 181 w 1236"/>
                <a:gd name="T89" fmla="*/ 2 h 51"/>
                <a:gd name="T90" fmla="*/ 155 w 1236"/>
                <a:gd name="T91" fmla="*/ 0 h 51"/>
                <a:gd name="T92" fmla="*/ 129 w 1236"/>
                <a:gd name="T93" fmla="*/ 2 h 51"/>
                <a:gd name="T94" fmla="*/ 103 w 1236"/>
                <a:gd name="T95" fmla="*/ 0 h 51"/>
                <a:gd name="T96" fmla="*/ 78 w 1236"/>
                <a:gd name="T97" fmla="*/ 2 h 51"/>
                <a:gd name="T98" fmla="*/ 52 w 1236"/>
                <a:gd name="T99" fmla="*/ 0 h 51"/>
                <a:gd name="T100" fmla="*/ 26 w 1236"/>
                <a:gd name="T101" fmla="*/ 2 h 51"/>
                <a:gd name="T102" fmla="*/ 0 w 1236"/>
                <a:gd name="T103" fmla="*/ 0 h 51"/>
                <a:gd name="T104" fmla="*/ 1236 w 1236"/>
                <a:gd name="T10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1">
                  <a:moveTo>
                    <a:pt x="1236" y="51"/>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1"/>
                    <a:pt x="0" y="51"/>
                    <a:pt x="0" y="51"/>
                  </a:cubicBezTo>
                  <a:lnTo>
                    <a:pt x="1236" y="5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6" name="Rectangle 7"/>
            <p:cNvSpPr>
              <a:spLocks noChangeArrowheads="1"/>
            </p:cNvSpPr>
            <p:nvPr/>
          </p:nvSpPr>
          <p:spPr bwMode="auto">
            <a:xfrm>
              <a:off x="2254250" y="3373438"/>
              <a:ext cx="4635500" cy="173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grpSp>
        <p:nvGrpSpPr>
          <p:cNvPr id="47" name="Group 46"/>
          <p:cNvGrpSpPr/>
          <p:nvPr/>
        </p:nvGrpSpPr>
        <p:grpSpPr>
          <a:xfrm>
            <a:off x="8185067" y="4985965"/>
            <a:ext cx="2790283" cy="982820"/>
            <a:chOff x="866775" y="7446964"/>
            <a:chExt cx="2625726" cy="922336"/>
          </a:xfrm>
        </p:grpSpPr>
        <p:sp>
          <p:nvSpPr>
            <p:cNvPr id="48" name="Freeform 6"/>
            <p:cNvSpPr>
              <a:spLocks/>
            </p:cNvSpPr>
            <p:nvPr/>
          </p:nvSpPr>
          <p:spPr bwMode="auto">
            <a:xfrm>
              <a:off x="1042988" y="8031163"/>
              <a:ext cx="438150" cy="192087"/>
            </a:xfrm>
            <a:custGeom>
              <a:avLst/>
              <a:gdLst>
                <a:gd name="T0" fmla="*/ 117 w 117"/>
                <a:gd name="T1" fmla="*/ 33 h 51"/>
                <a:gd name="T2" fmla="*/ 98 w 117"/>
                <a:gd name="T3" fmla="*/ 0 h 51"/>
                <a:gd name="T4" fmla="*/ 58 w 117"/>
                <a:gd name="T5" fmla="*/ 13 h 51"/>
                <a:gd name="T6" fmla="*/ 19 w 117"/>
                <a:gd name="T7" fmla="*/ 0 h 51"/>
                <a:gd name="T8" fmla="*/ 0 w 117"/>
                <a:gd name="T9" fmla="*/ 33 h 51"/>
                <a:gd name="T10" fmla="*/ 58 w 117"/>
                <a:gd name="T11" fmla="*/ 51 h 51"/>
                <a:gd name="T12" fmla="*/ 117 w 117"/>
                <a:gd name="T13" fmla="*/ 33 h 51"/>
              </a:gdLst>
              <a:ahLst/>
              <a:cxnLst>
                <a:cxn ang="0">
                  <a:pos x="T0" y="T1"/>
                </a:cxn>
                <a:cxn ang="0">
                  <a:pos x="T2" y="T3"/>
                </a:cxn>
                <a:cxn ang="0">
                  <a:pos x="T4" y="T5"/>
                </a:cxn>
                <a:cxn ang="0">
                  <a:pos x="T6" y="T7"/>
                </a:cxn>
                <a:cxn ang="0">
                  <a:pos x="T8" y="T9"/>
                </a:cxn>
                <a:cxn ang="0">
                  <a:pos x="T10" y="T11"/>
                </a:cxn>
                <a:cxn ang="0">
                  <a:pos x="T12" y="T13"/>
                </a:cxn>
              </a:cxnLst>
              <a:rect l="0" t="0" r="r" b="b"/>
              <a:pathLst>
                <a:path w="117" h="51">
                  <a:moveTo>
                    <a:pt x="117" y="33"/>
                  </a:moveTo>
                  <a:cubicBezTo>
                    <a:pt x="112" y="23"/>
                    <a:pt x="105" y="12"/>
                    <a:pt x="98" y="0"/>
                  </a:cubicBezTo>
                  <a:cubicBezTo>
                    <a:pt x="87" y="8"/>
                    <a:pt x="73" y="13"/>
                    <a:pt x="58" y="13"/>
                  </a:cubicBezTo>
                  <a:cubicBezTo>
                    <a:pt x="44" y="13"/>
                    <a:pt x="30" y="8"/>
                    <a:pt x="19" y="0"/>
                  </a:cubicBezTo>
                  <a:cubicBezTo>
                    <a:pt x="12" y="12"/>
                    <a:pt x="5" y="23"/>
                    <a:pt x="0" y="33"/>
                  </a:cubicBezTo>
                  <a:cubicBezTo>
                    <a:pt x="17" y="44"/>
                    <a:pt x="37" y="51"/>
                    <a:pt x="58" y="51"/>
                  </a:cubicBezTo>
                  <a:cubicBezTo>
                    <a:pt x="80" y="51"/>
                    <a:pt x="100" y="44"/>
                    <a:pt x="117" y="33"/>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49" name="Freeform 7"/>
            <p:cNvSpPr>
              <a:spLocks/>
            </p:cNvSpPr>
            <p:nvPr/>
          </p:nvSpPr>
          <p:spPr bwMode="auto">
            <a:xfrm>
              <a:off x="866775" y="7446964"/>
              <a:ext cx="790575" cy="708025"/>
            </a:xfrm>
            <a:custGeom>
              <a:avLst/>
              <a:gdLst>
                <a:gd name="T0" fmla="*/ 119 w 211"/>
                <a:gd name="T1" fmla="*/ 0 h 189"/>
                <a:gd name="T2" fmla="*/ 173 w 211"/>
                <a:gd name="T3" fmla="*/ 102 h 189"/>
                <a:gd name="T4" fmla="*/ 169 w 211"/>
                <a:gd name="T5" fmla="*/ 124 h 189"/>
                <a:gd name="T6" fmla="*/ 120 w 211"/>
                <a:gd name="T7" fmla="*/ 58 h 189"/>
                <a:gd name="T8" fmla="*/ 105 w 211"/>
                <a:gd name="T9" fmla="*/ 41 h 189"/>
                <a:gd name="T10" fmla="*/ 91 w 211"/>
                <a:gd name="T11" fmla="*/ 58 h 189"/>
                <a:gd name="T12" fmla="*/ 42 w 211"/>
                <a:gd name="T13" fmla="*/ 124 h 189"/>
                <a:gd name="T14" fmla="*/ 38 w 211"/>
                <a:gd name="T15" fmla="*/ 102 h 189"/>
                <a:gd name="T16" fmla="*/ 92 w 211"/>
                <a:gd name="T17" fmla="*/ 0 h 189"/>
                <a:gd name="T18" fmla="*/ 45 w 211"/>
                <a:gd name="T19" fmla="*/ 0 h 189"/>
                <a:gd name="T20" fmla="*/ 0 w 211"/>
                <a:gd name="T21" fmla="*/ 102 h 189"/>
                <a:gd name="T22" fmla="*/ 19 w 211"/>
                <a:gd name="T23" fmla="*/ 162 h 189"/>
                <a:gd name="T24" fmla="*/ 47 w 211"/>
                <a:gd name="T25" fmla="*/ 189 h 189"/>
                <a:gd name="T26" fmla="*/ 66 w 211"/>
                <a:gd name="T27" fmla="*/ 156 h 189"/>
                <a:gd name="T28" fmla="*/ 105 w 211"/>
                <a:gd name="T29" fmla="*/ 100 h 189"/>
                <a:gd name="T30" fmla="*/ 145 w 211"/>
                <a:gd name="T31" fmla="*/ 156 h 189"/>
                <a:gd name="T32" fmla="*/ 164 w 211"/>
                <a:gd name="T33" fmla="*/ 189 h 189"/>
                <a:gd name="T34" fmla="*/ 192 w 211"/>
                <a:gd name="T35" fmla="*/ 162 h 189"/>
                <a:gd name="T36" fmla="*/ 211 w 211"/>
                <a:gd name="T37" fmla="*/ 102 h 189"/>
                <a:gd name="T38" fmla="*/ 166 w 211"/>
                <a:gd name="T39" fmla="*/ 0 h 189"/>
                <a:gd name="T40" fmla="*/ 119 w 211"/>
                <a:gd name="T41"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189">
                  <a:moveTo>
                    <a:pt x="119" y="0"/>
                  </a:moveTo>
                  <a:cubicBezTo>
                    <a:pt x="146" y="37"/>
                    <a:pt x="173" y="80"/>
                    <a:pt x="173" y="102"/>
                  </a:cubicBezTo>
                  <a:cubicBezTo>
                    <a:pt x="173" y="110"/>
                    <a:pt x="172" y="117"/>
                    <a:pt x="169" y="124"/>
                  </a:cubicBezTo>
                  <a:cubicBezTo>
                    <a:pt x="149" y="93"/>
                    <a:pt x="127" y="67"/>
                    <a:pt x="120" y="58"/>
                  </a:cubicBezTo>
                  <a:cubicBezTo>
                    <a:pt x="105" y="41"/>
                    <a:pt x="105" y="41"/>
                    <a:pt x="105" y="41"/>
                  </a:cubicBezTo>
                  <a:cubicBezTo>
                    <a:pt x="91" y="58"/>
                    <a:pt x="91" y="58"/>
                    <a:pt x="91" y="58"/>
                  </a:cubicBezTo>
                  <a:cubicBezTo>
                    <a:pt x="84" y="67"/>
                    <a:pt x="62" y="93"/>
                    <a:pt x="42" y="124"/>
                  </a:cubicBezTo>
                  <a:cubicBezTo>
                    <a:pt x="39" y="117"/>
                    <a:pt x="38" y="110"/>
                    <a:pt x="38" y="102"/>
                  </a:cubicBezTo>
                  <a:cubicBezTo>
                    <a:pt x="38" y="80"/>
                    <a:pt x="65" y="37"/>
                    <a:pt x="92" y="0"/>
                  </a:cubicBezTo>
                  <a:cubicBezTo>
                    <a:pt x="45" y="0"/>
                    <a:pt x="45" y="0"/>
                    <a:pt x="45" y="0"/>
                  </a:cubicBezTo>
                  <a:cubicBezTo>
                    <a:pt x="22" y="34"/>
                    <a:pt x="0" y="74"/>
                    <a:pt x="0" y="102"/>
                  </a:cubicBezTo>
                  <a:cubicBezTo>
                    <a:pt x="0" y="124"/>
                    <a:pt x="7" y="145"/>
                    <a:pt x="19" y="162"/>
                  </a:cubicBezTo>
                  <a:cubicBezTo>
                    <a:pt x="26" y="172"/>
                    <a:pt x="36" y="182"/>
                    <a:pt x="47" y="189"/>
                  </a:cubicBezTo>
                  <a:cubicBezTo>
                    <a:pt x="52" y="179"/>
                    <a:pt x="59" y="168"/>
                    <a:pt x="66" y="156"/>
                  </a:cubicBezTo>
                  <a:cubicBezTo>
                    <a:pt x="78" y="137"/>
                    <a:pt x="92" y="117"/>
                    <a:pt x="105" y="100"/>
                  </a:cubicBezTo>
                  <a:cubicBezTo>
                    <a:pt x="119" y="117"/>
                    <a:pt x="133" y="137"/>
                    <a:pt x="145" y="156"/>
                  </a:cubicBezTo>
                  <a:cubicBezTo>
                    <a:pt x="152" y="168"/>
                    <a:pt x="159" y="179"/>
                    <a:pt x="164" y="189"/>
                  </a:cubicBezTo>
                  <a:cubicBezTo>
                    <a:pt x="175" y="182"/>
                    <a:pt x="184" y="172"/>
                    <a:pt x="192" y="162"/>
                  </a:cubicBezTo>
                  <a:cubicBezTo>
                    <a:pt x="204" y="145"/>
                    <a:pt x="211" y="124"/>
                    <a:pt x="211" y="102"/>
                  </a:cubicBezTo>
                  <a:cubicBezTo>
                    <a:pt x="211" y="74"/>
                    <a:pt x="189" y="34"/>
                    <a:pt x="166" y="0"/>
                  </a:cubicBezTo>
                  <a:lnTo>
                    <a:pt x="119" y="0"/>
                  </a:lnTo>
                  <a:close/>
                </a:path>
              </a:pathLst>
            </a:custGeom>
            <a:solidFill>
              <a:srgbClr val="00A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0" name="Freeform 8"/>
            <p:cNvSpPr>
              <a:spLocks/>
            </p:cNvSpPr>
            <p:nvPr/>
          </p:nvSpPr>
          <p:spPr bwMode="auto">
            <a:xfrm>
              <a:off x="1481138" y="8053388"/>
              <a:ext cx="176213" cy="315912"/>
            </a:xfrm>
            <a:custGeom>
              <a:avLst/>
              <a:gdLst>
                <a:gd name="T0" fmla="*/ 4 w 47"/>
                <a:gd name="T1" fmla="*/ 84 h 84"/>
                <a:gd name="T2" fmla="*/ 44 w 47"/>
                <a:gd name="T3" fmla="*/ 84 h 84"/>
                <a:gd name="T4" fmla="*/ 47 w 47"/>
                <a:gd name="T5" fmla="*/ 58 h 84"/>
                <a:gd name="T6" fmla="*/ 28 w 47"/>
                <a:gd name="T7" fmla="*/ 0 h 84"/>
                <a:gd name="T8" fmla="*/ 0 w 47"/>
                <a:gd name="T9" fmla="*/ 27 h 84"/>
                <a:gd name="T10" fmla="*/ 9 w 47"/>
                <a:gd name="T11" fmla="*/ 58 h 84"/>
                <a:gd name="T12" fmla="*/ 4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 y="84"/>
                  </a:moveTo>
                  <a:cubicBezTo>
                    <a:pt x="44" y="84"/>
                    <a:pt x="44" y="84"/>
                    <a:pt x="44" y="84"/>
                  </a:cubicBezTo>
                  <a:cubicBezTo>
                    <a:pt x="46" y="76"/>
                    <a:pt x="47" y="67"/>
                    <a:pt x="47" y="58"/>
                  </a:cubicBezTo>
                  <a:cubicBezTo>
                    <a:pt x="47" y="41"/>
                    <a:pt x="39" y="21"/>
                    <a:pt x="28" y="0"/>
                  </a:cubicBezTo>
                  <a:cubicBezTo>
                    <a:pt x="20" y="10"/>
                    <a:pt x="11" y="20"/>
                    <a:pt x="0" y="27"/>
                  </a:cubicBezTo>
                  <a:cubicBezTo>
                    <a:pt x="6" y="39"/>
                    <a:pt x="9" y="50"/>
                    <a:pt x="9" y="58"/>
                  </a:cubicBezTo>
                  <a:cubicBezTo>
                    <a:pt x="9" y="67"/>
                    <a:pt x="7" y="76"/>
                    <a:pt x="4" y="84"/>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1" name="Freeform 9"/>
            <p:cNvSpPr>
              <a:spLocks/>
            </p:cNvSpPr>
            <p:nvPr/>
          </p:nvSpPr>
          <p:spPr bwMode="auto">
            <a:xfrm>
              <a:off x="866775" y="8053388"/>
              <a:ext cx="176213" cy="315912"/>
            </a:xfrm>
            <a:custGeom>
              <a:avLst/>
              <a:gdLst>
                <a:gd name="T0" fmla="*/ 43 w 47"/>
                <a:gd name="T1" fmla="*/ 84 h 84"/>
                <a:gd name="T2" fmla="*/ 38 w 47"/>
                <a:gd name="T3" fmla="*/ 58 h 84"/>
                <a:gd name="T4" fmla="*/ 47 w 47"/>
                <a:gd name="T5" fmla="*/ 27 h 84"/>
                <a:gd name="T6" fmla="*/ 19 w 47"/>
                <a:gd name="T7" fmla="*/ 0 h 84"/>
                <a:gd name="T8" fmla="*/ 0 w 47"/>
                <a:gd name="T9" fmla="*/ 58 h 84"/>
                <a:gd name="T10" fmla="*/ 3 w 47"/>
                <a:gd name="T11" fmla="*/ 84 h 84"/>
                <a:gd name="T12" fmla="*/ 43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3" y="84"/>
                  </a:moveTo>
                  <a:cubicBezTo>
                    <a:pt x="40" y="76"/>
                    <a:pt x="38" y="67"/>
                    <a:pt x="38" y="58"/>
                  </a:cubicBezTo>
                  <a:cubicBezTo>
                    <a:pt x="38" y="50"/>
                    <a:pt x="41" y="39"/>
                    <a:pt x="47" y="27"/>
                  </a:cubicBezTo>
                  <a:cubicBezTo>
                    <a:pt x="36" y="20"/>
                    <a:pt x="26" y="10"/>
                    <a:pt x="19" y="0"/>
                  </a:cubicBezTo>
                  <a:cubicBezTo>
                    <a:pt x="8" y="21"/>
                    <a:pt x="0" y="41"/>
                    <a:pt x="0" y="58"/>
                  </a:cubicBezTo>
                  <a:cubicBezTo>
                    <a:pt x="0" y="67"/>
                    <a:pt x="1" y="76"/>
                    <a:pt x="3" y="84"/>
                  </a:cubicBezTo>
                  <a:lnTo>
                    <a:pt x="43" y="84"/>
                  </a:lnTo>
                  <a:close/>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52" name="Freeform 10"/>
            <p:cNvSpPr>
              <a:spLocks/>
            </p:cNvSpPr>
            <p:nvPr/>
          </p:nvSpPr>
          <p:spPr bwMode="auto">
            <a:xfrm>
              <a:off x="1860550" y="8118475"/>
              <a:ext cx="85725" cy="85725"/>
            </a:xfrm>
            <a:custGeom>
              <a:avLst/>
              <a:gdLst>
                <a:gd name="T0" fmla="*/ 15 w 23"/>
                <a:gd name="T1" fmla="*/ 14 h 23"/>
                <a:gd name="T2" fmla="*/ 15 w 23"/>
                <a:gd name="T3" fmla="*/ 14 h 23"/>
                <a:gd name="T4" fmla="*/ 11 w 23"/>
                <a:gd name="T5" fmla="*/ 14 h 23"/>
                <a:gd name="T6" fmla="*/ 12 w 23"/>
                <a:gd name="T7" fmla="*/ 11 h 23"/>
                <a:gd name="T8" fmla="*/ 23 w 23"/>
                <a:gd name="T9" fmla="*/ 11 h 23"/>
                <a:gd name="T10" fmla="*/ 22 w 23"/>
                <a:gd name="T11" fmla="*/ 14 h 23"/>
                <a:gd name="T12" fmla="*/ 19 w 23"/>
                <a:gd name="T13" fmla="*/ 14 h 23"/>
                <a:gd name="T14" fmla="*/ 17 w 23"/>
                <a:gd name="T15" fmla="*/ 23 h 23"/>
                <a:gd name="T16" fmla="*/ 14 w 23"/>
                <a:gd name="T17" fmla="*/ 23 h 23"/>
                <a:gd name="T18" fmla="*/ 14 w 23"/>
                <a:gd name="T19" fmla="*/ 20 h 23"/>
                <a:gd name="T20" fmla="*/ 8 w 23"/>
                <a:gd name="T21" fmla="*/ 23 h 23"/>
                <a:gd name="T22" fmla="*/ 0 w 23"/>
                <a:gd name="T23" fmla="*/ 14 h 23"/>
                <a:gd name="T24" fmla="*/ 12 w 23"/>
                <a:gd name="T25" fmla="*/ 0 h 23"/>
                <a:gd name="T26" fmla="*/ 18 w 23"/>
                <a:gd name="T27" fmla="*/ 2 h 23"/>
                <a:gd name="T28" fmla="*/ 20 w 23"/>
                <a:gd name="T29" fmla="*/ 0 h 23"/>
                <a:gd name="T30" fmla="*/ 22 w 23"/>
                <a:gd name="T31" fmla="*/ 0 h 23"/>
                <a:gd name="T32" fmla="*/ 20 w 23"/>
                <a:gd name="T33" fmla="*/ 8 h 23"/>
                <a:gd name="T34" fmla="*/ 18 w 23"/>
                <a:gd name="T35" fmla="*/ 8 h 23"/>
                <a:gd name="T36" fmla="*/ 12 w 23"/>
                <a:gd name="T37" fmla="*/ 2 h 23"/>
                <a:gd name="T38" fmla="*/ 4 w 23"/>
                <a:gd name="T39" fmla="*/ 14 h 23"/>
                <a:gd name="T40" fmla="*/ 9 w 23"/>
                <a:gd name="T41" fmla="*/ 20 h 23"/>
                <a:gd name="T42" fmla="*/ 15 w 23"/>
                <a:gd name="T43"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3">
                  <a:moveTo>
                    <a:pt x="15" y="14"/>
                  </a:moveTo>
                  <a:cubicBezTo>
                    <a:pt x="15" y="14"/>
                    <a:pt x="15" y="14"/>
                    <a:pt x="15" y="14"/>
                  </a:cubicBezTo>
                  <a:cubicBezTo>
                    <a:pt x="11" y="14"/>
                    <a:pt x="11" y="14"/>
                    <a:pt x="11" y="14"/>
                  </a:cubicBezTo>
                  <a:cubicBezTo>
                    <a:pt x="12" y="11"/>
                    <a:pt x="12" y="11"/>
                    <a:pt x="12" y="11"/>
                  </a:cubicBezTo>
                  <a:cubicBezTo>
                    <a:pt x="23" y="11"/>
                    <a:pt x="23" y="11"/>
                    <a:pt x="23" y="11"/>
                  </a:cubicBezTo>
                  <a:cubicBezTo>
                    <a:pt x="22" y="14"/>
                    <a:pt x="22" y="14"/>
                    <a:pt x="22" y="14"/>
                  </a:cubicBezTo>
                  <a:cubicBezTo>
                    <a:pt x="19" y="14"/>
                    <a:pt x="19" y="14"/>
                    <a:pt x="19" y="14"/>
                  </a:cubicBezTo>
                  <a:cubicBezTo>
                    <a:pt x="17" y="23"/>
                    <a:pt x="17" y="23"/>
                    <a:pt x="17" y="23"/>
                  </a:cubicBezTo>
                  <a:cubicBezTo>
                    <a:pt x="14" y="23"/>
                    <a:pt x="14" y="23"/>
                    <a:pt x="14" y="23"/>
                  </a:cubicBezTo>
                  <a:cubicBezTo>
                    <a:pt x="14" y="20"/>
                    <a:pt x="14" y="20"/>
                    <a:pt x="14" y="20"/>
                  </a:cubicBezTo>
                  <a:cubicBezTo>
                    <a:pt x="13" y="22"/>
                    <a:pt x="11" y="23"/>
                    <a:pt x="8" y="23"/>
                  </a:cubicBezTo>
                  <a:cubicBezTo>
                    <a:pt x="3" y="23"/>
                    <a:pt x="0" y="19"/>
                    <a:pt x="0" y="14"/>
                  </a:cubicBezTo>
                  <a:cubicBezTo>
                    <a:pt x="0" y="7"/>
                    <a:pt x="5" y="0"/>
                    <a:pt x="12" y="0"/>
                  </a:cubicBezTo>
                  <a:cubicBezTo>
                    <a:pt x="15" y="0"/>
                    <a:pt x="17" y="1"/>
                    <a:pt x="18" y="2"/>
                  </a:cubicBezTo>
                  <a:cubicBezTo>
                    <a:pt x="20" y="0"/>
                    <a:pt x="20" y="0"/>
                    <a:pt x="20" y="0"/>
                  </a:cubicBezTo>
                  <a:cubicBezTo>
                    <a:pt x="22" y="0"/>
                    <a:pt x="22" y="0"/>
                    <a:pt x="22" y="0"/>
                  </a:cubicBezTo>
                  <a:cubicBezTo>
                    <a:pt x="20" y="8"/>
                    <a:pt x="20" y="8"/>
                    <a:pt x="20" y="8"/>
                  </a:cubicBezTo>
                  <a:cubicBezTo>
                    <a:pt x="18" y="8"/>
                    <a:pt x="18" y="8"/>
                    <a:pt x="18" y="8"/>
                  </a:cubicBezTo>
                  <a:cubicBezTo>
                    <a:pt x="17" y="4"/>
                    <a:pt x="15" y="2"/>
                    <a:pt x="12" y="2"/>
                  </a:cubicBezTo>
                  <a:cubicBezTo>
                    <a:pt x="6" y="2"/>
                    <a:pt x="4" y="10"/>
                    <a:pt x="4" y="14"/>
                  </a:cubicBezTo>
                  <a:cubicBezTo>
                    <a:pt x="4" y="19"/>
                    <a:pt x="7" y="20"/>
                    <a:pt x="9" y="20"/>
                  </a:cubicBezTo>
                  <a:cubicBezTo>
                    <a:pt x="12" y="20"/>
                    <a:pt x="14" y="18"/>
                    <a:pt x="15"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3" name="Freeform 11"/>
            <p:cNvSpPr>
              <a:spLocks/>
            </p:cNvSpPr>
            <p:nvPr/>
          </p:nvSpPr>
          <p:spPr bwMode="auto">
            <a:xfrm>
              <a:off x="1946275" y="8140700"/>
              <a:ext cx="60325" cy="60325"/>
            </a:xfrm>
            <a:custGeom>
              <a:avLst/>
              <a:gdLst>
                <a:gd name="T0" fmla="*/ 4 w 16"/>
                <a:gd name="T1" fmla="*/ 5 h 16"/>
                <a:gd name="T2" fmla="*/ 4 w 16"/>
                <a:gd name="T3" fmla="*/ 3 h 16"/>
                <a:gd name="T4" fmla="*/ 1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5 w 16"/>
                <a:gd name="T25" fmla="*/ 16 h 16"/>
                <a:gd name="T26" fmla="*/ 1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2" y="4"/>
                    <a:pt x="1" y="7"/>
                  </a:cubicBezTo>
                  <a:cubicBezTo>
                    <a:pt x="0" y="6"/>
                    <a:pt x="0" y="6"/>
                    <a:pt x="0" y="6"/>
                  </a:cubicBezTo>
                  <a:cubicBezTo>
                    <a:pt x="1" y="2"/>
                    <a:pt x="3" y="0"/>
                    <a:pt x="5" y="0"/>
                  </a:cubicBezTo>
                  <a:cubicBezTo>
                    <a:pt x="7" y="0"/>
                    <a:pt x="8" y="2"/>
                    <a:pt x="8" y="4"/>
                  </a:cubicBezTo>
                  <a:cubicBezTo>
                    <a:pt x="8" y="5"/>
                    <a:pt x="7"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5" y="16"/>
                  </a:cubicBezTo>
                  <a:cubicBezTo>
                    <a:pt x="1" y="16"/>
                    <a:pt x="1" y="16"/>
                    <a:pt x="1"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4" name="Freeform 12"/>
            <p:cNvSpPr>
              <a:spLocks noEditPoints="1"/>
            </p:cNvSpPr>
            <p:nvPr/>
          </p:nvSpPr>
          <p:spPr bwMode="auto">
            <a:xfrm>
              <a:off x="2003425" y="8140700"/>
              <a:ext cx="55563" cy="63500"/>
            </a:xfrm>
            <a:custGeom>
              <a:avLst/>
              <a:gdLst>
                <a:gd name="T0" fmla="*/ 4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4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4"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4" y="10"/>
                  </a:cubicBezTo>
                  <a:moveTo>
                    <a:pt x="5" y="8"/>
                  </a:moveTo>
                  <a:cubicBezTo>
                    <a:pt x="9" y="8"/>
                    <a:pt x="11" y="6"/>
                    <a:pt x="11" y="4"/>
                  </a:cubicBezTo>
                  <a:cubicBezTo>
                    <a:pt x="11" y="3"/>
                    <a:pt x="11" y="2"/>
                    <a:pt x="10" y="2"/>
                  </a:cubicBezTo>
                  <a:cubicBezTo>
                    <a:pt x="7" y="2"/>
                    <a:pt x="5"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5" name="Freeform 13"/>
            <p:cNvSpPr>
              <a:spLocks noEditPoints="1"/>
            </p:cNvSpPr>
            <p:nvPr/>
          </p:nvSpPr>
          <p:spPr bwMode="auto">
            <a:xfrm>
              <a:off x="2062163"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6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3"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8" y="15"/>
                    <a:pt x="7" y="17"/>
                    <a:pt x="5" y="17"/>
                  </a:cubicBezTo>
                  <a:cubicBezTo>
                    <a:pt x="2" y="17"/>
                    <a:pt x="0" y="14"/>
                    <a:pt x="0" y="11"/>
                  </a:cubicBezTo>
                  <a:cubicBezTo>
                    <a:pt x="0" y="8"/>
                    <a:pt x="1" y="5"/>
                    <a:pt x="3" y="3"/>
                  </a:cubicBezTo>
                  <a:cubicBezTo>
                    <a:pt x="5" y="1"/>
                    <a:pt x="7" y="0"/>
                    <a:pt x="9" y="0"/>
                  </a:cubicBezTo>
                  <a:cubicBezTo>
                    <a:pt x="11" y="0"/>
                    <a:pt x="12" y="2"/>
                    <a:pt x="12" y="3"/>
                  </a:cubicBezTo>
                  <a:cubicBezTo>
                    <a:pt x="13" y="1"/>
                    <a:pt x="13" y="1"/>
                    <a:pt x="13" y="1"/>
                  </a:cubicBezTo>
                  <a:cubicBezTo>
                    <a:pt x="16" y="1"/>
                    <a:pt x="16" y="1"/>
                    <a:pt x="16" y="1"/>
                  </a:cubicBezTo>
                  <a:lnTo>
                    <a:pt x="14"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6" name="Freeform 14"/>
            <p:cNvSpPr>
              <a:spLocks/>
            </p:cNvSpPr>
            <p:nvPr/>
          </p:nvSpPr>
          <p:spPr bwMode="auto">
            <a:xfrm>
              <a:off x="2133600" y="8129588"/>
              <a:ext cx="46038" cy="74612"/>
            </a:xfrm>
            <a:custGeom>
              <a:avLst/>
              <a:gdLst>
                <a:gd name="T0" fmla="*/ 7 w 12"/>
                <a:gd name="T1" fmla="*/ 6 h 20"/>
                <a:gd name="T2" fmla="*/ 5 w 12"/>
                <a:gd name="T3" fmla="*/ 14 h 20"/>
                <a:gd name="T4" fmla="*/ 5 w 12"/>
                <a:gd name="T5" fmla="*/ 16 h 20"/>
                <a:gd name="T6" fmla="*/ 6 w 12"/>
                <a:gd name="T7" fmla="*/ 17 h 20"/>
                <a:gd name="T8" fmla="*/ 9 w 12"/>
                <a:gd name="T9" fmla="*/ 13 h 20"/>
                <a:gd name="T10" fmla="*/ 11 w 12"/>
                <a:gd name="T11" fmla="*/ 14 h 20"/>
                <a:gd name="T12" fmla="*/ 5 w 12"/>
                <a:gd name="T13" fmla="*/ 20 h 20"/>
                <a:gd name="T14" fmla="*/ 1 w 12"/>
                <a:gd name="T15" fmla="*/ 16 h 20"/>
                <a:gd name="T16" fmla="*/ 1 w 12"/>
                <a:gd name="T17" fmla="*/ 13 h 20"/>
                <a:gd name="T18" fmla="*/ 3 w 12"/>
                <a:gd name="T19" fmla="*/ 6 h 20"/>
                <a:gd name="T20" fmla="*/ 0 w 12"/>
                <a:gd name="T21" fmla="*/ 6 h 20"/>
                <a:gd name="T22" fmla="*/ 1 w 12"/>
                <a:gd name="T23" fmla="*/ 4 h 20"/>
                <a:gd name="T24" fmla="*/ 4 w 12"/>
                <a:gd name="T25" fmla="*/ 4 h 20"/>
                <a:gd name="T26" fmla="*/ 5 w 12"/>
                <a:gd name="T27" fmla="*/ 0 h 20"/>
                <a:gd name="T28" fmla="*/ 9 w 12"/>
                <a:gd name="T29" fmla="*/ 0 h 20"/>
                <a:gd name="T30" fmla="*/ 8 w 12"/>
                <a:gd name="T31" fmla="*/ 4 h 20"/>
                <a:gd name="T32" fmla="*/ 12 w 12"/>
                <a:gd name="T33" fmla="*/ 4 h 20"/>
                <a:gd name="T34" fmla="*/ 12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6" y="20"/>
                    <a:pt x="5" y="20"/>
                  </a:cubicBezTo>
                  <a:cubicBezTo>
                    <a:pt x="2" y="20"/>
                    <a:pt x="1" y="19"/>
                    <a:pt x="1" y="16"/>
                  </a:cubicBezTo>
                  <a:cubicBezTo>
                    <a:pt x="1" y="15"/>
                    <a:pt x="1" y="14"/>
                    <a:pt x="1"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2" y="4"/>
                    <a:pt x="12" y="4"/>
                    <a:pt x="12"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7" name="Freeform 15"/>
            <p:cNvSpPr>
              <a:spLocks/>
            </p:cNvSpPr>
            <p:nvPr/>
          </p:nvSpPr>
          <p:spPr bwMode="auto">
            <a:xfrm>
              <a:off x="2205038" y="8118475"/>
              <a:ext cx="79375" cy="82550"/>
            </a:xfrm>
            <a:custGeom>
              <a:avLst/>
              <a:gdLst>
                <a:gd name="T0" fmla="*/ 17 w 21"/>
                <a:gd name="T1" fmla="*/ 0 h 22"/>
                <a:gd name="T2" fmla="*/ 17 w 21"/>
                <a:gd name="T3" fmla="*/ 3 h 22"/>
                <a:gd name="T4" fmla="*/ 13 w 21"/>
                <a:gd name="T5" fmla="*/ 3 h 22"/>
                <a:gd name="T6" fmla="*/ 9 w 21"/>
                <a:gd name="T7" fmla="*/ 20 h 22"/>
                <a:gd name="T8" fmla="*/ 13 w 21"/>
                <a:gd name="T9" fmla="*/ 20 h 22"/>
                <a:gd name="T10" fmla="*/ 19 w 21"/>
                <a:gd name="T11" fmla="*/ 14 h 22"/>
                <a:gd name="T12" fmla="*/ 21 w 21"/>
                <a:gd name="T13" fmla="*/ 14 h 22"/>
                <a:gd name="T14" fmla="*/ 19 w 21"/>
                <a:gd name="T15" fmla="*/ 22 h 22"/>
                <a:gd name="T16" fmla="*/ 0 w 21"/>
                <a:gd name="T17" fmla="*/ 22 h 22"/>
                <a:gd name="T18" fmla="*/ 1 w 21"/>
                <a:gd name="T19" fmla="*/ 20 h 22"/>
                <a:gd name="T20" fmla="*/ 4 w 21"/>
                <a:gd name="T21" fmla="*/ 20 h 22"/>
                <a:gd name="T22" fmla="*/ 9 w 21"/>
                <a:gd name="T23" fmla="*/ 3 h 22"/>
                <a:gd name="T24" fmla="*/ 5 w 21"/>
                <a:gd name="T25" fmla="*/ 3 h 22"/>
                <a:gd name="T26" fmla="*/ 6 w 21"/>
                <a:gd name="T27" fmla="*/ 0 h 22"/>
                <a:gd name="T28" fmla="*/ 17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7" y="0"/>
                  </a:moveTo>
                  <a:cubicBezTo>
                    <a:pt x="17" y="3"/>
                    <a:pt x="17" y="3"/>
                    <a:pt x="17" y="3"/>
                  </a:cubicBezTo>
                  <a:cubicBezTo>
                    <a:pt x="13" y="3"/>
                    <a:pt x="13" y="3"/>
                    <a:pt x="13" y="3"/>
                  </a:cubicBezTo>
                  <a:cubicBezTo>
                    <a:pt x="9" y="20"/>
                    <a:pt x="9" y="20"/>
                    <a:pt x="9" y="20"/>
                  </a:cubicBezTo>
                  <a:cubicBezTo>
                    <a:pt x="13" y="20"/>
                    <a:pt x="13" y="20"/>
                    <a:pt x="13" y="20"/>
                  </a:cubicBezTo>
                  <a:cubicBezTo>
                    <a:pt x="16" y="20"/>
                    <a:pt x="17" y="19"/>
                    <a:pt x="19" y="14"/>
                  </a:cubicBezTo>
                  <a:cubicBezTo>
                    <a:pt x="21" y="14"/>
                    <a:pt x="21" y="14"/>
                    <a:pt x="21" y="14"/>
                  </a:cubicBezTo>
                  <a:cubicBezTo>
                    <a:pt x="19" y="22"/>
                    <a:pt x="19" y="22"/>
                    <a:pt x="19" y="22"/>
                  </a:cubicBezTo>
                  <a:cubicBezTo>
                    <a:pt x="0" y="22"/>
                    <a:pt x="0" y="22"/>
                    <a:pt x="0" y="22"/>
                  </a:cubicBezTo>
                  <a:cubicBezTo>
                    <a:pt x="1" y="20"/>
                    <a:pt x="1" y="20"/>
                    <a:pt x="1" y="20"/>
                  </a:cubicBezTo>
                  <a:cubicBezTo>
                    <a:pt x="4" y="20"/>
                    <a:pt x="4" y="20"/>
                    <a:pt x="4" y="20"/>
                  </a:cubicBezTo>
                  <a:cubicBezTo>
                    <a:pt x="9" y="3"/>
                    <a:pt x="9" y="3"/>
                    <a:pt x="9" y="3"/>
                  </a:cubicBezTo>
                  <a:cubicBezTo>
                    <a:pt x="5" y="3"/>
                    <a:pt x="5" y="3"/>
                    <a:pt x="5" y="3"/>
                  </a:cubicBezTo>
                  <a:cubicBezTo>
                    <a:pt x="6" y="0"/>
                    <a:pt x="6" y="0"/>
                    <a:pt x="6" y="0"/>
                  </a:cubicBezTo>
                  <a:lnTo>
                    <a:pt x="17" y="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8" name="Freeform 16"/>
            <p:cNvSpPr>
              <a:spLocks noEditPoints="1"/>
            </p:cNvSpPr>
            <p:nvPr/>
          </p:nvSpPr>
          <p:spPr bwMode="auto">
            <a:xfrm>
              <a:off x="2292350" y="8140700"/>
              <a:ext cx="66675" cy="63500"/>
            </a:xfrm>
            <a:custGeom>
              <a:avLst/>
              <a:gdLst>
                <a:gd name="T0" fmla="*/ 13 w 18"/>
                <a:gd name="T1" fmla="*/ 11 h 17"/>
                <a:gd name="T2" fmla="*/ 13 w 18"/>
                <a:gd name="T3" fmla="*/ 13 h 17"/>
                <a:gd name="T4" fmla="*/ 14 w 18"/>
                <a:gd name="T5" fmla="*/ 14 h 17"/>
                <a:gd name="T6" fmla="*/ 16 w 18"/>
                <a:gd name="T7" fmla="*/ 11 h 17"/>
                <a:gd name="T8" fmla="*/ 18 w 18"/>
                <a:gd name="T9" fmla="*/ 11 h 17"/>
                <a:gd name="T10" fmla="*/ 12 w 18"/>
                <a:gd name="T11" fmla="*/ 17 h 17"/>
                <a:gd name="T12" fmla="*/ 10 w 18"/>
                <a:gd name="T13" fmla="*/ 14 h 17"/>
                <a:gd name="T14" fmla="*/ 10 w 18"/>
                <a:gd name="T15" fmla="*/ 13 h 17"/>
                <a:gd name="T16" fmla="*/ 9 w 18"/>
                <a:gd name="T17" fmla="*/ 13 h 17"/>
                <a:gd name="T18" fmla="*/ 4 w 18"/>
                <a:gd name="T19" fmla="*/ 17 h 17"/>
                <a:gd name="T20" fmla="*/ 0 w 18"/>
                <a:gd name="T21" fmla="*/ 11 h 17"/>
                <a:gd name="T22" fmla="*/ 3 w 18"/>
                <a:gd name="T23" fmla="*/ 3 h 17"/>
                <a:gd name="T24" fmla="*/ 8 w 18"/>
                <a:gd name="T25" fmla="*/ 0 h 17"/>
                <a:gd name="T26" fmla="*/ 12 w 18"/>
                <a:gd name="T27" fmla="*/ 3 h 17"/>
                <a:gd name="T28" fmla="*/ 12 w 18"/>
                <a:gd name="T29" fmla="*/ 1 h 17"/>
                <a:gd name="T30" fmla="*/ 16 w 18"/>
                <a:gd name="T31" fmla="*/ 1 h 17"/>
                <a:gd name="T32" fmla="*/ 13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3" y="11"/>
                  </a:moveTo>
                  <a:cubicBezTo>
                    <a:pt x="13" y="12"/>
                    <a:pt x="13" y="13"/>
                    <a:pt x="13" y="13"/>
                  </a:cubicBezTo>
                  <a:cubicBezTo>
                    <a:pt x="13" y="14"/>
                    <a:pt x="13" y="14"/>
                    <a:pt x="14" y="14"/>
                  </a:cubicBezTo>
                  <a:cubicBezTo>
                    <a:pt x="14" y="14"/>
                    <a:pt x="15" y="13"/>
                    <a:pt x="16" y="11"/>
                  </a:cubicBezTo>
                  <a:cubicBezTo>
                    <a:pt x="18" y="11"/>
                    <a:pt x="18" y="11"/>
                    <a:pt x="18" y="11"/>
                  </a:cubicBezTo>
                  <a:cubicBezTo>
                    <a:pt x="16" y="15"/>
                    <a:pt x="14" y="17"/>
                    <a:pt x="12" y="17"/>
                  </a:cubicBezTo>
                  <a:cubicBezTo>
                    <a:pt x="11" y="17"/>
                    <a:pt x="10" y="16"/>
                    <a:pt x="10" y="14"/>
                  </a:cubicBezTo>
                  <a:cubicBezTo>
                    <a:pt x="10" y="14"/>
                    <a:pt x="10" y="13"/>
                    <a:pt x="10" y="13"/>
                  </a:cubicBezTo>
                  <a:cubicBezTo>
                    <a:pt x="9" y="13"/>
                    <a:pt x="9" y="13"/>
                    <a:pt x="9" y="13"/>
                  </a:cubicBezTo>
                  <a:cubicBezTo>
                    <a:pt x="8" y="15"/>
                    <a:pt x="6" y="17"/>
                    <a:pt x="4" y="17"/>
                  </a:cubicBezTo>
                  <a:cubicBezTo>
                    <a:pt x="1" y="17"/>
                    <a:pt x="0" y="14"/>
                    <a:pt x="0" y="11"/>
                  </a:cubicBezTo>
                  <a:cubicBezTo>
                    <a:pt x="0" y="8"/>
                    <a:pt x="1" y="5"/>
                    <a:pt x="3" y="3"/>
                  </a:cubicBezTo>
                  <a:cubicBezTo>
                    <a:pt x="5" y="1"/>
                    <a:pt x="6" y="0"/>
                    <a:pt x="8" y="0"/>
                  </a:cubicBezTo>
                  <a:cubicBezTo>
                    <a:pt x="10" y="0"/>
                    <a:pt x="11" y="2"/>
                    <a:pt x="12" y="3"/>
                  </a:cubicBezTo>
                  <a:cubicBezTo>
                    <a:pt x="12" y="1"/>
                    <a:pt x="12" y="1"/>
                    <a:pt x="12" y="1"/>
                  </a:cubicBezTo>
                  <a:cubicBezTo>
                    <a:pt x="16" y="1"/>
                    <a:pt x="16" y="1"/>
                    <a:pt x="16" y="1"/>
                  </a:cubicBezTo>
                  <a:lnTo>
                    <a:pt x="13"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9" name="Freeform 17"/>
            <p:cNvSpPr>
              <a:spLocks/>
            </p:cNvSpPr>
            <p:nvPr/>
          </p:nvSpPr>
          <p:spPr bwMode="auto">
            <a:xfrm>
              <a:off x="2359025" y="8113713"/>
              <a:ext cx="68263" cy="90487"/>
            </a:xfrm>
            <a:custGeom>
              <a:avLst/>
              <a:gdLst>
                <a:gd name="T0" fmla="*/ 13 w 18"/>
                <a:gd name="T1" fmla="*/ 21 h 24"/>
                <a:gd name="T2" fmla="*/ 15 w 18"/>
                <a:gd name="T3" fmla="*/ 18 h 24"/>
                <a:gd name="T4" fmla="*/ 17 w 18"/>
                <a:gd name="T5" fmla="*/ 18 h 24"/>
                <a:gd name="T6" fmla="*/ 12 w 18"/>
                <a:gd name="T7" fmla="*/ 24 h 24"/>
                <a:gd name="T8" fmla="*/ 9 w 18"/>
                <a:gd name="T9" fmla="*/ 20 h 24"/>
                <a:gd name="T10" fmla="*/ 9 w 18"/>
                <a:gd name="T11" fmla="*/ 17 h 24"/>
                <a:gd name="T12" fmla="*/ 6 w 18"/>
                <a:gd name="T13" fmla="*/ 16 h 24"/>
                <a:gd name="T14" fmla="*/ 6 w 18"/>
                <a:gd name="T15" fmla="*/ 16 h 24"/>
                <a:gd name="T16" fmla="*/ 4 w 18"/>
                <a:gd name="T17" fmla="*/ 23 h 24"/>
                <a:gd name="T18" fmla="*/ 0 w 18"/>
                <a:gd name="T19" fmla="*/ 23 h 24"/>
                <a:gd name="T20" fmla="*/ 6 w 18"/>
                <a:gd name="T21" fmla="*/ 3 h 24"/>
                <a:gd name="T22" fmla="*/ 3 w 18"/>
                <a:gd name="T23" fmla="*/ 3 h 24"/>
                <a:gd name="T24" fmla="*/ 4 w 18"/>
                <a:gd name="T25" fmla="*/ 0 h 24"/>
                <a:gd name="T26" fmla="*/ 10 w 18"/>
                <a:gd name="T27" fmla="*/ 0 h 24"/>
                <a:gd name="T28" fmla="*/ 7 w 18"/>
                <a:gd name="T29" fmla="*/ 14 h 24"/>
                <a:gd name="T30" fmla="*/ 7 w 18"/>
                <a:gd name="T31" fmla="*/ 14 h 24"/>
                <a:gd name="T32" fmla="*/ 11 w 18"/>
                <a:gd name="T33" fmla="*/ 11 h 24"/>
                <a:gd name="T34" fmla="*/ 15 w 18"/>
                <a:gd name="T35" fmla="*/ 7 h 24"/>
                <a:gd name="T36" fmla="*/ 18 w 18"/>
                <a:gd name="T37" fmla="*/ 10 h 24"/>
                <a:gd name="T38" fmla="*/ 15 w 18"/>
                <a:gd name="T39" fmla="*/ 13 h 24"/>
                <a:gd name="T40" fmla="*/ 14 w 18"/>
                <a:gd name="T41" fmla="*/ 10 h 24"/>
                <a:gd name="T42" fmla="*/ 12 w 18"/>
                <a:gd name="T43" fmla="*/ 12 h 24"/>
                <a:gd name="T44" fmla="*/ 10 w 18"/>
                <a:gd name="T45" fmla="*/ 15 h 24"/>
                <a:gd name="T46" fmla="*/ 13 w 18"/>
                <a:gd name="T47" fmla="*/ 18 h 24"/>
                <a:gd name="T48" fmla="*/ 13 w 18"/>
                <a:gd name="T49" fmla="*/ 20 h 24"/>
                <a:gd name="T50" fmla="*/ 13 w 18"/>
                <a:gd name="T51"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4">
                  <a:moveTo>
                    <a:pt x="13" y="21"/>
                  </a:moveTo>
                  <a:cubicBezTo>
                    <a:pt x="14" y="21"/>
                    <a:pt x="15" y="20"/>
                    <a:pt x="15" y="18"/>
                  </a:cubicBezTo>
                  <a:cubicBezTo>
                    <a:pt x="17" y="18"/>
                    <a:pt x="17" y="18"/>
                    <a:pt x="17" y="18"/>
                  </a:cubicBezTo>
                  <a:cubicBezTo>
                    <a:pt x="16" y="22"/>
                    <a:pt x="14" y="24"/>
                    <a:pt x="12" y="24"/>
                  </a:cubicBezTo>
                  <a:cubicBezTo>
                    <a:pt x="10" y="24"/>
                    <a:pt x="9" y="23"/>
                    <a:pt x="9" y="20"/>
                  </a:cubicBezTo>
                  <a:cubicBezTo>
                    <a:pt x="9" y="19"/>
                    <a:pt x="9" y="18"/>
                    <a:pt x="9" y="17"/>
                  </a:cubicBezTo>
                  <a:cubicBezTo>
                    <a:pt x="9" y="16"/>
                    <a:pt x="9" y="16"/>
                    <a:pt x="6" y="16"/>
                  </a:cubicBezTo>
                  <a:cubicBezTo>
                    <a:pt x="6" y="16"/>
                    <a:pt x="6" y="16"/>
                    <a:pt x="6" y="16"/>
                  </a:cubicBezTo>
                  <a:cubicBezTo>
                    <a:pt x="4" y="23"/>
                    <a:pt x="4" y="23"/>
                    <a:pt x="4" y="23"/>
                  </a:cubicBezTo>
                  <a:cubicBezTo>
                    <a:pt x="0" y="23"/>
                    <a:pt x="0" y="23"/>
                    <a:pt x="0" y="23"/>
                  </a:cubicBezTo>
                  <a:cubicBezTo>
                    <a:pt x="6" y="3"/>
                    <a:pt x="6" y="3"/>
                    <a:pt x="6" y="3"/>
                  </a:cubicBezTo>
                  <a:cubicBezTo>
                    <a:pt x="3" y="3"/>
                    <a:pt x="3" y="3"/>
                    <a:pt x="3" y="3"/>
                  </a:cubicBezTo>
                  <a:cubicBezTo>
                    <a:pt x="4" y="0"/>
                    <a:pt x="4" y="0"/>
                    <a:pt x="4" y="0"/>
                  </a:cubicBezTo>
                  <a:cubicBezTo>
                    <a:pt x="10" y="0"/>
                    <a:pt x="10" y="0"/>
                    <a:pt x="10" y="0"/>
                  </a:cubicBezTo>
                  <a:cubicBezTo>
                    <a:pt x="7" y="14"/>
                    <a:pt x="7" y="14"/>
                    <a:pt x="7" y="14"/>
                  </a:cubicBezTo>
                  <a:cubicBezTo>
                    <a:pt x="7" y="14"/>
                    <a:pt x="7" y="14"/>
                    <a:pt x="7" y="14"/>
                  </a:cubicBezTo>
                  <a:cubicBezTo>
                    <a:pt x="9" y="14"/>
                    <a:pt x="9" y="13"/>
                    <a:pt x="11" y="11"/>
                  </a:cubicBezTo>
                  <a:cubicBezTo>
                    <a:pt x="12" y="9"/>
                    <a:pt x="13" y="7"/>
                    <a:pt x="15" y="7"/>
                  </a:cubicBezTo>
                  <a:cubicBezTo>
                    <a:pt x="17" y="7"/>
                    <a:pt x="18" y="8"/>
                    <a:pt x="18" y="10"/>
                  </a:cubicBezTo>
                  <a:cubicBezTo>
                    <a:pt x="18" y="11"/>
                    <a:pt x="17" y="13"/>
                    <a:pt x="15" y="13"/>
                  </a:cubicBezTo>
                  <a:cubicBezTo>
                    <a:pt x="14" y="13"/>
                    <a:pt x="13" y="12"/>
                    <a:pt x="14" y="10"/>
                  </a:cubicBezTo>
                  <a:cubicBezTo>
                    <a:pt x="13" y="10"/>
                    <a:pt x="13" y="11"/>
                    <a:pt x="12" y="12"/>
                  </a:cubicBezTo>
                  <a:cubicBezTo>
                    <a:pt x="11" y="13"/>
                    <a:pt x="11" y="14"/>
                    <a:pt x="10" y="15"/>
                  </a:cubicBezTo>
                  <a:cubicBezTo>
                    <a:pt x="12" y="15"/>
                    <a:pt x="13" y="16"/>
                    <a:pt x="13" y="18"/>
                  </a:cubicBezTo>
                  <a:cubicBezTo>
                    <a:pt x="13" y="19"/>
                    <a:pt x="13" y="20"/>
                    <a:pt x="13" y="20"/>
                  </a:cubicBezTo>
                  <a:cubicBezTo>
                    <a:pt x="13" y="21"/>
                    <a:pt x="13" y="21"/>
                    <a:pt x="13"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0" name="Freeform 18"/>
            <p:cNvSpPr>
              <a:spLocks noEditPoints="1"/>
            </p:cNvSpPr>
            <p:nvPr/>
          </p:nvSpPr>
          <p:spPr bwMode="auto">
            <a:xfrm>
              <a:off x="2427288" y="8140700"/>
              <a:ext cx="55563" cy="63500"/>
            </a:xfrm>
            <a:custGeom>
              <a:avLst/>
              <a:gdLst>
                <a:gd name="T0" fmla="*/ 5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5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5"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5" y="10"/>
                  </a:cubicBezTo>
                  <a:moveTo>
                    <a:pt x="5" y="8"/>
                  </a:moveTo>
                  <a:cubicBezTo>
                    <a:pt x="10" y="8"/>
                    <a:pt x="11" y="6"/>
                    <a:pt x="11" y="4"/>
                  </a:cubicBezTo>
                  <a:cubicBezTo>
                    <a:pt x="11" y="3"/>
                    <a:pt x="11" y="2"/>
                    <a:pt x="10" y="2"/>
                  </a:cubicBezTo>
                  <a:cubicBezTo>
                    <a:pt x="7" y="2"/>
                    <a:pt x="6"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1" name="Freeform 19"/>
            <p:cNvSpPr>
              <a:spLocks/>
            </p:cNvSpPr>
            <p:nvPr/>
          </p:nvSpPr>
          <p:spPr bwMode="auto">
            <a:xfrm>
              <a:off x="2486025" y="8140700"/>
              <a:ext cx="52388" cy="63500"/>
            </a:xfrm>
            <a:custGeom>
              <a:avLst/>
              <a:gdLst>
                <a:gd name="T0" fmla="*/ 6 w 14"/>
                <a:gd name="T1" fmla="*/ 17 h 17"/>
                <a:gd name="T2" fmla="*/ 0 w 14"/>
                <a:gd name="T3" fmla="*/ 13 h 17"/>
                <a:gd name="T4" fmla="*/ 2 w 14"/>
                <a:gd name="T5" fmla="*/ 10 h 17"/>
                <a:gd name="T6" fmla="*/ 4 w 14"/>
                <a:gd name="T7" fmla="*/ 12 h 17"/>
                <a:gd name="T8" fmla="*/ 3 w 14"/>
                <a:gd name="T9" fmla="*/ 14 h 17"/>
                <a:gd name="T10" fmla="*/ 6 w 14"/>
                <a:gd name="T11" fmla="*/ 15 h 17"/>
                <a:gd name="T12" fmla="*/ 9 w 14"/>
                <a:gd name="T13" fmla="*/ 13 h 17"/>
                <a:gd name="T14" fmla="*/ 6 w 14"/>
                <a:gd name="T15" fmla="*/ 10 h 17"/>
                <a:gd name="T16" fmla="*/ 2 w 14"/>
                <a:gd name="T17" fmla="*/ 6 h 17"/>
                <a:gd name="T18" fmla="*/ 8 w 14"/>
                <a:gd name="T19" fmla="*/ 0 h 17"/>
                <a:gd name="T20" fmla="*/ 14 w 14"/>
                <a:gd name="T21" fmla="*/ 4 h 17"/>
                <a:gd name="T22" fmla="*/ 12 w 14"/>
                <a:gd name="T23" fmla="*/ 6 h 17"/>
                <a:gd name="T24" fmla="*/ 10 w 14"/>
                <a:gd name="T25" fmla="*/ 5 h 17"/>
                <a:gd name="T26" fmla="*/ 10 w 14"/>
                <a:gd name="T27" fmla="*/ 3 h 17"/>
                <a:gd name="T28" fmla="*/ 8 w 14"/>
                <a:gd name="T29" fmla="*/ 2 h 17"/>
                <a:gd name="T30" fmla="*/ 5 w 14"/>
                <a:gd name="T31" fmla="*/ 4 h 17"/>
                <a:gd name="T32" fmla="*/ 9 w 14"/>
                <a:gd name="T33" fmla="*/ 7 h 17"/>
                <a:gd name="T34" fmla="*/ 12 w 14"/>
                <a:gd name="T35" fmla="*/ 11 h 17"/>
                <a:gd name="T36" fmla="*/ 6 w 14"/>
                <a:gd name="T3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7">
                  <a:moveTo>
                    <a:pt x="6" y="17"/>
                  </a:moveTo>
                  <a:cubicBezTo>
                    <a:pt x="3" y="17"/>
                    <a:pt x="0" y="15"/>
                    <a:pt x="0" y="13"/>
                  </a:cubicBezTo>
                  <a:cubicBezTo>
                    <a:pt x="0" y="12"/>
                    <a:pt x="0" y="10"/>
                    <a:pt x="2" y="10"/>
                  </a:cubicBezTo>
                  <a:cubicBezTo>
                    <a:pt x="3" y="10"/>
                    <a:pt x="4" y="11"/>
                    <a:pt x="4" y="12"/>
                  </a:cubicBezTo>
                  <a:cubicBezTo>
                    <a:pt x="4" y="13"/>
                    <a:pt x="3" y="14"/>
                    <a:pt x="3" y="14"/>
                  </a:cubicBezTo>
                  <a:cubicBezTo>
                    <a:pt x="4" y="15"/>
                    <a:pt x="5" y="15"/>
                    <a:pt x="6" y="15"/>
                  </a:cubicBezTo>
                  <a:cubicBezTo>
                    <a:pt x="8" y="15"/>
                    <a:pt x="9" y="14"/>
                    <a:pt x="9" y="13"/>
                  </a:cubicBezTo>
                  <a:cubicBezTo>
                    <a:pt x="9" y="11"/>
                    <a:pt x="7" y="11"/>
                    <a:pt x="6" y="10"/>
                  </a:cubicBezTo>
                  <a:cubicBezTo>
                    <a:pt x="4" y="9"/>
                    <a:pt x="2" y="8"/>
                    <a:pt x="2" y="6"/>
                  </a:cubicBezTo>
                  <a:cubicBezTo>
                    <a:pt x="2" y="2"/>
                    <a:pt x="5" y="0"/>
                    <a:pt x="8" y="0"/>
                  </a:cubicBezTo>
                  <a:cubicBezTo>
                    <a:pt x="11" y="0"/>
                    <a:pt x="14" y="2"/>
                    <a:pt x="14" y="4"/>
                  </a:cubicBezTo>
                  <a:cubicBezTo>
                    <a:pt x="14" y="5"/>
                    <a:pt x="13" y="6"/>
                    <a:pt x="12" y="6"/>
                  </a:cubicBezTo>
                  <a:cubicBezTo>
                    <a:pt x="10" y="6"/>
                    <a:pt x="10" y="6"/>
                    <a:pt x="10" y="5"/>
                  </a:cubicBezTo>
                  <a:cubicBezTo>
                    <a:pt x="10" y="4"/>
                    <a:pt x="10" y="3"/>
                    <a:pt x="10" y="3"/>
                  </a:cubicBezTo>
                  <a:cubicBezTo>
                    <a:pt x="10" y="2"/>
                    <a:pt x="9" y="2"/>
                    <a:pt x="8" y="2"/>
                  </a:cubicBezTo>
                  <a:cubicBezTo>
                    <a:pt x="7" y="2"/>
                    <a:pt x="5" y="3"/>
                    <a:pt x="5" y="4"/>
                  </a:cubicBezTo>
                  <a:cubicBezTo>
                    <a:pt x="5" y="6"/>
                    <a:pt x="7" y="6"/>
                    <a:pt x="9" y="7"/>
                  </a:cubicBezTo>
                  <a:cubicBezTo>
                    <a:pt x="11" y="8"/>
                    <a:pt x="12" y="9"/>
                    <a:pt x="12" y="11"/>
                  </a:cubicBezTo>
                  <a:cubicBezTo>
                    <a:pt x="12" y="15"/>
                    <a:pt x="9" y="17"/>
                    <a:pt x="6" y="17"/>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2" name="Freeform 20"/>
            <p:cNvSpPr>
              <a:spLocks/>
            </p:cNvSpPr>
            <p:nvPr/>
          </p:nvSpPr>
          <p:spPr bwMode="auto">
            <a:xfrm>
              <a:off x="2562225" y="8118475"/>
              <a:ext cx="130175" cy="85725"/>
            </a:xfrm>
            <a:custGeom>
              <a:avLst/>
              <a:gdLst>
                <a:gd name="T0" fmla="*/ 37 w 82"/>
                <a:gd name="T1" fmla="*/ 21 h 54"/>
                <a:gd name="T2" fmla="*/ 19 w 82"/>
                <a:gd name="T3" fmla="*/ 54 h 54"/>
                <a:gd name="T4" fmla="*/ 11 w 82"/>
                <a:gd name="T5" fmla="*/ 54 h 54"/>
                <a:gd name="T6" fmla="*/ 7 w 82"/>
                <a:gd name="T7" fmla="*/ 7 h 54"/>
                <a:gd name="T8" fmla="*/ 0 w 82"/>
                <a:gd name="T9" fmla="*/ 7 h 54"/>
                <a:gd name="T10" fmla="*/ 2 w 82"/>
                <a:gd name="T11" fmla="*/ 0 h 54"/>
                <a:gd name="T12" fmla="*/ 26 w 82"/>
                <a:gd name="T13" fmla="*/ 0 h 54"/>
                <a:gd name="T14" fmla="*/ 23 w 82"/>
                <a:gd name="T15" fmla="*/ 7 h 54"/>
                <a:gd name="T16" fmla="*/ 19 w 82"/>
                <a:gd name="T17" fmla="*/ 7 h 54"/>
                <a:gd name="T18" fmla="*/ 19 w 82"/>
                <a:gd name="T19" fmla="*/ 42 h 54"/>
                <a:gd name="T20" fmla="*/ 19 w 82"/>
                <a:gd name="T21" fmla="*/ 42 h 54"/>
                <a:gd name="T22" fmla="*/ 37 w 82"/>
                <a:gd name="T23" fmla="*/ 11 h 54"/>
                <a:gd name="T24" fmla="*/ 37 w 82"/>
                <a:gd name="T25" fmla="*/ 7 h 54"/>
                <a:gd name="T26" fmla="*/ 30 w 82"/>
                <a:gd name="T27" fmla="*/ 7 h 54"/>
                <a:gd name="T28" fmla="*/ 33 w 82"/>
                <a:gd name="T29" fmla="*/ 0 h 54"/>
                <a:gd name="T30" fmla="*/ 56 w 82"/>
                <a:gd name="T31" fmla="*/ 0 h 54"/>
                <a:gd name="T32" fmla="*/ 54 w 82"/>
                <a:gd name="T33" fmla="*/ 7 h 54"/>
                <a:gd name="T34" fmla="*/ 47 w 82"/>
                <a:gd name="T35" fmla="*/ 7 h 54"/>
                <a:gd name="T36" fmla="*/ 49 w 82"/>
                <a:gd name="T37" fmla="*/ 42 h 54"/>
                <a:gd name="T38" fmla="*/ 49 w 82"/>
                <a:gd name="T39" fmla="*/ 42 h 54"/>
                <a:gd name="T40" fmla="*/ 68 w 82"/>
                <a:gd name="T41" fmla="*/ 7 h 54"/>
                <a:gd name="T42" fmla="*/ 61 w 82"/>
                <a:gd name="T43" fmla="*/ 7 h 54"/>
                <a:gd name="T44" fmla="*/ 63 w 82"/>
                <a:gd name="T45" fmla="*/ 0 h 54"/>
                <a:gd name="T46" fmla="*/ 82 w 82"/>
                <a:gd name="T47" fmla="*/ 0 h 54"/>
                <a:gd name="T48" fmla="*/ 80 w 82"/>
                <a:gd name="T49" fmla="*/ 7 h 54"/>
                <a:gd name="T50" fmla="*/ 75 w 82"/>
                <a:gd name="T51" fmla="*/ 7 h 54"/>
                <a:gd name="T52" fmla="*/ 49 w 82"/>
                <a:gd name="T53" fmla="*/ 54 h 54"/>
                <a:gd name="T54" fmla="*/ 40 w 82"/>
                <a:gd name="T55" fmla="*/ 54 h 54"/>
                <a:gd name="T56" fmla="*/ 37 w 82"/>
                <a:gd name="T5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54">
                  <a:moveTo>
                    <a:pt x="37" y="21"/>
                  </a:moveTo>
                  <a:lnTo>
                    <a:pt x="19" y="54"/>
                  </a:lnTo>
                  <a:lnTo>
                    <a:pt x="11" y="54"/>
                  </a:lnTo>
                  <a:lnTo>
                    <a:pt x="7" y="7"/>
                  </a:lnTo>
                  <a:lnTo>
                    <a:pt x="0" y="7"/>
                  </a:lnTo>
                  <a:lnTo>
                    <a:pt x="2" y="0"/>
                  </a:lnTo>
                  <a:lnTo>
                    <a:pt x="26" y="0"/>
                  </a:lnTo>
                  <a:lnTo>
                    <a:pt x="23" y="7"/>
                  </a:lnTo>
                  <a:lnTo>
                    <a:pt x="19" y="7"/>
                  </a:lnTo>
                  <a:lnTo>
                    <a:pt x="19" y="42"/>
                  </a:lnTo>
                  <a:lnTo>
                    <a:pt x="19" y="42"/>
                  </a:lnTo>
                  <a:lnTo>
                    <a:pt x="37" y="11"/>
                  </a:lnTo>
                  <a:lnTo>
                    <a:pt x="37" y="7"/>
                  </a:lnTo>
                  <a:lnTo>
                    <a:pt x="30" y="7"/>
                  </a:lnTo>
                  <a:lnTo>
                    <a:pt x="33" y="0"/>
                  </a:lnTo>
                  <a:lnTo>
                    <a:pt x="56" y="0"/>
                  </a:lnTo>
                  <a:lnTo>
                    <a:pt x="54" y="7"/>
                  </a:lnTo>
                  <a:lnTo>
                    <a:pt x="47" y="7"/>
                  </a:lnTo>
                  <a:lnTo>
                    <a:pt x="49" y="42"/>
                  </a:lnTo>
                  <a:lnTo>
                    <a:pt x="49" y="42"/>
                  </a:lnTo>
                  <a:lnTo>
                    <a:pt x="68" y="7"/>
                  </a:lnTo>
                  <a:lnTo>
                    <a:pt x="61" y="7"/>
                  </a:lnTo>
                  <a:lnTo>
                    <a:pt x="63" y="0"/>
                  </a:lnTo>
                  <a:lnTo>
                    <a:pt x="82" y="0"/>
                  </a:lnTo>
                  <a:lnTo>
                    <a:pt x="80" y="7"/>
                  </a:lnTo>
                  <a:lnTo>
                    <a:pt x="75" y="7"/>
                  </a:lnTo>
                  <a:lnTo>
                    <a:pt x="49" y="54"/>
                  </a:lnTo>
                  <a:lnTo>
                    <a:pt x="40" y="54"/>
                  </a:lnTo>
                  <a:lnTo>
                    <a:pt x="37" y="21"/>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3" name="Freeform 21"/>
            <p:cNvSpPr>
              <a:spLocks noEditPoints="1"/>
            </p:cNvSpPr>
            <p:nvPr/>
          </p:nvSpPr>
          <p:spPr bwMode="auto">
            <a:xfrm>
              <a:off x="2670175"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7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4"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9" y="15"/>
                    <a:pt x="7" y="17"/>
                    <a:pt x="5" y="17"/>
                  </a:cubicBezTo>
                  <a:cubicBezTo>
                    <a:pt x="2" y="17"/>
                    <a:pt x="0" y="14"/>
                    <a:pt x="0" y="11"/>
                  </a:cubicBezTo>
                  <a:cubicBezTo>
                    <a:pt x="0" y="8"/>
                    <a:pt x="2" y="5"/>
                    <a:pt x="3" y="3"/>
                  </a:cubicBezTo>
                  <a:cubicBezTo>
                    <a:pt x="5" y="1"/>
                    <a:pt x="7" y="0"/>
                    <a:pt x="9" y="0"/>
                  </a:cubicBezTo>
                  <a:cubicBezTo>
                    <a:pt x="11" y="0"/>
                    <a:pt x="12" y="2"/>
                    <a:pt x="12" y="3"/>
                  </a:cubicBezTo>
                  <a:cubicBezTo>
                    <a:pt x="13" y="1"/>
                    <a:pt x="13" y="1"/>
                    <a:pt x="13" y="1"/>
                  </a:cubicBezTo>
                  <a:cubicBezTo>
                    <a:pt x="17" y="1"/>
                    <a:pt x="17" y="1"/>
                    <a:pt x="17" y="1"/>
                  </a:cubicBezTo>
                  <a:lnTo>
                    <a:pt x="14" y="11"/>
                  </a:lnTo>
                  <a:close/>
                  <a:moveTo>
                    <a:pt x="11" y="5"/>
                  </a:moveTo>
                  <a:cubicBezTo>
                    <a:pt x="11" y="4"/>
                    <a:pt x="11"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4" name="Freeform 22"/>
            <p:cNvSpPr>
              <a:spLocks/>
            </p:cNvSpPr>
            <p:nvPr/>
          </p:nvSpPr>
          <p:spPr bwMode="auto">
            <a:xfrm>
              <a:off x="2741613" y="8129588"/>
              <a:ext cx="49213" cy="74612"/>
            </a:xfrm>
            <a:custGeom>
              <a:avLst/>
              <a:gdLst>
                <a:gd name="T0" fmla="*/ 7 w 13"/>
                <a:gd name="T1" fmla="*/ 6 h 20"/>
                <a:gd name="T2" fmla="*/ 5 w 13"/>
                <a:gd name="T3" fmla="*/ 14 h 20"/>
                <a:gd name="T4" fmla="*/ 5 w 13"/>
                <a:gd name="T5" fmla="*/ 16 h 20"/>
                <a:gd name="T6" fmla="*/ 6 w 13"/>
                <a:gd name="T7" fmla="*/ 17 h 20"/>
                <a:gd name="T8" fmla="*/ 9 w 13"/>
                <a:gd name="T9" fmla="*/ 13 h 20"/>
                <a:gd name="T10" fmla="*/ 11 w 13"/>
                <a:gd name="T11" fmla="*/ 14 h 20"/>
                <a:gd name="T12" fmla="*/ 5 w 13"/>
                <a:gd name="T13" fmla="*/ 20 h 20"/>
                <a:gd name="T14" fmla="*/ 1 w 13"/>
                <a:gd name="T15" fmla="*/ 16 h 20"/>
                <a:gd name="T16" fmla="*/ 2 w 13"/>
                <a:gd name="T17" fmla="*/ 13 h 20"/>
                <a:gd name="T18" fmla="*/ 3 w 13"/>
                <a:gd name="T19" fmla="*/ 6 h 20"/>
                <a:gd name="T20" fmla="*/ 0 w 13"/>
                <a:gd name="T21" fmla="*/ 6 h 20"/>
                <a:gd name="T22" fmla="*/ 1 w 13"/>
                <a:gd name="T23" fmla="*/ 4 h 20"/>
                <a:gd name="T24" fmla="*/ 4 w 13"/>
                <a:gd name="T25" fmla="*/ 4 h 20"/>
                <a:gd name="T26" fmla="*/ 5 w 13"/>
                <a:gd name="T27" fmla="*/ 0 h 20"/>
                <a:gd name="T28" fmla="*/ 9 w 13"/>
                <a:gd name="T29" fmla="*/ 0 h 20"/>
                <a:gd name="T30" fmla="*/ 8 w 13"/>
                <a:gd name="T31" fmla="*/ 4 h 20"/>
                <a:gd name="T32" fmla="*/ 13 w 13"/>
                <a:gd name="T33" fmla="*/ 4 h 20"/>
                <a:gd name="T34" fmla="*/ 12 w 13"/>
                <a:gd name="T35" fmla="*/ 6 h 20"/>
                <a:gd name="T36" fmla="*/ 7 w 13"/>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7" y="20"/>
                    <a:pt x="5" y="20"/>
                  </a:cubicBezTo>
                  <a:cubicBezTo>
                    <a:pt x="3" y="20"/>
                    <a:pt x="1" y="19"/>
                    <a:pt x="1" y="16"/>
                  </a:cubicBezTo>
                  <a:cubicBezTo>
                    <a:pt x="1" y="15"/>
                    <a:pt x="1" y="14"/>
                    <a:pt x="2"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3" y="4"/>
                    <a:pt x="13" y="4"/>
                    <a:pt x="13"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5" name="Freeform 23"/>
            <p:cNvSpPr>
              <a:spLocks noEditPoints="1"/>
            </p:cNvSpPr>
            <p:nvPr/>
          </p:nvSpPr>
          <p:spPr bwMode="auto">
            <a:xfrm>
              <a:off x="2790825" y="8140700"/>
              <a:ext cx="52388" cy="63500"/>
            </a:xfrm>
            <a:custGeom>
              <a:avLst/>
              <a:gdLst>
                <a:gd name="T0" fmla="*/ 4 w 14"/>
                <a:gd name="T1" fmla="*/ 10 h 17"/>
                <a:gd name="T2" fmla="*/ 4 w 14"/>
                <a:gd name="T3" fmla="*/ 11 h 17"/>
                <a:gd name="T4" fmla="*/ 7 w 14"/>
                <a:gd name="T5" fmla="*/ 15 h 17"/>
                <a:gd name="T6" fmla="*/ 12 w 14"/>
                <a:gd name="T7" fmla="*/ 11 h 17"/>
                <a:gd name="T8" fmla="*/ 13 w 14"/>
                <a:gd name="T9" fmla="*/ 12 h 17"/>
                <a:gd name="T10" fmla="*/ 6 w 14"/>
                <a:gd name="T11" fmla="*/ 17 h 17"/>
                <a:gd name="T12" fmla="*/ 0 w 14"/>
                <a:gd name="T13" fmla="*/ 11 h 17"/>
                <a:gd name="T14" fmla="*/ 10 w 14"/>
                <a:gd name="T15" fmla="*/ 0 h 17"/>
                <a:gd name="T16" fmla="*/ 14 w 14"/>
                <a:gd name="T17" fmla="*/ 4 h 17"/>
                <a:gd name="T18" fmla="*/ 4 w 14"/>
                <a:gd name="T19" fmla="*/ 10 h 17"/>
                <a:gd name="T20" fmla="*/ 4 w 14"/>
                <a:gd name="T21" fmla="*/ 8 h 17"/>
                <a:gd name="T22" fmla="*/ 11 w 14"/>
                <a:gd name="T23" fmla="*/ 4 h 17"/>
                <a:gd name="T24" fmla="*/ 9 w 14"/>
                <a:gd name="T25" fmla="*/ 2 h 17"/>
                <a:gd name="T26" fmla="*/ 4 w 14"/>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7">
                  <a:moveTo>
                    <a:pt x="4" y="10"/>
                  </a:moveTo>
                  <a:cubicBezTo>
                    <a:pt x="4" y="10"/>
                    <a:pt x="4" y="11"/>
                    <a:pt x="4" y="11"/>
                  </a:cubicBezTo>
                  <a:cubicBezTo>
                    <a:pt x="4" y="14"/>
                    <a:pt x="5" y="15"/>
                    <a:pt x="7" y="15"/>
                  </a:cubicBezTo>
                  <a:cubicBezTo>
                    <a:pt x="9" y="15"/>
                    <a:pt x="10" y="13"/>
                    <a:pt x="12" y="11"/>
                  </a:cubicBezTo>
                  <a:cubicBezTo>
                    <a:pt x="13" y="12"/>
                    <a:pt x="13" y="12"/>
                    <a:pt x="13" y="12"/>
                  </a:cubicBezTo>
                  <a:cubicBezTo>
                    <a:pt x="11" y="15"/>
                    <a:pt x="9" y="17"/>
                    <a:pt x="6" y="17"/>
                  </a:cubicBezTo>
                  <a:cubicBezTo>
                    <a:pt x="2" y="17"/>
                    <a:pt x="0" y="14"/>
                    <a:pt x="0" y="11"/>
                  </a:cubicBezTo>
                  <a:cubicBezTo>
                    <a:pt x="0" y="5"/>
                    <a:pt x="4" y="0"/>
                    <a:pt x="10" y="0"/>
                  </a:cubicBezTo>
                  <a:cubicBezTo>
                    <a:pt x="13" y="0"/>
                    <a:pt x="14" y="2"/>
                    <a:pt x="14" y="4"/>
                  </a:cubicBezTo>
                  <a:cubicBezTo>
                    <a:pt x="14" y="7"/>
                    <a:pt x="11" y="10"/>
                    <a:pt x="4" y="10"/>
                  </a:cubicBezTo>
                  <a:moveTo>
                    <a:pt x="4" y="8"/>
                  </a:moveTo>
                  <a:cubicBezTo>
                    <a:pt x="9" y="8"/>
                    <a:pt x="11" y="6"/>
                    <a:pt x="11" y="4"/>
                  </a:cubicBezTo>
                  <a:cubicBezTo>
                    <a:pt x="11" y="3"/>
                    <a:pt x="10" y="2"/>
                    <a:pt x="9" y="2"/>
                  </a:cubicBezTo>
                  <a:cubicBezTo>
                    <a:pt x="7" y="2"/>
                    <a:pt x="5" y="6"/>
                    <a:pt x="4"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6" name="Freeform 24"/>
            <p:cNvSpPr>
              <a:spLocks/>
            </p:cNvSpPr>
            <p:nvPr/>
          </p:nvSpPr>
          <p:spPr bwMode="auto">
            <a:xfrm>
              <a:off x="2846388" y="8140700"/>
              <a:ext cx="60325" cy="60325"/>
            </a:xfrm>
            <a:custGeom>
              <a:avLst/>
              <a:gdLst>
                <a:gd name="T0" fmla="*/ 5 w 16"/>
                <a:gd name="T1" fmla="*/ 5 h 16"/>
                <a:gd name="T2" fmla="*/ 5 w 16"/>
                <a:gd name="T3" fmla="*/ 3 h 16"/>
                <a:gd name="T4" fmla="*/ 2 w 16"/>
                <a:gd name="T5" fmla="*/ 7 h 16"/>
                <a:gd name="T6" fmla="*/ 0 w 16"/>
                <a:gd name="T7" fmla="*/ 6 h 16"/>
                <a:gd name="T8" fmla="*/ 6 w 16"/>
                <a:gd name="T9" fmla="*/ 0 h 16"/>
                <a:gd name="T10" fmla="*/ 8 w 16"/>
                <a:gd name="T11" fmla="*/ 4 h 16"/>
                <a:gd name="T12" fmla="*/ 8 w 16"/>
                <a:gd name="T13" fmla="*/ 7 h 16"/>
                <a:gd name="T14" fmla="*/ 8 w 16"/>
                <a:gd name="T15" fmla="*/ 7 h 16"/>
                <a:gd name="T16" fmla="*/ 14 w 16"/>
                <a:gd name="T17" fmla="*/ 0 h 16"/>
                <a:gd name="T18" fmla="*/ 16 w 16"/>
                <a:gd name="T19" fmla="*/ 3 h 16"/>
                <a:gd name="T20" fmla="*/ 14 w 16"/>
                <a:gd name="T21" fmla="*/ 6 h 16"/>
                <a:gd name="T22" fmla="*/ 12 w 16"/>
                <a:gd name="T23" fmla="*/ 4 h 16"/>
                <a:gd name="T24" fmla="*/ 6 w 16"/>
                <a:gd name="T25" fmla="*/ 16 h 16"/>
                <a:gd name="T26" fmla="*/ 2 w 16"/>
                <a:gd name="T27" fmla="*/ 16 h 16"/>
                <a:gd name="T28" fmla="*/ 5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5" y="5"/>
                  </a:moveTo>
                  <a:cubicBezTo>
                    <a:pt x="5" y="4"/>
                    <a:pt x="5" y="3"/>
                    <a:pt x="5" y="3"/>
                  </a:cubicBezTo>
                  <a:cubicBezTo>
                    <a:pt x="4" y="3"/>
                    <a:pt x="3" y="4"/>
                    <a:pt x="2" y="7"/>
                  </a:cubicBezTo>
                  <a:cubicBezTo>
                    <a:pt x="0" y="6"/>
                    <a:pt x="0" y="6"/>
                    <a:pt x="0" y="6"/>
                  </a:cubicBezTo>
                  <a:cubicBezTo>
                    <a:pt x="2" y="2"/>
                    <a:pt x="3" y="0"/>
                    <a:pt x="6" y="0"/>
                  </a:cubicBezTo>
                  <a:cubicBezTo>
                    <a:pt x="7" y="0"/>
                    <a:pt x="8" y="2"/>
                    <a:pt x="8" y="4"/>
                  </a:cubicBezTo>
                  <a:cubicBezTo>
                    <a:pt x="8" y="5"/>
                    <a:pt x="8" y="6"/>
                    <a:pt x="8" y="7"/>
                  </a:cubicBezTo>
                  <a:cubicBezTo>
                    <a:pt x="8" y="7"/>
                    <a:pt x="8" y="7"/>
                    <a:pt x="8" y="7"/>
                  </a:cubicBezTo>
                  <a:cubicBezTo>
                    <a:pt x="10" y="3"/>
                    <a:pt x="11" y="0"/>
                    <a:pt x="14" y="0"/>
                  </a:cubicBezTo>
                  <a:cubicBezTo>
                    <a:pt x="15" y="0"/>
                    <a:pt x="16" y="1"/>
                    <a:pt x="16" y="3"/>
                  </a:cubicBezTo>
                  <a:cubicBezTo>
                    <a:pt x="16" y="5"/>
                    <a:pt x="15" y="6"/>
                    <a:pt x="14" y="6"/>
                  </a:cubicBezTo>
                  <a:cubicBezTo>
                    <a:pt x="13" y="6"/>
                    <a:pt x="12" y="5"/>
                    <a:pt x="12" y="4"/>
                  </a:cubicBezTo>
                  <a:cubicBezTo>
                    <a:pt x="11" y="4"/>
                    <a:pt x="8" y="7"/>
                    <a:pt x="6" y="16"/>
                  </a:cubicBezTo>
                  <a:cubicBezTo>
                    <a:pt x="2" y="16"/>
                    <a:pt x="2" y="16"/>
                    <a:pt x="2" y="16"/>
                  </a:cubicBezTo>
                  <a:lnTo>
                    <a:pt x="5"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7" name="Freeform 25"/>
            <p:cNvSpPr>
              <a:spLocks noEditPoints="1"/>
            </p:cNvSpPr>
            <p:nvPr/>
          </p:nvSpPr>
          <p:spPr bwMode="auto">
            <a:xfrm>
              <a:off x="2917825" y="8118475"/>
              <a:ext cx="90488" cy="82550"/>
            </a:xfrm>
            <a:custGeom>
              <a:avLst/>
              <a:gdLst>
                <a:gd name="T0" fmla="*/ 38 w 57"/>
                <a:gd name="T1" fmla="*/ 47 h 52"/>
                <a:gd name="T2" fmla="*/ 38 w 57"/>
                <a:gd name="T3" fmla="*/ 35 h 52"/>
                <a:gd name="T4" fmla="*/ 21 w 57"/>
                <a:gd name="T5" fmla="*/ 35 h 52"/>
                <a:gd name="T6" fmla="*/ 14 w 57"/>
                <a:gd name="T7" fmla="*/ 47 h 52"/>
                <a:gd name="T8" fmla="*/ 19 w 57"/>
                <a:gd name="T9" fmla="*/ 47 h 52"/>
                <a:gd name="T10" fmla="*/ 19 w 57"/>
                <a:gd name="T11" fmla="*/ 52 h 52"/>
                <a:gd name="T12" fmla="*/ 0 w 57"/>
                <a:gd name="T13" fmla="*/ 52 h 52"/>
                <a:gd name="T14" fmla="*/ 0 w 57"/>
                <a:gd name="T15" fmla="*/ 47 h 52"/>
                <a:gd name="T16" fmla="*/ 7 w 57"/>
                <a:gd name="T17" fmla="*/ 47 h 52"/>
                <a:gd name="T18" fmla="*/ 36 w 57"/>
                <a:gd name="T19" fmla="*/ 0 h 52"/>
                <a:gd name="T20" fmla="*/ 45 w 57"/>
                <a:gd name="T21" fmla="*/ 0 h 52"/>
                <a:gd name="T22" fmla="*/ 50 w 57"/>
                <a:gd name="T23" fmla="*/ 47 h 52"/>
                <a:gd name="T24" fmla="*/ 57 w 57"/>
                <a:gd name="T25" fmla="*/ 47 h 52"/>
                <a:gd name="T26" fmla="*/ 54 w 57"/>
                <a:gd name="T27" fmla="*/ 52 h 52"/>
                <a:gd name="T28" fmla="*/ 31 w 57"/>
                <a:gd name="T29" fmla="*/ 52 h 52"/>
                <a:gd name="T30" fmla="*/ 31 w 57"/>
                <a:gd name="T31" fmla="*/ 47 h 52"/>
                <a:gd name="T32" fmla="*/ 38 w 57"/>
                <a:gd name="T33" fmla="*/ 47 h 52"/>
                <a:gd name="T34" fmla="*/ 38 w 57"/>
                <a:gd name="T35" fmla="*/ 30 h 52"/>
                <a:gd name="T36" fmla="*/ 36 w 57"/>
                <a:gd name="T37" fmla="*/ 9 h 52"/>
                <a:gd name="T38" fmla="*/ 36 w 57"/>
                <a:gd name="T39" fmla="*/ 9 h 52"/>
                <a:gd name="T40" fmla="*/ 24 w 57"/>
                <a:gd name="T41" fmla="*/ 30 h 52"/>
                <a:gd name="T42" fmla="*/ 38 w 57"/>
                <a:gd name="T43"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52">
                  <a:moveTo>
                    <a:pt x="38" y="47"/>
                  </a:moveTo>
                  <a:lnTo>
                    <a:pt x="38" y="35"/>
                  </a:lnTo>
                  <a:lnTo>
                    <a:pt x="21" y="35"/>
                  </a:lnTo>
                  <a:lnTo>
                    <a:pt x="14" y="47"/>
                  </a:lnTo>
                  <a:lnTo>
                    <a:pt x="19" y="47"/>
                  </a:lnTo>
                  <a:lnTo>
                    <a:pt x="19" y="52"/>
                  </a:lnTo>
                  <a:lnTo>
                    <a:pt x="0" y="52"/>
                  </a:lnTo>
                  <a:lnTo>
                    <a:pt x="0" y="47"/>
                  </a:lnTo>
                  <a:lnTo>
                    <a:pt x="7" y="47"/>
                  </a:lnTo>
                  <a:lnTo>
                    <a:pt x="36" y="0"/>
                  </a:lnTo>
                  <a:lnTo>
                    <a:pt x="45" y="0"/>
                  </a:lnTo>
                  <a:lnTo>
                    <a:pt x="50" y="47"/>
                  </a:lnTo>
                  <a:lnTo>
                    <a:pt x="57" y="47"/>
                  </a:lnTo>
                  <a:lnTo>
                    <a:pt x="54" y="52"/>
                  </a:lnTo>
                  <a:lnTo>
                    <a:pt x="31" y="52"/>
                  </a:lnTo>
                  <a:lnTo>
                    <a:pt x="31" y="47"/>
                  </a:lnTo>
                  <a:lnTo>
                    <a:pt x="38" y="47"/>
                  </a:lnTo>
                  <a:close/>
                  <a:moveTo>
                    <a:pt x="38" y="30"/>
                  </a:moveTo>
                  <a:lnTo>
                    <a:pt x="36" y="9"/>
                  </a:lnTo>
                  <a:lnTo>
                    <a:pt x="36" y="9"/>
                  </a:lnTo>
                  <a:lnTo>
                    <a:pt x="24" y="30"/>
                  </a:lnTo>
                  <a:lnTo>
                    <a:pt x="38" y="3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8" name="Freeform 26"/>
            <p:cNvSpPr>
              <a:spLocks/>
            </p:cNvSpPr>
            <p:nvPr/>
          </p:nvSpPr>
          <p:spPr bwMode="auto">
            <a:xfrm>
              <a:off x="3008313" y="8140700"/>
              <a:ext cx="74613" cy="63500"/>
            </a:xfrm>
            <a:custGeom>
              <a:avLst/>
              <a:gdLst>
                <a:gd name="T0" fmla="*/ 12 w 20"/>
                <a:gd name="T1" fmla="*/ 14 h 17"/>
                <a:gd name="T2" fmla="*/ 13 w 20"/>
                <a:gd name="T3" fmla="*/ 10 h 17"/>
                <a:gd name="T4" fmla="*/ 13 w 20"/>
                <a:gd name="T5" fmla="*/ 10 h 17"/>
                <a:gd name="T6" fmla="*/ 5 w 20"/>
                <a:gd name="T7" fmla="*/ 17 h 17"/>
                <a:gd name="T8" fmla="*/ 2 w 20"/>
                <a:gd name="T9" fmla="*/ 13 h 17"/>
                <a:gd name="T10" fmla="*/ 5 w 20"/>
                <a:gd name="T11" fmla="*/ 4 h 17"/>
                <a:gd name="T12" fmla="*/ 4 w 20"/>
                <a:gd name="T13" fmla="*/ 3 h 17"/>
                <a:gd name="T14" fmla="*/ 2 w 20"/>
                <a:gd name="T15" fmla="*/ 6 h 17"/>
                <a:gd name="T16" fmla="*/ 0 w 20"/>
                <a:gd name="T17" fmla="*/ 6 h 17"/>
                <a:gd name="T18" fmla="*/ 6 w 20"/>
                <a:gd name="T19" fmla="*/ 0 h 17"/>
                <a:gd name="T20" fmla="*/ 9 w 20"/>
                <a:gd name="T21" fmla="*/ 4 h 17"/>
                <a:gd name="T22" fmla="*/ 6 w 20"/>
                <a:gd name="T23" fmla="*/ 12 h 17"/>
                <a:gd name="T24" fmla="*/ 7 w 20"/>
                <a:gd name="T25" fmla="*/ 14 h 17"/>
                <a:gd name="T26" fmla="*/ 14 w 20"/>
                <a:gd name="T27" fmla="*/ 1 h 17"/>
                <a:gd name="T28" fmla="*/ 18 w 20"/>
                <a:gd name="T29" fmla="*/ 1 h 17"/>
                <a:gd name="T30" fmla="*/ 16 w 20"/>
                <a:gd name="T31" fmla="*/ 11 h 17"/>
                <a:gd name="T32" fmla="*/ 15 w 20"/>
                <a:gd name="T33" fmla="*/ 13 h 17"/>
                <a:gd name="T34" fmla="*/ 16 w 20"/>
                <a:gd name="T35" fmla="*/ 14 h 17"/>
                <a:gd name="T36" fmla="*/ 18 w 20"/>
                <a:gd name="T37" fmla="*/ 11 h 17"/>
                <a:gd name="T38" fmla="*/ 20 w 20"/>
                <a:gd name="T39" fmla="*/ 11 h 17"/>
                <a:gd name="T40" fmla="*/ 15 w 20"/>
                <a:gd name="T41" fmla="*/ 17 h 17"/>
                <a:gd name="T42" fmla="*/ 12 w 20"/>
                <a:gd name="T43"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7">
                  <a:moveTo>
                    <a:pt x="12" y="14"/>
                  </a:moveTo>
                  <a:cubicBezTo>
                    <a:pt x="12" y="13"/>
                    <a:pt x="12" y="11"/>
                    <a:pt x="13" y="10"/>
                  </a:cubicBezTo>
                  <a:cubicBezTo>
                    <a:pt x="13" y="10"/>
                    <a:pt x="13" y="10"/>
                    <a:pt x="13" y="10"/>
                  </a:cubicBezTo>
                  <a:cubicBezTo>
                    <a:pt x="10" y="15"/>
                    <a:pt x="8" y="17"/>
                    <a:pt x="5" y="17"/>
                  </a:cubicBezTo>
                  <a:cubicBezTo>
                    <a:pt x="4" y="17"/>
                    <a:pt x="2" y="15"/>
                    <a:pt x="2" y="13"/>
                  </a:cubicBezTo>
                  <a:cubicBezTo>
                    <a:pt x="2" y="10"/>
                    <a:pt x="5" y="6"/>
                    <a:pt x="5" y="4"/>
                  </a:cubicBezTo>
                  <a:cubicBezTo>
                    <a:pt x="5" y="3"/>
                    <a:pt x="5" y="3"/>
                    <a:pt x="4" y="3"/>
                  </a:cubicBezTo>
                  <a:cubicBezTo>
                    <a:pt x="4" y="3"/>
                    <a:pt x="3" y="4"/>
                    <a:pt x="2" y="6"/>
                  </a:cubicBezTo>
                  <a:cubicBezTo>
                    <a:pt x="0" y="6"/>
                    <a:pt x="0" y="6"/>
                    <a:pt x="0" y="6"/>
                  </a:cubicBezTo>
                  <a:cubicBezTo>
                    <a:pt x="2" y="2"/>
                    <a:pt x="3" y="0"/>
                    <a:pt x="6" y="0"/>
                  </a:cubicBezTo>
                  <a:cubicBezTo>
                    <a:pt x="8" y="0"/>
                    <a:pt x="9" y="2"/>
                    <a:pt x="9" y="4"/>
                  </a:cubicBezTo>
                  <a:cubicBezTo>
                    <a:pt x="9" y="7"/>
                    <a:pt x="6" y="10"/>
                    <a:pt x="6" y="12"/>
                  </a:cubicBezTo>
                  <a:cubicBezTo>
                    <a:pt x="6" y="13"/>
                    <a:pt x="7" y="14"/>
                    <a:pt x="7" y="14"/>
                  </a:cubicBezTo>
                  <a:cubicBezTo>
                    <a:pt x="9" y="14"/>
                    <a:pt x="12" y="11"/>
                    <a:pt x="14" y="1"/>
                  </a:cubicBezTo>
                  <a:cubicBezTo>
                    <a:pt x="18" y="1"/>
                    <a:pt x="18" y="1"/>
                    <a:pt x="18" y="1"/>
                  </a:cubicBezTo>
                  <a:cubicBezTo>
                    <a:pt x="16" y="11"/>
                    <a:pt x="16" y="11"/>
                    <a:pt x="16" y="11"/>
                  </a:cubicBezTo>
                  <a:cubicBezTo>
                    <a:pt x="15" y="12"/>
                    <a:pt x="15" y="13"/>
                    <a:pt x="15" y="13"/>
                  </a:cubicBezTo>
                  <a:cubicBezTo>
                    <a:pt x="15" y="14"/>
                    <a:pt x="16" y="14"/>
                    <a:pt x="16" y="14"/>
                  </a:cubicBezTo>
                  <a:cubicBezTo>
                    <a:pt x="17" y="14"/>
                    <a:pt x="18" y="13"/>
                    <a:pt x="18" y="11"/>
                  </a:cubicBezTo>
                  <a:cubicBezTo>
                    <a:pt x="20" y="11"/>
                    <a:pt x="20" y="11"/>
                    <a:pt x="20" y="11"/>
                  </a:cubicBezTo>
                  <a:cubicBezTo>
                    <a:pt x="19" y="15"/>
                    <a:pt x="17" y="17"/>
                    <a:pt x="15" y="17"/>
                  </a:cubicBezTo>
                  <a:cubicBezTo>
                    <a:pt x="13" y="17"/>
                    <a:pt x="12" y="16"/>
                    <a:pt x="12"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9" name="Freeform 27"/>
            <p:cNvSpPr>
              <a:spLocks/>
            </p:cNvSpPr>
            <p:nvPr/>
          </p:nvSpPr>
          <p:spPr bwMode="auto">
            <a:xfrm>
              <a:off x="3090863" y="8129588"/>
              <a:ext cx="44450" cy="74612"/>
            </a:xfrm>
            <a:custGeom>
              <a:avLst/>
              <a:gdLst>
                <a:gd name="T0" fmla="*/ 7 w 12"/>
                <a:gd name="T1" fmla="*/ 6 h 20"/>
                <a:gd name="T2" fmla="*/ 5 w 12"/>
                <a:gd name="T3" fmla="*/ 14 h 20"/>
                <a:gd name="T4" fmla="*/ 4 w 12"/>
                <a:gd name="T5" fmla="*/ 16 h 20"/>
                <a:gd name="T6" fmla="*/ 5 w 12"/>
                <a:gd name="T7" fmla="*/ 17 h 20"/>
                <a:gd name="T8" fmla="*/ 8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8" y="13"/>
                  </a:cubicBezTo>
                  <a:cubicBezTo>
                    <a:pt x="10" y="14"/>
                    <a:pt x="10" y="14"/>
                    <a:pt x="10" y="14"/>
                  </a:cubicBezTo>
                  <a:cubicBezTo>
                    <a:pt x="8"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0" name="Freeform 28"/>
            <p:cNvSpPr>
              <a:spLocks/>
            </p:cNvSpPr>
            <p:nvPr/>
          </p:nvSpPr>
          <p:spPr bwMode="auto">
            <a:xfrm>
              <a:off x="3132138" y="8113713"/>
              <a:ext cx="71438" cy="90487"/>
            </a:xfrm>
            <a:custGeom>
              <a:avLst/>
              <a:gdLst>
                <a:gd name="T0" fmla="*/ 11 w 19"/>
                <a:gd name="T1" fmla="*/ 21 h 24"/>
                <a:gd name="T2" fmla="*/ 13 w 19"/>
                <a:gd name="T3" fmla="*/ 12 h 24"/>
                <a:gd name="T4" fmla="*/ 12 w 19"/>
                <a:gd name="T5" fmla="*/ 10 h 24"/>
                <a:gd name="T6" fmla="*/ 5 w 19"/>
                <a:gd name="T7" fmla="*/ 23 h 24"/>
                <a:gd name="T8" fmla="*/ 0 w 19"/>
                <a:gd name="T9" fmla="*/ 23 h 24"/>
                <a:gd name="T10" fmla="*/ 6 w 19"/>
                <a:gd name="T11" fmla="*/ 3 h 24"/>
                <a:gd name="T12" fmla="*/ 3 w 19"/>
                <a:gd name="T13" fmla="*/ 3 h 24"/>
                <a:gd name="T14" fmla="*/ 4 w 19"/>
                <a:gd name="T15" fmla="*/ 0 h 24"/>
                <a:gd name="T16" fmla="*/ 11 w 19"/>
                <a:gd name="T17" fmla="*/ 0 h 24"/>
                <a:gd name="T18" fmla="*/ 6 w 19"/>
                <a:gd name="T19" fmla="*/ 15 h 24"/>
                <a:gd name="T20" fmla="*/ 7 w 19"/>
                <a:gd name="T21" fmla="*/ 15 h 24"/>
                <a:gd name="T22" fmla="*/ 14 w 19"/>
                <a:gd name="T23" fmla="*/ 7 h 24"/>
                <a:gd name="T24" fmla="*/ 17 w 19"/>
                <a:gd name="T25" fmla="*/ 11 h 24"/>
                <a:gd name="T26" fmla="*/ 14 w 19"/>
                <a:gd name="T27" fmla="*/ 20 h 24"/>
                <a:gd name="T28" fmla="*/ 15 w 19"/>
                <a:gd name="T29" fmla="*/ 21 h 24"/>
                <a:gd name="T30" fmla="*/ 17 w 19"/>
                <a:gd name="T31" fmla="*/ 18 h 24"/>
                <a:gd name="T32" fmla="*/ 19 w 19"/>
                <a:gd name="T33" fmla="*/ 18 h 24"/>
                <a:gd name="T34" fmla="*/ 14 w 19"/>
                <a:gd name="T35" fmla="*/ 24 h 24"/>
                <a:gd name="T36" fmla="*/ 11 w 19"/>
                <a:gd name="T3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4">
                  <a:moveTo>
                    <a:pt x="11" y="21"/>
                  </a:moveTo>
                  <a:cubicBezTo>
                    <a:pt x="11" y="17"/>
                    <a:pt x="13" y="14"/>
                    <a:pt x="13" y="12"/>
                  </a:cubicBezTo>
                  <a:cubicBezTo>
                    <a:pt x="13" y="11"/>
                    <a:pt x="13" y="10"/>
                    <a:pt x="12" y="10"/>
                  </a:cubicBezTo>
                  <a:cubicBezTo>
                    <a:pt x="10" y="10"/>
                    <a:pt x="7" y="13"/>
                    <a:pt x="5" y="23"/>
                  </a:cubicBezTo>
                  <a:cubicBezTo>
                    <a:pt x="0" y="23"/>
                    <a:pt x="0" y="23"/>
                    <a:pt x="0" y="23"/>
                  </a:cubicBezTo>
                  <a:cubicBezTo>
                    <a:pt x="6" y="3"/>
                    <a:pt x="6" y="3"/>
                    <a:pt x="6" y="3"/>
                  </a:cubicBezTo>
                  <a:cubicBezTo>
                    <a:pt x="3" y="3"/>
                    <a:pt x="3" y="3"/>
                    <a:pt x="3" y="3"/>
                  </a:cubicBezTo>
                  <a:cubicBezTo>
                    <a:pt x="4" y="0"/>
                    <a:pt x="4" y="0"/>
                    <a:pt x="4" y="0"/>
                  </a:cubicBezTo>
                  <a:cubicBezTo>
                    <a:pt x="11" y="0"/>
                    <a:pt x="11" y="0"/>
                    <a:pt x="11" y="0"/>
                  </a:cubicBezTo>
                  <a:cubicBezTo>
                    <a:pt x="6" y="15"/>
                    <a:pt x="6" y="15"/>
                    <a:pt x="6" y="15"/>
                  </a:cubicBezTo>
                  <a:cubicBezTo>
                    <a:pt x="7" y="15"/>
                    <a:pt x="7" y="15"/>
                    <a:pt x="7" y="15"/>
                  </a:cubicBezTo>
                  <a:cubicBezTo>
                    <a:pt x="9" y="10"/>
                    <a:pt x="11" y="7"/>
                    <a:pt x="14" y="7"/>
                  </a:cubicBezTo>
                  <a:cubicBezTo>
                    <a:pt x="16" y="7"/>
                    <a:pt x="17" y="9"/>
                    <a:pt x="17" y="11"/>
                  </a:cubicBezTo>
                  <a:cubicBezTo>
                    <a:pt x="17" y="14"/>
                    <a:pt x="14" y="18"/>
                    <a:pt x="14" y="20"/>
                  </a:cubicBezTo>
                  <a:cubicBezTo>
                    <a:pt x="14" y="21"/>
                    <a:pt x="15" y="21"/>
                    <a:pt x="15" y="21"/>
                  </a:cubicBezTo>
                  <a:cubicBezTo>
                    <a:pt x="16" y="21"/>
                    <a:pt x="16" y="20"/>
                    <a:pt x="17" y="18"/>
                  </a:cubicBezTo>
                  <a:cubicBezTo>
                    <a:pt x="19" y="18"/>
                    <a:pt x="19" y="18"/>
                    <a:pt x="19" y="18"/>
                  </a:cubicBezTo>
                  <a:cubicBezTo>
                    <a:pt x="18" y="22"/>
                    <a:pt x="16" y="24"/>
                    <a:pt x="14" y="24"/>
                  </a:cubicBezTo>
                  <a:cubicBezTo>
                    <a:pt x="12" y="24"/>
                    <a:pt x="11" y="23"/>
                    <a:pt x="11"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1" name="Freeform 29"/>
            <p:cNvSpPr>
              <a:spLocks noEditPoints="1"/>
            </p:cNvSpPr>
            <p:nvPr/>
          </p:nvSpPr>
          <p:spPr bwMode="auto">
            <a:xfrm>
              <a:off x="3206750" y="8140700"/>
              <a:ext cx="60325" cy="63500"/>
            </a:xfrm>
            <a:custGeom>
              <a:avLst/>
              <a:gdLst>
                <a:gd name="T0" fmla="*/ 16 w 16"/>
                <a:gd name="T1" fmla="*/ 7 h 17"/>
                <a:gd name="T2" fmla="*/ 7 w 16"/>
                <a:gd name="T3" fmla="*/ 17 h 17"/>
                <a:gd name="T4" fmla="*/ 0 w 16"/>
                <a:gd name="T5" fmla="*/ 10 h 17"/>
                <a:gd name="T6" fmla="*/ 9 w 16"/>
                <a:gd name="T7" fmla="*/ 0 h 17"/>
                <a:gd name="T8" fmla="*/ 16 w 16"/>
                <a:gd name="T9" fmla="*/ 7 h 17"/>
                <a:gd name="T10" fmla="*/ 9 w 16"/>
                <a:gd name="T11" fmla="*/ 2 h 17"/>
                <a:gd name="T12" fmla="*/ 4 w 16"/>
                <a:gd name="T13" fmla="*/ 12 h 17"/>
                <a:gd name="T14" fmla="*/ 7 w 16"/>
                <a:gd name="T15" fmla="*/ 15 h 17"/>
                <a:gd name="T16" fmla="*/ 12 w 16"/>
                <a:gd name="T17" fmla="*/ 5 h 17"/>
                <a:gd name="T18" fmla="*/ 9 w 16"/>
                <a:gd name="T1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7">
                  <a:moveTo>
                    <a:pt x="16" y="7"/>
                  </a:moveTo>
                  <a:cubicBezTo>
                    <a:pt x="16" y="12"/>
                    <a:pt x="11" y="17"/>
                    <a:pt x="7" y="17"/>
                  </a:cubicBezTo>
                  <a:cubicBezTo>
                    <a:pt x="3" y="17"/>
                    <a:pt x="0" y="14"/>
                    <a:pt x="0" y="10"/>
                  </a:cubicBezTo>
                  <a:cubicBezTo>
                    <a:pt x="0" y="5"/>
                    <a:pt x="5" y="0"/>
                    <a:pt x="9" y="0"/>
                  </a:cubicBezTo>
                  <a:cubicBezTo>
                    <a:pt x="13" y="0"/>
                    <a:pt x="16" y="3"/>
                    <a:pt x="16" y="7"/>
                  </a:cubicBezTo>
                  <a:moveTo>
                    <a:pt x="9" y="2"/>
                  </a:moveTo>
                  <a:cubicBezTo>
                    <a:pt x="6" y="2"/>
                    <a:pt x="4" y="8"/>
                    <a:pt x="4" y="12"/>
                  </a:cubicBezTo>
                  <a:cubicBezTo>
                    <a:pt x="4" y="14"/>
                    <a:pt x="5" y="15"/>
                    <a:pt x="7" y="15"/>
                  </a:cubicBezTo>
                  <a:cubicBezTo>
                    <a:pt x="10" y="15"/>
                    <a:pt x="12" y="9"/>
                    <a:pt x="12" y="5"/>
                  </a:cubicBezTo>
                  <a:cubicBezTo>
                    <a:pt x="12" y="3"/>
                    <a:pt x="11" y="2"/>
                    <a:pt x="9" y="2"/>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2" name="Freeform 30"/>
            <p:cNvSpPr>
              <a:spLocks/>
            </p:cNvSpPr>
            <p:nvPr/>
          </p:nvSpPr>
          <p:spPr bwMode="auto">
            <a:xfrm>
              <a:off x="3270250" y="8140700"/>
              <a:ext cx="60325" cy="60325"/>
            </a:xfrm>
            <a:custGeom>
              <a:avLst/>
              <a:gdLst>
                <a:gd name="T0" fmla="*/ 4 w 16"/>
                <a:gd name="T1" fmla="*/ 5 h 16"/>
                <a:gd name="T2" fmla="*/ 4 w 16"/>
                <a:gd name="T3" fmla="*/ 3 h 16"/>
                <a:gd name="T4" fmla="*/ 2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6 w 16"/>
                <a:gd name="T25" fmla="*/ 16 h 16"/>
                <a:gd name="T26" fmla="*/ 2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3" y="4"/>
                    <a:pt x="2" y="7"/>
                  </a:cubicBezTo>
                  <a:cubicBezTo>
                    <a:pt x="0" y="6"/>
                    <a:pt x="0" y="6"/>
                    <a:pt x="0" y="6"/>
                  </a:cubicBezTo>
                  <a:cubicBezTo>
                    <a:pt x="1" y="2"/>
                    <a:pt x="3" y="0"/>
                    <a:pt x="5" y="0"/>
                  </a:cubicBezTo>
                  <a:cubicBezTo>
                    <a:pt x="7" y="0"/>
                    <a:pt x="8" y="2"/>
                    <a:pt x="8" y="4"/>
                  </a:cubicBezTo>
                  <a:cubicBezTo>
                    <a:pt x="8" y="5"/>
                    <a:pt x="8"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6" y="16"/>
                  </a:cubicBezTo>
                  <a:cubicBezTo>
                    <a:pt x="2" y="16"/>
                    <a:pt x="2" y="16"/>
                    <a:pt x="2"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3" name="Freeform 31"/>
            <p:cNvSpPr>
              <a:spLocks noEditPoints="1"/>
            </p:cNvSpPr>
            <p:nvPr/>
          </p:nvSpPr>
          <p:spPr bwMode="auto">
            <a:xfrm>
              <a:off x="3330575" y="8113713"/>
              <a:ext cx="41275" cy="90487"/>
            </a:xfrm>
            <a:custGeom>
              <a:avLst/>
              <a:gdLst>
                <a:gd name="T0" fmla="*/ 6 w 11"/>
                <a:gd name="T1" fmla="*/ 20 h 24"/>
                <a:gd name="T2" fmla="*/ 7 w 11"/>
                <a:gd name="T3" fmla="*/ 21 h 24"/>
                <a:gd name="T4" fmla="*/ 9 w 11"/>
                <a:gd name="T5" fmla="*/ 18 h 24"/>
                <a:gd name="T6" fmla="*/ 11 w 11"/>
                <a:gd name="T7" fmla="*/ 18 h 24"/>
                <a:gd name="T8" fmla="*/ 5 w 11"/>
                <a:gd name="T9" fmla="*/ 24 h 24"/>
                <a:gd name="T10" fmla="*/ 2 w 11"/>
                <a:gd name="T11" fmla="*/ 21 h 24"/>
                <a:gd name="T12" fmla="*/ 5 w 11"/>
                <a:gd name="T13" fmla="*/ 11 h 24"/>
                <a:gd name="T14" fmla="*/ 5 w 11"/>
                <a:gd name="T15" fmla="*/ 10 h 24"/>
                <a:gd name="T16" fmla="*/ 2 w 11"/>
                <a:gd name="T17" fmla="*/ 14 h 24"/>
                <a:gd name="T18" fmla="*/ 0 w 11"/>
                <a:gd name="T19" fmla="*/ 13 h 24"/>
                <a:gd name="T20" fmla="*/ 6 w 11"/>
                <a:gd name="T21" fmla="*/ 7 h 24"/>
                <a:gd name="T22" fmla="*/ 9 w 11"/>
                <a:gd name="T23" fmla="*/ 11 h 24"/>
                <a:gd name="T24" fmla="*/ 6 w 11"/>
                <a:gd name="T25" fmla="*/ 20 h 24"/>
                <a:gd name="T26" fmla="*/ 8 w 11"/>
                <a:gd name="T27" fmla="*/ 5 h 24"/>
                <a:gd name="T28" fmla="*/ 6 w 11"/>
                <a:gd name="T29" fmla="*/ 3 h 24"/>
                <a:gd name="T30" fmla="*/ 8 w 11"/>
                <a:gd name="T31" fmla="*/ 0 h 24"/>
                <a:gd name="T32" fmla="*/ 11 w 11"/>
                <a:gd name="T33" fmla="*/ 2 h 24"/>
                <a:gd name="T34" fmla="*/ 8 w 11"/>
                <a:gd name="T35"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24">
                  <a:moveTo>
                    <a:pt x="6" y="20"/>
                  </a:moveTo>
                  <a:cubicBezTo>
                    <a:pt x="6" y="21"/>
                    <a:pt x="6" y="21"/>
                    <a:pt x="7" y="21"/>
                  </a:cubicBezTo>
                  <a:cubicBezTo>
                    <a:pt x="7" y="21"/>
                    <a:pt x="8" y="20"/>
                    <a:pt x="9" y="18"/>
                  </a:cubicBezTo>
                  <a:cubicBezTo>
                    <a:pt x="11" y="18"/>
                    <a:pt x="11" y="18"/>
                    <a:pt x="11" y="18"/>
                  </a:cubicBezTo>
                  <a:cubicBezTo>
                    <a:pt x="9" y="22"/>
                    <a:pt x="7" y="24"/>
                    <a:pt x="5" y="24"/>
                  </a:cubicBezTo>
                  <a:cubicBezTo>
                    <a:pt x="4" y="24"/>
                    <a:pt x="2" y="23"/>
                    <a:pt x="2" y="21"/>
                  </a:cubicBezTo>
                  <a:cubicBezTo>
                    <a:pt x="2" y="17"/>
                    <a:pt x="5" y="13"/>
                    <a:pt x="5" y="11"/>
                  </a:cubicBezTo>
                  <a:cubicBezTo>
                    <a:pt x="5" y="10"/>
                    <a:pt x="5" y="10"/>
                    <a:pt x="5" y="10"/>
                  </a:cubicBezTo>
                  <a:cubicBezTo>
                    <a:pt x="4" y="10"/>
                    <a:pt x="3" y="11"/>
                    <a:pt x="2" y="14"/>
                  </a:cubicBezTo>
                  <a:cubicBezTo>
                    <a:pt x="0" y="13"/>
                    <a:pt x="0" y="13"/>
                    <a:pt x="0" y="13"/>
                  </a:cubicBezTo>
                  <a:cubicBezTo>
                    <a:pt x="2" y="9"/>
                    <a:pt x="3" y="7"/>
                    <a:pt x="6" y="7"/>
                  </a:cubicBezTo>
                  <a:cubicBezTo>
                    <a:pt x="7" y="7"/>
                    <a:pt x="9" y="9"/>
                    <a:pt x="9" y="11"/>
                  </a:cubicBezTo>
                  <a:cubicBezTo>
                    <a:pt x="9" y="14"/>
                    <a:pt x="6" y="18"/>
                    <a:pt x="6" y="20"/>
                  </a:cubicBezTo>
                  <a:moveTo>
                    <a:pt x="8" y="5"/>
                  </a:moveTo>
                  <a:cubicBezTo>
                    <a:pt x="6" y="5"/>
                    <a:pt x="6" y="4"/>
                    <a:pt x="6" y="3"/>
                  </a:cubicBezTo>
                  <a:cubicBezTo>
                    <a:pt x="6" y="2"/>
                    <a:pt x="7" y="0"/>
                    <a:pt x="8" y="0"/>
                  </a:cubicBezTo>
                  <a:cubicBezTo>
                    <a:pt x="10" y="0"/>
                    <a:pt x="11" y="1"/>
                    <a:pt x="11" y="2"/>
                  </a:cubicBezTo>
                  <a:cubicBezTo>
                    <a:pt x="11" y="3"/>
                    <a:pt x="9" y="5"/>
                    <a:pt x="8"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4" name="Freeform 32"/>
            <p:cNvSpPr>
              <a:spLocks/>
            </p:cNvSpPr>
            <p:nvPr/>
          </p:nvSpPr>
          <p:spPr bwMode="auto">
            <a:xfrm>
              <a:off x="3379788" y="8129588"/>
              <a:ext cx="44450" cy="74612"/>
            </a:xfrm>
            <a:custGeom>
              <a:avLst/>
              <a:gdLst>
                <a:gd name="T0" fmla="*/ 7 w 12"/>
                <a:gd name="T1" fmla="*/ 6 h 20"/>
                <a:gd name="T2" fmla="*/ 5 w 12"/>
                <a:gd name="T3" fmla="*/ 14 h 20"/>
                <a:gd name="T4" fmla="*/ 4 w 12"/>
                <a:gd name="T5" fmla="*/ 16 h 20"/>
                <a:gd name="T6" fmla="*/ 5 w 12"/>
                <a:gd name="T7" fmla="*/ 17 h 20"/>
                <a:gd name="T8" fmla="*/ 9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9" y="13"/>
                  </a:cubicBezTo>
                  <a:cubicBezTo>
                    <a:pt x="10" y="14"/>
                    <a:pt x="10" y="14"/>
                    <a:pt x="10" y="14"/>
                  </a:cubicBezTo>
                  <a:cubicBezTo>
                    <a:pt x="9"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5" name="Freeform 33"/>
            <p:cNvSpPr>
              <a:spLocks/>
            </p:cNvSpPr>
            <p:nvPr/>
          </p:nvSpPr>
          <p:spPr bwMode="auto">
            <a:xfrm>
              <a:off x="3424238" y="8140700"/>
              <a:ext cx="68263" cy="82550"/>
            </a:xfrm>
            <a:custGeom>
              <a:avLst/>
              <a:gdLst>
                <a:gd name="T0" fmla="*/ 8 w 18"/>
                <a:gd name="T1" fmla="*/ 3 h 22"/>
                <a:gd name="T2" fmla="*/ 6 w 18"/>
                <a:gd name="T3" fmla="*/ 12 h 22"/>
                <a:gd name="T4" fmla="*/ 7 w 18"/>
                <a:gd name="T5" fmla="*/ 13 h 22"/>
                <a:gd name="T6" fmla="*/ 14 w 18"/>
                <a:gd name="T7" fmla="*/ 1 h 22"/>
                <a:gd name="T8" fmla="*/ 18 w 18"/>
                <a:gd name="T9" fmla="*/ 1 h 22"/>
                <a:gd name="T10" fmla="*/ 15 w 18"/>
                <a:gd name="T11" fmla="*/ 14 h 22"/>
                <a:gd name="T12" fmla="*/ 5 w 18"/>
                <a:gd name="T13" fmla="*/ 22 h 22"/>
                <a:gd name="T14" fmla="*/ 0 w 18"/>
                <a:gd name="T15" fmla="*/ 19 h 22"/>
                <a:gd name="T16" fmla="*/ 3 w 18"/>
                <a:gd name="T17" fmla="*/ 17 h 22"/>
                <a:gd name="T18" fmla="*/ 5 w 18"/>
                <a:gd name="T19" fmla="*/ 19 h 22"/>
                <a:gd name="T20" fmla="*/ 4 w 18"/>
                <a:gd name="T21" fmla="*/ 20 h 22"/>
                <a:gd name="T22" fmla="*/ 5 w 18"/>
                <a:gd name="T23" fmla="*/ 20 h 22"/>
                <a:gd name="T24" fmla="*/ 11 w 18"/>
                <a:gd name="T25" fmla="*/ 14 h 22"/>
                <a:gd name="T26" fmla="*/ 12 w 18"/>
                <a:gd name="T27" fmla="*/ 11 h 22"/>
                <a:gd name="T28" fmla="*/ 12 w 18"/>
                <a:gd name="T29" fmla="*/ 11 h 22"/>
                <a:gd name="T30" fmla="*/ 5 w 18"/>
                <a:gd name="T31" fmla="*/ 16 h 22"/>
                <a:gd name="T32" fmla="*/ 2 w 18"/>
                <a:gd name="T33" fmla="*/ 12 h 22"/>
                <a:gd name="T34" fmla="*/ 4 w 18"/>
                <a:gd name="T35" fmla="*/ 4 h 22"/>
                <a:gd name="T36" fmla="*/ 4 w 18"/>
                <a:gd name="T37" fmla="*/ 3 h 22"/>
                <a:gd name="T38" fmla="*/ 1 w 18"/>
                <a:gd name="T39" fmla="*/ 7 h 22"/>
                <a:gd name="T40" fmla="*/ 0 w 18"/>
                <a:gd name="T41" fmla="*/ 6 h 22"/>
                <a:gd name="T42" fmla="*/ 5 w 18"/>
                <a:gd name="T43" fmla="*/ 0 h 22"/>
                <a:gd name="T44" fmla="*/ 8 w 18"/>
                <a:gd name="T45"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22">
                  <a:moveTo>
                    <a:pt x="8" y="3"/>
                  </a:moveTo>
                  <a:cubicBezTo>
                    <a:pt x="8" y="7"/>
                    <a:pt x="6" y="10"/>
                    <a:pt x="6" y="12"/>
                  </a:cubicBezTo>
                  <a:cubicBezTo>
                    <a:pt x="6" y="12"/>
                    <a:pt x="6" y="13"/>
                    <a:pt x="7" y="13"/>
                  </a:cubicBezTo>
                  <a:cubicBezTo>
                    <a:pt x="9" y="13"/>
                    <a:pt x="11" y="11"/>
                    <a:pt x="14" y="1"/>
                  </a:cubicBezTo>
                  <a:cubicBezTo>
                    <a:pt x="18" y="1"/>
                    <a:pt x="18" y="1"/>
                    <a:pt x="18" y="1"/>
                  </a:cubicBezTo>
                  <a:cubicBezTo>
                    <a:pt x="15" y="14"/>
                    <a:pt x="15" y="14"/>
                    <a:pt x="15" y="14"/>
                  </a:cubicBezTo>
                  <a:cubicBezTo>
                    <a:pt x="13" y="20"/>
                    <a:pt x="10" y="22"/>
                    <a:pt x="5" y="22"/>
                  </a:cubicBezTo>
                  <a:cubicBezTo>
                    <a:pt x="3" y="22"/>
                    <a:pt x="0" y="22"/>
                    <a:pt x="0" y="19"/>
                  </a:cubicBezTo>
                  <a:cubicBezTo>
                    <a:pt x="0" y="18"/>
                    <a:pt x="1" y="17"/>
                    <a:pt x="3" y="17"/>
                  </a:cubicBezTo>
                  <a:cubicBezTo>
                    <a:pt x="4" y="17"/>
                    <a:pt x="5" y="18"/>
                    <a:pt x="5" y="19"/>
                  </a:cubicBezTo>
                  <a:cubicBezTo>
                    <a:pt x="5" y="19"/>
                    <a:pt x="4" y="20"/>
                    <a:pt x="4" y="20"/>
                  </a:cubicBezTo>
                  <a:cubicBezTo>
                    <a:pt x="4" y="20"/>
                    <a:pt x="5" y="20"/>
                    <a:pt x="5" y="20"/>
                  </a:cubicBezTo>
                  <a:cubicBezTo>
                    <a:pt x="8" y="20"/>
                    <a:pt x="10" y="18"/>
                    <a:pt x="11" y="14"/>
                  </a:cubicBezTo>
                  <a:cubicBezTo>
                    <a:pt x="12" y="11"/>
                    <a:pt x="12" y="11"/>
                    <a:pt x="12" y="11"/>
                  </a:cubicBezTo>
                  <a:cubicBezTo>
                    <a:pt x="12" y="11"/>
                    <a:pt x="12" y="11"/>
                    <a:pt x="12" y="11"/>
                  </a:cubicBezTo>
                  <a:cubicBezTo>
                    <a:pt x="10" y="14"/>
                    <a:pt x="7" y="16"/>
                    <a:pt x="5" y="16"/>
                  </a:cubicBezTo>
                  <a:cubicBezTo>
                    <a:pt x="3" y="16"/>
                    <a:pt x="2" y="14"/>
                    <a:pt x="2" y="12"/>
                  </a:cubicBezTo>
                  <a:cubicBezTo>
                    <a:pt x="2" y="10"/>
                    <a:pt x="4" y="6"/>
                    <a:pt x="4" y="4"/>
                  </a:cubicBezTo>
                  <a:cubicBezTo>
                    <a:pt x="4" y="3"/>
                    <a:pt x="4" y="3"/>
                    <a:pt x="4" y="3"/>
                  </a:cubicBezTo>
                  <a:cubicBezTo>
                    <a:pt x="3" y="3"/>
                    <a:pt x="2" y="5"/>
                    <a:pt x="1" y="7"/>
                  </a:cubicBezTo>
                  <a:cubicBezTo>
                    <a:pt x="0" y="6"/>
                    <a:pt x="0" y="6"/>
                    <a:pt x="0" y="6"/>
                  </a:cubicBezTo>
                  <a:cubicBezTo>
                    <a:pt x="1" y="2"/>
                    <a:pt x="3" y="0"/>
                    <a:pt x="5" y="0"/>
                  </a:cubicBezTo>
                  <a:cubicBezTo>
                    <a:pt x="7" y="0"/>
                    <a:pt x="8" y="2"/>
                    <a:pt x="8" y="3"/>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6" name="Freeform 34"/>
            <p:cNvSpPr>
              <a:spLocks/>
            </p:cNvSpPr>
            <p:nvPr/>
          </p:nvSpPr>
          <p:spPr bwMode="auto">
            <a:xfrm>
              <a:off x="1797050" y="7615238"/>
              <a:ext cx="396875" cy="427037"/>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7" name="Freeform 35"/>
            <p:cNvSpPr>
              <a:spLocks/>
            </p:cNvSpPr>
            <p:nvPr/>
          </p:nvSpPr>
          <p:spPr bwMode="auto">
            <a:xfrm>
              <a:off x="2273300" y="7623175"/>
              <a:ext cx="261938" cy="412750"/>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8" name="Freeform 36"/>
            <p:cNvSpPr>
              <a:spLocks/>
            </p:cNvSpPr>
            <p:nvPr/>
          </p:nvSpPr>
          <p:spPr bwMode="auto">
            <a:xfrm>
              <a:off x="2493963" y="7618413"/>
              <a:ext cx="627063" cy="41751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9" name="Freeform 37"/>
            <p:cNvSpPr>
              <a:spLocks noEditPoints="1"/>
            </p:cNvSpPr>
            <p:nvPr/>
          </p:nvSpPr>
          <p:spPr bwMode="auto">
            <a:xfrm>
              <a:off x="3060700" y="7623175"/>
              <a:ext cx="431800" cy="412750"/>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25796914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Breaker 3">
    <p:spTree>
      <p:nvGrpSpPr>
        <p:cNvPr id="1" name=""/>
        <p:cNvGrpSpPr/>
        <p:nvPr/>
      </p:nvGrpSpPr>
      <p:grpSpPr>
        <a:xfrm>
          <a:off x="0" y="0"/>
          <a:ext cx="0" cy="0"/>
          <a:chOff x="0" y="0"/>
          <a:chExt cx="0" cy="0"/>
        </a:xfrm>
      </p:grpSpPr>
      <p:sp>
        <p:nvSpPr>
          <p:cNvPr id="45" name="Freeform 6"/>
          <p:cNvSpPr>
            <a:spLocks/>
          </p:cNvSpPr>
          <p:nvPr/>
        </p:nvSpPr>
        <p:spPr bwMode="auto">
          <a:xfrm>
            <a:off x="0" y="2437951"/>
            <a:ext cx="12192000" cy="375781"/>
          </a:xfrm>
          <a:custGeom>
            <a:avLst/>
            <a:gdLst>
              <a:gd name="T0" fmla="*/ 1236 w 1236"/>
              <a:gd name="T1" fmla="*/ 0 h 51"/>
              <a:gd name="T2" fmla="*/ 1211 w 1236"/>
              <a:gd name="T3" fmla="*/ 2 h 51"/>
              <a:gd name="T4" fmla="*/ 1185 w 1236"/>
              <a:gd name="T5" fmla="*/ 0 h 51"/>
              <a:gd name="T6" fmla="*/ 1159 w 1236"/>
              <a:gd name="T7" fmla="*/ 2 h 51"/>
              <a:gd name="T8" fmla="*/ 1133 w 1236"/>
              <a:gd name="T9" fmla="*/ 0 h 51"/>
              <a:gd name="T10" fmla="*/ 1107 w 1236"/>
              <a:gd name="T11" fmla="*/ 2 h 51"/>
              <a:gd name="T12" fmla="*/ 1081 w 1236"/>
              <a:gd name="T13" fmla="*/ 0 h 51"/>
              <a:gd name="T14" fmla="*/ 1056 w 1236"/>
              <a:gd name="T15" fmla="*/ 2 h 51"/>
              <a:gd name="T16" fmla="*/ 1030 w 1236"/>
              <a:gd name="T17" fmla="*/ 0 h 51"/>
              <a:gd name="T18" fmla="*/ 1030 w 1236"/>
              <a:gd name="T19" fmla="*/ 0 h 51"/>
              <a:gd name="T20" fmla="*/ 1005 w 1236"/>
              <a:gd name="T21" fmla="*/ 2 h 51"/>
              <a:gd name="T22" fmla="*/ 979 w 1236"/>
              <a:gd name="T23" fmla="*/ 0 h 51"/>
              <a:gd name="T24" fmla="*/ 953 w 1236"/>
              <a:gd name="T25" fmla="*/ 2 h 51"/>
              <a:gd name="T26" fmla="*/ 927 w 1236"/>
              <a:gd name="T27" fmla="*/ 0 h 51"/>
              <a:gd name="T28" fmla="*/ 901 w 1236"/>
              <a:gd name="T29" fmla="*/ 2 h 51"/>
              <a:gd name="T30" fmla="*/ 875 w 1236"/>
              <a:gd name="T31" fmla="*/ 0 h 51"/>
              <a:gd name="T32" fmla="*/ 850 w 1236"/>
              <a:gd name="T33" fmla="*/ 2 h 51"/>
              <a:gd name="T34" fmla="*/ 824 w 1236"/>
              <a:gd name="T35" fmla="*/ 0 h 51"/>
              <a:gd name="T36" fmla="*/ 812 w 1236"/>
              <a:gd name="T37" fmla="*/ 1 h 51"/>
              <a:gd name="T38" fmla="*/ 786 w 1236"/>
              <a:gd name="T39" fmla="*/ 1 h 51"/>
              <a:gd name="T40" fmla="*/ 760 w 1236"/>
              <a:gd name="T41" fmla="*/ 1 h 51"/>
              <a:gd name="T42" fmla="*/ 734 w 1236"/>
              <a:gd name="T43" fmla="*/ 1 h 51"/>
              <a:gd name="T44" fmla="*/ 708 w 1236"/>
              <a:gd name="T45" fmla="*/ 1 h 51"/>
              <a:gd name="T46" fmla="*/ 682 w 1236"/>
              <a:gd name="T47" fmla="*/ 1 h 51"/>
              <a:gd name="T48" fmla="*/ 657 w 1236"/>
              <a:gd name="T49" fmla="*/ 1 h 51"/>
              <a:gd name="T50" fmla="*/ 631 w 1236"/>
              <a:gd name="T51" fmla="*/ 1 h 51"/>
              <a:gd name="T52" fmla="*/ 618 w 1236"/>
              <a:gd name="T53" fmla="*/ 0 h 51"/>
              <a:gd name="T54" fmla="*/ 593 w 1236"/>
              <a:gd name="T55" fmla="*/ 2 h 51"/>
              <a:gd name="T56" fmla="*/ 567 w 1236"/>
              <a:gd name="T57" fmla="*/ 0 h 51"/>
              <a:gd name="T58" fmla="*/ 541 w 1236"/>
              <a:gd name="T59" fmla="*/ 2 h 51"/>
              <a:gd name="T60" fmla="*/ 515 w 1236"/>
              <a:gd name="T61" fmla="*/ 0 h 51"/>
              <a:gd name="T62" fmla="*/ 489 w 1236"/>
              <a:gd name="T63" fmla="*/ 2 h 51"/>
              <a:gd name="T64" fmla="*/ 464 w 1236"/>
              <a:gd name="T65" fmla="*/ 0 h 51"/>
              <a:gd name="T66" fmla="*/ 438 w 1236"/>
              <a:gd name="T67" fmla="*/ 2 h 51"/>
              <a:gd name="T68" fmla="*/ 412 w 1236"/>
              <a:gd name="T69" fmla="*/ 0 h 51"/>
              <a:gd name="T70" fmla="*/ 387 w 1236"/>
              <a:gd name="T71" fmla="*/ 2 h 51"/>
              <a:gd name="T72" fmla="*/ 361 w 1236"/>
              <a:gd name="T73" fmla="*/ 0 h 51"/>
              <a:gd name="T74" fmla="*/ 335 w 1236"/>
              <a:gd name="T75" fmla="*/ 2 h 51"/>
              <a:gd name="T76" fmla="*/ 309 w 1236"/>
              <a:gd name="T77" fmla="*/ 0 h 51"/>
              <a:gd name="T78" fmla="*/ 284 w 1236"/>
              <a:gd name="T79" fmla="*/ 2 h 51"/>
              <a:gd name="T80" fmla="*/ 258 w 1236"/>
              <a:gd name="T81" fmla="*/ 0 h 51"/>
              <a:gd name="T82" fmla="*/ 232 w 1236"/>
              <a:gd name="T83" fmla="*/ 2 h 51"/>
              <a:gd name="T84" fmla="*/ 206 w 1236"/>
              <a:gd name="T85" fmla="*/ 0 h 51"/>
              <a:gd name="T86" fmla="*/ 206 w 1236"/>
              <a:gd name="T87" fmla="*/ 0 h 51"/>
              <a:gd name="T88" fmla="*/ 181 w 1236"/>
              <a:gd name="T89" fmla="*/ 2 h 51"/>
              <a:gd name="T90" fmla="*/ 155 w 1236"/>
              <a:gd name="T91" fmla="*/ 0 h 51"/>
              <a:gd name="T92" fmla="*/ 129 w 1236"/>
              <a:gd name="T93" fmla="*/ 2 h 51"/>
              <a:gd name="T94" fmla="*/ 103 w 1236"/>
              <a:gd name="T95" fmla="*/ 0 h 51"/>
              <a:gd name="T96" fmla="*/ 78 w 1236"/>
              <a:gd name="T97" fmla="*/ 2 h 51"/>
              <a:gd name="T98" fmla="*/ 52 w 1236"/>
              <a:gd name="T99" fmla="*/ 0 h 51"/>
              <a:gd name="T100" fmla="*/ 26 w 1236"/>
              <a:gd name="T101" fmla="*/ 2 h 51"/>
              <a:gd name="T102" fmla="*/ 0 w 1236"/>
              <a:gd name="T103" fmla="*/ 0 h 51"/>
              <a:gd name="T104" fmla="*/ 1236 w 1236"/>
              <a:gd name="T10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1">
                <a:moveTo>
                  <a:pt x="1236" y="51"/>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1"/>
                  <a:pt x="0" y="51"/>
                  <a:pt x="0" y="51"/>
                </a:cubicBezTo>
                <a:lnTo>
                  <a:pt x="1236" y="5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6" name="Rectangle 7"/>
          <p:cNvSpPr>
            <a:spLocks noChangeArrowheads="1"/>
          </p:cNvSpPr>
          <p:nvPr/>
        </p:nvSpPr>
        <p:spPr bwMode="auto">
          <a:xfrm>
            <a:off x="0" y="2569473"/>
            <a:ext cx="12192000" cy="1051169"/>
          </a:xfrm>
          <a:prstGeom prst="rect">
            <a:avLst/>
          </a:prstGeom>
          <a:solidFill>
            <a:schemeClr val="bg2"/>
          </a:solidFill>
          <a:ln>
            <a:noFill/>
          </a:ln>
          <a:extLst/>
        </p:spPr>
        <p:txBody>
          <a:bodyPr vert="horz" wrap="square" lIns="91440" tIns="45720" rIns="91440" bIns="45720" numCol="1" anchor="t" anchorCtr="0" compatLnSpc="1">
            <a:prstTxWarp prst="textNoShape">
              <a:avLst/>
            </a:prstTxWarp>
          </a:bodyPr>
          <a:lstStyle/>
          <a:p>
            <a:endParaRPr lang="en-US" sz="1800" dirty="0"/>
          </a:p>
        </p:txBody>
      </p:sp>
      <p:sp>
        <p:nvSpPr>
          <p:cNvPr id="5" name="Rectangle 4"/>
          <p:cNvSpPr/>
          <p:nvPr/>
        </p:nvSpPr>
        <p:spPr>
          <a:xfrm>
            <a:off x="0" y="3542964"/>
            <a:ext cx="12192000" cy="33150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7" name="Title 1"/>
          <p:cNvSpPr>
            <a:spLocks noGrp="1"/>
          </p:cNvSpPr>
          <p:nvPr>
            <p:ph type="ctrTitle" hasCustomPrompt="1"/>
          </p:nvPr>
        </p:nvSpPr>
        <p:spPr>
          <a:xfrm>
            <a:off x="649112" y="3731182"/>
            <a:ext cx="6248400" cy="1470025"/>
          </a:xfrm>
        </p:spPr>
        <p:txBody>
          <a:bodyPr anchor="b">
            <a:noAutofit/>
          </a:bodyPr>
          <a:lstStyle>
            <a:lvl1pPr algn="l" defTabSz="914400" rtl="0" eaLnBrk="1" latinLnBrk="0" hangingPunct="1">
              <a:spcBef>
                <a:spcPct val="0"/>
              </a:spcBef>
              <a:buNone/>
              <a:defRPr lang="en-US" sz="3200" b="1" kern="1200" spc="150" baseline="0" dirty="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48" name="Text Placeholder 11"/>
          <p:cNvSpPr>
            <a:spLocks noGrp="1"/>
          </p:cNvSpPr>
          <p:nvPr>
            <p:ph type="body" sz="quarter" idx="10"/>
          </p:nvPr>
        </p:nvSpPr>
        <p:spPr>
          <a:xfrm>
            <a:off x="626533" y="5219723"/>
            <a:ext cx="6282267" cy="871537"/>
          </a:xfrm>
        </p:spPr>
        <p:txBody>
          <a:bodyPr>
            <a:noAutofit/>
          </a:bodyPr>
          <a:lstStyle>
            <a:lvl1pPr marL="0" indent="0" algn="l" defTabSz="914400" rtl="0" eaLnBrk="1" latinLnBrk="0" hangingPunct="1">
              <a:spcBef>
                <a:spcPct val="20000"/>
              </a:spcBef>
              <a:buFont typeface="Arial" panose="020B0604020202020204" pitchFamily="34" charset="0"/>
              <a:buNone/>
              <a:defRPr lang="en-US" sz="2800" b="0" i="1" kern="1200" dirty="0">
                <a:solidFill>
                  <a:schemeClr val="bg1"/>
                </a:solidFill>
                <a:latin typeface="Cambria" panose="02040503050406030204" pitchFamily="18" charset="0"/>
                <a:ea typeface="+mn-ea"/>
                <a:cs typeface="Arial" panose="020B0604020202020204" pitchFamily="34" charset="0"/>
              </a:defRPr>
            </a:lvl1pPr>
          </a:lstStyle>
          <a:p>
            <a:pPr marL="0" lvl="0" indent="0" algn="l" defTabSz="914400" rtl="0" eaLnBrk="1" latinLnBrk="0" hangingPunct="1">
              <a:spcBef>
                <a:spcPct val="20000"/>
              </a:spcBef>
              <a:buFont typeface="Arial" panose="020B0604020202020204" pitchFamily="34" charset="0"/>
              <a:buNone/>
            </a:pPr>
            <a:r>
              <a:rPr lang="en-US"/>
              <a:t>Edit Master text styles</a:t>
            </a:r>
          </a:p>
        </p:txBody>
      </p:sp>
      <p:grpSp>
        <p:nvGrpSpPr>
          <p:cNvPr id="44" name="Group 43"/>
          <p:cNvGrpSpPr/>
          <p:nvPr/>
        </p:nvGrpSpPr>
        <p:grpSpPr>
          <a:xfrm>
            <a:off x="8142346" y="692654"/>
            <a:ext cx="2790283" cy="982820"/>
            <a:chOff x="866775" y="7446964"/>
            <a:chExt cx="2625726" cy="922336"/>
          </a:xfrm>
        </p:grpSpPr>
        <p:sp>
          <p:nvSpPr>
            <p:cNvPr id="49" name="Freeform 6"/>
            <p:cNvSpPr>
              <a:spLocks/>
            </p:cNvSpPr>
            <p:nvPr/>
          </p:nvSpPr>
          <p:spPr bwMode="auto">
            <a:xfrm>
              <a:off x="1042988" y="8031163"/>
              <a:ext cx="438150" cy="192087"/>
            </a:xfrm>
            <a:custGeom>
              <a:avLst/>
              <a:gdLst>
                <a:gd name="T0" fmla="*/ 117 w 117"/>
                <a:gd name="T1" fmla="*/ 33 h 51"/>
                <a:gd name="T2" fmla="*/ 98 w 117"/>
                <a:gd name="T3" fmla="*/ 0 h 51"/>
                <a:gd name="T4" fmla="*/ 58 w 117"/>
                <a:gd name="T5" fmla="*/ 13 h 51"/>
                <a:gd name="T6" fmla="*/ 19 w 117"/>
                <a:gd name="T7" fmla="*/ 0 h 51"/>
                <a:gd name="T8" fmla="*/ 0 w 117"/>
                <a:gd name="T9" fmla="*/ 33 h 51"/>
                <a:gd name="T10" fmla="*/ 58 w 117"/>
                <a:gd name="T11" fmla="*/ 51 h 51"/>
                <a:gd name="T12" fmla="*/ 117 w 117"/>
                <a:gd name="T13" fmla="*/ 33 h 51"/>
              </a:gdLst>
              <a:ahLst/>
              <a:cxnLst>
                <a:cxn ang="0">
                  <a:pos x="T0" y="T1"/>
                </a:cxn>
                <a:cxn ang="0">
                  <a:pos x="T2" y="T3"/>
                </a:cxn>
                <a:cxn ang="0">
                  <a:pos x="T4" y="T5"/>
                </a:cxn>
                <a:cxn ang="0">
                  <a:pos x="T6" y="T7"/>
                </a:cxn>
                <a:cxn ang="0">
                  <a:pos x="T8" y="T9"/>
                </a:cxn>
                <a:cxn ang="0">
                  <a:pos x="T10" y="T11"/>
                </a:cxn>
                <a:cxn ang="0">
                  <a:pos x="T12" y="T13"/>
                </a:cxn>
              </a:cxnLst>
              <a:rect l="0" t="0" r="r" b="b"/>
              <a:pathLst>
                <a:path w="117" h="51">
                  <a:moveTo>
                    <a:pt x="117" y="33"/>
                  </a:moveTo>
                  <a:cubicBezTo>
                    <a:pt x="112" y="23"/>
                    <a:pt x="105" y="12"/>
                    <a:pt x="98" y="0"/>
                  </a:cubicBezTo>
                  <a:cubicBezTo>
                    <a:pt x="87" y="8"/>
                    <a:pt x="73" y="13"/>
                    <a:pt x="58" y="13"/>
                  </a:cubicBezTo>
                  <a:cubicBezTo>
                    <a:pt x="44" y="13"/>
                    <a:pt x="30" y="8"/>
                    <a:pt x="19" y="0"/>
                  </a:cubicBezTo>
                  <a:cubicBezTo>
                    <a:pt x="12" y="12"/>
                    <a:pt x="5" y="23"/>
                    <a:pt x="0" y="33"/>
                  </a:cubicBezTo>
                  <a:cubicBezTo>
                    <a:pt x="17" y="44"/>
                    <a:pt x="37" y="51"/>
                    <a:pt x="58" y="51"/>
                  </a:cubicBezTo>
                  <a:cubicBezTo>
                    <a:pt x="80" y="51"/>
                    <a:pt x="100" y="44"/>
                    <a:pt x="117" y="33"/>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50" name="Freeform 7"/>
            <p:cNvSpPr>
              <a:spLocks/>
            </p:cNvSpPr>
            <p:nvPr/>
          </p:nvSpPr>
          <p:spPr bwMode="auto">
            <a:xfrm>
              <a:off x="866775" y="7446964"/>
              <a:ext cx="790575" cy="708025"/>
            </a:xfrm>
            <a:custGeom>
              <a:avLst/>
              <a:gdLst>
                <a:gd name="T0" fmla="*/ 119 w 211"/>
                <a:gd name="T1" fmla="*/ 0 h 189"/>
                <a:gd name="T2" fmla="*/ 173 w 211"/>
                <a:gd name="T3" fmla="*/ 102 h 189"/>
                <a:gd name="T4" fmla="*/ 169 w 211"/>
                <a:gd name="T5" fmla="*/ 124 h 189"/>
                <a:gd name="T6" fmla="*/ 120 w 211"/>
                <a:gd name="T7" fmla="*/ 58 h 189"/>
                <a:gd name="T8" fmla="*/ 105 w 211"/>
                <a:gd name="T9" fmla="*/ 41 h 189"/>
                <a:gd name="T10" fmla="*/ 91 w 211"/>
                <a:gd name="T11" fmla="*/ 58 h 189"/>
                <a:gd name="T12" fmla="*/ 42 w 211"/>
                <a:gd name="T13" fmla="*/ 124 h 189"/>
                <a:gd name="T14" fmla="*/ 38 w 211"/>
                <a:gd name="T15" fmla="*/ 102 h 189"/>
                <a:gd name="T16" fmla="*/ 92 w 211"/>
                <a:gd name="T17" fmla="*/ 0 h 189"/>
                <a:gd name="T18" fmla="*/ 45 w 211"/>
                <a:gd name="T19" fmla="*/ 0 h 189"/>
                <a:gd name="T20" fmla="*/ 0 w 211"/>
                <a:gd name="T21" fmla="*/ 102 h 189"/>
                <a:gd name="T22" fmla="*/ 19 w 211"/>
                <a:gd name="T23" fmla="*/ 162 h 189"/>
                <a:gd name="T24" fmla="*/ 47 w 211"/>
                <a:gd name="T25" fmla="*/ 189 h 189"/>
                <a:gd name="T26" fmla="*/ 66 w 211"/>
                <a:gd name="T27" fmla="*/ 156 h 189"/>
                <a:gd name="T28" fmla="*/ 105 w 211"/>
                <a:gd name="T29" fmla="*/ 100 h 189"/>
                <a:gd name="T30" fmla="*/ 145 w 211"/>
                <a:gd name="T31" fmla="*/ 156 h 189"/>
                <a:gd name="T32" fmla="*/ 164 w 211"/>
                <a:gd name="T33" fmla="*/ 189 h 189"/>
                <a:gd name="T34" fmla="*/ 192 w 211"/>
                <a:gd name="T35" fmla="*/ 162 h 189"/>
                <a:gd name="T36" fmla="*/ 211 w 211"/>
                <a:gd name="T37" fmla="*/ 102 h 189"/>
                <a:gd name="T38" fmla="*/ 166 w 211"/>
                <a:gd name="T39" fmla="*/ 0 h 189"/>
                <a:gd name="T40" fmla="*/ 119 w 211"/>
                <a:gd name="T41"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189">
                  <a:moveTo>
                    <a:pt x="119" y="0"/>
                  </a:moveTo>
                  <a:cubicBezTo>
                    <a:pt x="146" y="37"/>
                    <a:pt x="173" y="80"/>
                    <a:pt x="173" y="102"/>
                  </a:cubicBezTo>
                  <a:cubicBezTo>
                    <a:pt x="173" y="110"/>
                    <a:pt x="172" y="117"/>
                    <a:pt x="169" y="124"/>
                  </a:cubicBezTo>
                  <a:cubicBezTo>
                    <a:pt x="149" y="93"/>
                    <a:pt x="127" y="67"/>
                    <a:pt x="120" y="58"/>
                  </a:cubicBezTo>
                  <a:cubicBezTo>
                    <a:pt x="105" y="41"/>
                    <a:pt x="105" y="41"/>
                    <a:pt x="105" y="41"/>
                  </a:cubicBezTo>
                  <a:cubicBezTo>
                    <a:pt x="91" y="58"/>
                    <a:pt x="91" y="58"/>
                    <a:pt x="91" y="58"/>
                  </a:cubicBezTo>
                  <a:cubicBezTo>
                    <a:pt x="84" y="67"/>
                    <a:pt x="62" y="93"/>
                    <a:pt x="42" y="124"/>
                  </a:cubicBezTo>
                  <a:cubicBezTo>
                    <a:pt x="39" y="117"/>
                    <a:pt x="38" y="110"/>
                    <a:pt x="38" y="102"/>
                  </a:cubicBezTo>
                  <a:cubicBezTo>
                    <a:pt x="38" y="80"/>
                    <a:pt x="65" y="37"/>
                    <a:pt x="92" y="0"/>
                  </a:cubicBezTo>
                  <a:cubicBezTo>
                    <a:pt x="45" y="0"/>
                    <a:pt x="45" y="0"/>
                    <a:pt x="45" y="0"/>
                  </a:cubicBezTo>
                  <a:cubicBezTo>
                    <a:pt x="22" y="34"/>
                    <a:pt x="0" y="74"/>
                    <a:pt x="0" y="102"/>
                  </a:cubicBezTo>
                  <a:cubicBezTo>
                    <a:pt x="0" y="124"/>
                    <a:pt x="7" y="145"/>
                    <a:pt x="19" y="162"/>
                  </a:cubicBezTo>
                  <a:cubicBezTo>
                    <a:pt x="26" y="172"/>
                    <a:pt x="36" y="182"/>
                    <a:pt x="47" y="189"/>
                  </a:cubicBezTo>
                  <a:cubicBezTo>
                    <a:pt x="52" y="179"/>
                    <a:pt x="59" y="168"/>
                    <a:pt x="66" y="156"/>
                  </a:cubicBezTo>
                  <a:cubicBezTo>
                    <a:pt x="78" y="137"/>
                    <a:pt x="92" y="117"/>
                    <a:pt x="105" y="100"/>
                  </a:cubicBezTo>
                  <a:cubicBezTo>
                    <a:pt x="119" y="117"/>
                    <a:pt x="133" y="137"/>
                    <a:pt x="145" y="156"/>
                  </a:cubicBezTo>
                  <a:cubicBezTo>
                    <a:pt x="152" y="168"/>
                    <a:pt x="159" y="179"/>
                    <a:pt x="164" y="189"/>
                  </a:cubicBezTo>
                  <a:cubicBezTo>
                    <a:pt x="175" y="182"/>
                    <a:pt x="184" y="172"/>
                    <a:pt x="192" y="162"/>
                  </a:cubicBezTo>
                  <a:cubicBezTo>
                    <a:pt x="204" y="145"/>
                    <a:pt x="211" y="124"/>
                    <a:pt x="211" y="102"/>
                  </a:cubicBezTo>
                  <a:cubicBezTo>
                    <a:pt x="211" y="74"/>
                    <a:pt x="189" y="34"/>
                    <a:pt x="166" y="0"/>
                  </a:cubicBezTo>
                  <a:lnTo>
                    <a:pt x="119" y="0"/>
                  </a:lnTo>
                  <a:close/>
                </a:path>
              </a:pathLst>
            </a:custGeom>
            <a:solidFill>
              <a:srgbClr val="00A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1" name="Freeform 8"/>
            <p:cNvSpPr>
              <a:spLocks/>
            </p:cNvSpPr>
            <p:nvPr/>
          </p:nvSpPr>
          <p:spPr bwMode="auto">
            <a:xfrm>
              <a:off x="1481138" y="8053388"/>
              <a:ext cx="176213" cy="315912"/>
            </a:xfrm>
            <a:custGeom>
              <a:avLst/>
              <a:gdLst>
                <a:gd name="T0" fmla="*/ 4 w 47"/>
                <a:gd name="T1" fmla="*/ 84 h 84"/>
                <a:gd name="T2" fmla="*/ 44 w 47"/>
                <a:gd name="T3" fmla="*/ 84 h 84"/>
                <a:gd name="T4" fmla="*/ 47 w 47"/>
                <a:gd name="T5" fmla="*/ 58 h 84"/>
                <a:gd name="T6" fmla="*/ 28 w 47"/>
                <a:gd name="T7" fmla="*/ 0 h 84"/>
                <a:gd name="T8" fmla="*/ 0 w 47"/>
                <a:gd name="T9" fmla="*/ 27 h 84"/>
                <a:gd name="T10" fmla="*/ 9 w 47"/>
                <a:gd name="T11" fmla="*/ 58 h 84"/>
                <a:gd name="T12" fmla="*/ 4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 y="84"/>
                  </a:moveTo>
                  <a:cubicBezTo>
                    <a:pt x="44" y="84"/>
                    <a:pt x="44" y="84"/>
                    <a:pt x="44" y="84"/>
                  </a:cubicBezTo>
                  <a:cubicBezTo>
                    <a:pt x="46" y="76"/>
                    <a:pt x="47" y="67"/>
                    <a:pt x="47" y="58"/>
                  </a:cubicBezTo>
                  <a:cubicBezTo>
                    <a:pt x="47" y="41"/>
                    <a:pt x="39" y="21"/>
                    <a:pt x="28" y="0"/>
                  </a:cubicBezTo>
                  <a:cubicBezTo>
                    <a:pt x="20" y="10"/>
                    <a:pt x="11" y="20"/>
                    <a:pt x="0" y="27"/>
                  </a:cubicBezTo>
                  <a:cubicBezTo>
                    <a:pt x="6" y="39"/>
                    <a:pt x="9" y="50"/>
                    <a:pt x="9" y="58"/>
                  </a:cubicBezTo>
                  <a:cubicBezTo>
                    <a:pt x="9" y="67"/>
                    <a:pt x="7" y="76"/>
                    <a:pt x="4" y="84"/>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2" name="Freeform 9"/>
            <p:cNvSpPr>
              <a:spLocks/>
            </p:cNvSpPr>
            <p:nvPr/>
          </p:nvSpPr>
          <p:spPr bwMode="auto">
            <a:xfrm>
              <a:off x="866775" y="8053388"/>
              <a:ext cx="176213" cy="315912"/>
            </a:xfrm>
            <a:custGeom>
              <a:avLst/>
              <a:gdLst>
                <a:gd name="T0" fmla="*/ 43 w 47"/>
                <a:gd name="T1" fmla="*/ 84 h 84"/>
                <a:gd name="T2" fmla="*/ 38 w 47"/>
                <a:gd name="T3" fmla="*/ 58 h 84"/>
                <a:gd name="T4" fmla="*/ 47 w 47"/>
                <a:gd name="T5" fmla="*/ 27 h 84"/>
                <a:gd name="T6" fmla="*/ 19 w 47"/>
                <a:gd name="T7" fmla="*/ 0 h 84"/>
                <a:gd name="T8" fmla="*/ 0 w 47"/>
                <a:gd name="T9" fmla="*/ 58 h 84"/>
                <a:gd name="T10" fmla="*/ 3 w 47"/>
                <a:gd name="T11" fmla="*/ 84 h 84"/>
                <a:gd name="T12" fmla="*/ 43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3" y="84"/>
                  </a:moveTo>
                  <a:cubicBezTo>
                    <a:pt x="40" y="76"/>
                    <a:pt x="38" y="67"/>
                    <a:pt x="38" y="58"/>
                  </a:cubicBezTo>
                  <a:cubicBezTo>
                    <a:pt x="38" y="50"/>
                    <a:pt x="41" y="39"/>
                    <a:pt x="47" y="27"/>
                  </a:cubicBezTo>
                  <a:cubicBezTo>
                    <a:pt x="36" y="20"/>
                    <a:pt x="26" y="10"/>
                    <a:pt x="19" y="0"/>
                  </a:cubicBezTo>
                  <a:cubicBezTo>
                    <a:pt x="8" y="21"/>
                    <a:pt x="0" y="41"/>
                    <a:pt x="0" y="58"/>
                  </a:cubicBezTo>
                  <a:cubicBezTo>
                    <a:pt x="0" y="67"/>
                    <a:pt x="1" y="76"/>
                    <a:pt x="3" y="84"/>
                  </a:cubicBezTo>
                  <a:lnTo>
                    <a:pt x="43" y="84"/>
                  </a:lnTo>
                  <a:close/>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53" name="Freeform 10"/>
            <p:cNvSpPr>
              <a:spLocks/>
            </p:cNvSpPr>
            <p:nvPr/>
          </p:nvSpPr>
          <p:spPr bwMode="auto">
            <a:xfrm>
              <a:off x="1860550" y="8118475"/>
              <a:ext cx="85725" cy="85725"/>
            </a:xfrm>
            <a:custGeom>
              <a:avLst/>
              <a:gdLst>
                <a:gd name="T0" fmla="*/ 15 w 23"/>
                <a:gd name="T1" fmla="*/ 14 h 23"/>
                <a:gd name="T2" fmla="*/ 15 w 23"/>
                <a:gd name="T3" fmla="*/ 14 h 23"/>
                <a:gd name="T4" fmla="*/ 11 w 23"/>
                <a:gd name="T5" fmla="*/ 14 h 23"/>
                <a:gd name="T6" fmla="*/ 12 w 23"/>
                <a:gd name="T7" fmla="*/ 11 h 23"/>
                <a:gd name="T8" fmla="*/ 23 w 23"/>
                <a:gd name="T9" fmla="*/ 11 h 23"/>
                <a:gd name="T10" fmla="*/ 22 w 23"/>
                <a:gd name="T11" fmla="*/ 14 h 23"/>
                <a:gd name="T12" fmla="*/ 19 w 23"/>
                <a:gd name="T13" fmla="*/ 14 h 23"/>
                <a:gd name="T14" fmla="*/ 17 w 23"/>
                <a:gd name="T15" fmla="*/ 23 h 23"/>
                <a:gd name="T16" fmla="*/ 14 w 23"/>
                <a:gd name="T17" fmla="*/ 23 h 23"/>
                <a:gd name="T18" fmla="*/ 14 w 23"/>
                <a:gd name="T19" fmla="*/ 20 h 23"/>
                <a:gd name="T20" fmla="*/ 8 w 23"/>
                <a:gd name="T21" fmla="*/ 23 h 23"/>
                <a:gd name="T22" fmla="*/ 0 w 23"/>
                <a:gd name="T23" fmla="*/ 14 h 23"/>
                <a:gd name="T24" fmla="*/ 12 w 23"/>
                <a:gd name="T25" fmla="*/ 0 h 23"/>
                <a:gd name="T26" fmla="*/ 18 w 23"/>
                <a:gd name="T27" fmla="*/ 2 h 23"/>
                <a:gd name="T28" fmla="*/ 20 w 23"/>
                <a:gd name="T29" fmla="*/ 0 h 23"/>
                <a:gd name="T30" fmla="*/ 22 w 23"/>
                <a:gd name="T31" fmla="*/ 0 h 23"/>
                <a:gd name="T32" fmla="*/ 20 w 23"/>
                <a:gd name="T33" fmla="*/ 8 h 23"/>
                <a:gd name="T34" fmla="*/ 18 w 23"/>
                <a:gd name="T35" fmla="*/ 8 h 23"/>
                <a:gd name="T36" fmla="*/ 12 w 23"/>
                <a:gd name="T37" fmla="*/ 2 h 23"/>
                <a:gd name="T38" fmla="*/ 4 w 23"/>
                <a:gd name="T39" fmla="*/ 14 h 23"/>
                <a:gd name="T40" fmla="*/ 9 w 23"/>
                <a:gd name="T41" fmla="*/ 20 h 23"/>
                <a:gd name="T42" fmla="*/ 15 w 23"/>
                <a:gd name="T43"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3">
                  <a:moveTo>
                    <a:pt x="15" y="14"/>
                  </a:moveTo>
                  <a:cubicBezTo>
                    <a:pt x="15" y="14"/>
                    <a:pt x="15" y="14"/>
                    <a:pt x="15" y="14"/>
                  </a:cubicBezTo>
                  <a:cubicBezTo>
                    <a:pt x="11" y="14"/>
                    <a:pt x="11" y="14"/>
                    <a:pt x="11" y="14"/>
                  </a:cubicBezTo>
                  <a:cubicBezTo>
                    <a:pt x="12" y="11"/>
                    <a:pt x="12" y="11"/>
                    <a:pt x="12" y="11"/>
                  </a:cubicBezTo>
                  <a:cubicBezTo>
                    <a:pt x="23" y="11"/>
                    <a:pt x="23" y="11"/>
                    <a:pt x="23" y="11"/>
                  </a:cubicBezTo>
                  <a:cubicBezTo>
                    <a:pt x="22" y="14"/>
                    <a:pt x="22" y="14"/>
                    <a:pt x="22" y="14"/>
                  </a:cubicBezTo>
                  <a:cubicBezTo>
                    <a:pt x="19" y="14"/>
                    <a:pt x="19" y="14"/>
                    <a:pt x="19" y="14"/>
                  </a:cubicBezTo>
                  <a:cubicBezTo>
                    <a:pt x="17" y="23"/>
                    <a:pt x="17" y="23"/>
                    <a:pt x="17" y="23"/>
                  </a:cubicBezTo>
                  <a:cubicBezTo>
                    <a:pt x="14" y="23"/>
                    <a:pt x="14" y="23"/>
                    <a:pt x="14" y="23"/>
                  </a:cubicBezTo>
                  <a:cubicBezTo>
                    <a:pt x="14" y="20"/>
                    <a:pt x="14" y="20"/>
                    <a:pt x="14" y="20"/>
                  </a:cubicBezTo>
                  <a:cubicBezTo>
                    <a:pt x="13" y="22"/>
                    <a:pt x="11" y="23"/>
                    <a:pt x="8" y="23"/>
                  </a:cubicBezTo>
                  <a:cubicBezTo>
                    <a:pt x="3" y="23"/>
                    <a:pt x="0" y="19"/>
                    <a:pt x="0" y="14"/>
                  </a:cubicBezTo>
                  <a:cubicBezTo>
                    <a:pt x="0" y="7"/>
                    <a:pt x="5" y="0"/>
                    <a:pt x="12" y="0"/>
                  </a:cubicBezTo>
                  <a:cubicBezTo>
                    <a:pt x="15" y="0"/>
                    <a:pt x="17" y="1"/>
                    <a:pt x="18" y="2"/>
                  </a:cubicBezTo>
                  <a:cubicBezTo>
                    <a:pt x="20" y="0"/>
                    <a:pt x="20" y="0"/>
                    <a:pt x="20" y="0"/>
                  </a:cubicBezTo>
                  <a:cubicBezTo>
                    <a:pt x="22" y="0"/>
                    <a:pt x="22" y="0"/>
                    <a:pt x="22" y="0"/>
                  </a:cubicBezTo>
                  <a:cubicBezTo>
                    <a:pt x="20" y="8"/>
                    <a:pt x="20" y="8"/>
                    <a:pt x="20" y="8"/>
                  </a:cubicBezTo>
                  <a:cubicBezTo>
                    <a:pt x="18" y="8"/>
                    <a:pt x="18" y="8"/>
                    <a:pt x="18" y="8"/>
                  </a:cubicBezTo>
                  <a:cubicBezTo>
                    <a:pt x="17" y="4"/>
                    <a:pt x="15" y="2"/>
                    <a:pt x="12" y="2"/>
                  </a:cubicBezTo>
                  <a:cubicBezTo>
                    <a:pt x="6" y="2"/>
                    <a:pt x="4" y="10"/>
                    <a:pt x="4" y="14"/>
                  </a:cubicBezTo>
                  <a:cubicBezTo>
                    <a:pt x="4" y="19"/>
                    <a:pt x="7" y="20"/>
                    <a:pt x="9" y="20"/>
                  </a:cubicBezTo>
                  <a:cubicBezTo>
                    <a:pt x="12" y="20"/>
                    <a:pt x="14" y="18"/>
                    <a:pt x="15"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4" name="Freeform 11"/>
            <p:cNvSpPr>
              <a:spLocks/>
            </p:cNvSpPr>
            <p:nvPr/>
          </p:nvSpPr>
          <p:spPr bwMode="auto">
            <a:xfrm>
              <a:off x="1946275" y="8140700"/>
              <a:ext cx="60325" cy="60325"/>
            </a:xfrm>
            <a:custGeom>
              <a:avLst/>
              <a:gdLst>
                <a:gd name="T0" fmla="*/ 4 w 16"/>
                <a:gd name="T1" fmla="*/ 5 h 16"/>
                <a:gd name="T2" fmla="*/ 4 w 16"/>
                <a:gd name="T3" fmla="*/ 3 h 16"/>
                <a:gd name="T4" fmla="*/ 1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5 w 16"/>
                <a:gd name="T25" fmla="*/ 16 h 16"/>
                <a:gd name="T26" fmla="*/ 1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2" y="4"/>
                    <a:pt x="1" y="7"/>
                  </a:cubicBezTo>
                  <a:cubicBezTo>
                    <a:pt x="0" y="6"/>
                    <a:pt x="0" y="6"/>
                    <a:pt x="0" y="6"/>
                  </a:cubicBezTo>
                  <a:cubicBezTo>
                    <a:pt x="1" y="2"/>
                    <a:pt x="3" y="0"/>
                    <a:pt x="5" y="0"/>
                  </a:cubicBezTo>
                  <a:cubicBezTo>
                    <a:pt x="7" y="0"/>
                    <a:pt x="8" y="2"/>
                    <a:pt x="8" y="4"/>
                  </a:cubicBezTo>
                  <a:cubicBezTo>
                    <a:pt x="8" y="5"/>
                    <a:pt x="7"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5" y="16"/>
                  </a:cubicBezTo>
                  <a:cubicBezTo>
                    <a:pt x="1" y="16"/>
                    <a:pt x="1" y="16"/>
                    <a:pt x="1"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5" name="Freeform 12"/>
            <p:cNvSpPr>
              <a:spLocks noEditPoints="1"/>
            </p:cNvSpPr>
            <p:nvPr/>
          </p:nvSpPr>
          <p:spPr bwMode="auto">
            <a:xfrm>
              <a:off x="2003425" y="8140700"/>
              <a:ext cx="55563" cy="63500"/>
            </a:xfrm>
            <a:custGeom>
              <a:avLst/>
              <a:gdLst>
                <a:gd name="T0" fmla="*/ 4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4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4"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4" y="10"/>
                  </a:cubicBezTo>
                  <a:moveTo>
                    <a:pt x="5" y="8"/>
                  </a:moveTo>
                  <a:cubicBezTo>
                    <a:pt x="9" y="8"/>
                    <a:pt x="11" y="6"/>
                    <a:pt x="11" y="4"/>
                  </a:cubicBezTo>
                  <a:cubicBezTo>
                    <a:pt x="11" y="3"/>
                    <a:pt x="11" y="2"/>
                    <a:pt x="10" y="2"/>
                  </a:cubicBezTo>
                  <a:cubicBezTo>
                    <a:pt x="7" y="2"/>
                    <a:pt x="5"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6" name="Freeform 13"/>
            <p:cNvSpPr>
              <a:spLocks noEditPoints="1"/>
            </p:cNvSpPr>
            <p:nvPr/>
          </p:nvSpPr>
          <p:spPr bwMode="auto">
            <a:xfrm>
              <a:off x="2062163"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6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3"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8" y="15"/>
                    <a:pt x="7" y="17"/>
                    <a:pt x="5" y="17"/>
                  </a:cubicBezTo>
                  <a:cubicBezTo>
                    <a:pt x="2" y="17"/>
                    <a:pt x="0" y="14"/>
                    <a:pt x="0" y="11"/>
                  </a:cubicBezTo>
                  <a:cubicBezTo>
                    <a:pt x="0" y="8"/>
                    <a:pt x="1" y="5"/>
                    <a:pt x="3" y="3"/>
                  </a:cubicBezTo>
                  <a:cubicBezTo>
                    <a:pt x="5" y="1"/>
                    <a:pt x="7" y="0"/>
                    <a:pt x="9" y="0"/>
                  </a:cubicBezTo>
                  <a:cubicBezTo>
                    <a:pt x="11" y="0"/>
                    <a:pt x="12" y="2"/>
                    <a:pt x="12" y="3"/>
                  </a:cubicBezTo>
                  <a:cubicBezTo>
                    <a:pt x="13" y="1"/>
                    <a:pt x="13" y="1"/>
                    <a:pt x="13" y="1"/>
                  </a:cubicBezTo>
                  <a:cubicBezTo>
                    <a:pt x="16" y="1"/>
                    <a:pt x="16" y="1"/>
                    <a:pt x="16" y="1"/>
                  </a:cubicBezTo>
                  <a:lnTo>
                    <a:pt x="14"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7" name="Freeform 14"/>
            <p:cNvSpPr>
              <a:spLocks/>
            </p:cNvSpPr>
            <p:nvPr/>
          </p:nvSpPr>
          <p:spPr bwMode="auto">
            <a:xfrm>
              <a:off x="2133600" y="8129588"/>
              <a:ext cx="46038" cy="74612"/>
            </a:xfrm>
            <a:custGeom>
              <a:avLst/>
              <a:gdLst>
                <a:gd name="T0" fmla="*/ 7 w 12"/>
                <a:gd name="T1" fmla="*/ 6 h 20"/>
                <a:gd name="T2" fmla="*/ 5 w 12"/>
                <a:gd name="T3" fmla="*/ 14 h 20"/>
                <a:gd name="T4" fmla="*/ 5 w 12"/>
                <a:gd name="T5" fmla="*/ 16 h 20"/>
                <a:gd name="T6" fmla="*/ 6 w 12"/>
                <a:gd name="T7" fmla="*/ 17 h 20"/>
                <a:gd name="T8" fmla="*/ 9 w 12"/>
                <a:gd name="T9" fmla="*/ 13 h 20"/>
                <a:gd name="T10" fmla="*/ 11 w 12"/>
                <a:gd name="T11" fmla="*/ 14 h 20"/>
                <a:gd name="T12" fmla="*/ 5 w 12"/>
                <a:gd name="T13" fmla="*/ 20 h 20"/>
                <a:gd name="T14" fmla="*/ 1 w 12"/>
                <a:gd name="T15" fmla="*/ 16 h 20"/>
                <a:gd name="T16" fmla="*/ 1 w 12"/>
                <a:gd name="T17" fmla="*/ 13 h 20"/>
                <a:gd name="T18" fmla="*/ 3 w 12"/>
                <a:gd name="T19" fmla="*/ 6 h 20"/>
                <a:gd name="T20" fmla="*/ 0 w 12"/>
                <a:gd name="T21" fmla="*/ 6 h 20"/>
                <a:gd name="T22" fmla="*/ 1 w 12"/>
                <a:gd name="T23" fmla="*/ 4 h 20"/>
                <a:gd name="T24" fmla="*/ 4 w 12"/>
                <a:gd name="T25" fmla="*/ 4 h 20"/>
                <a:gd name="T26" fmla="*/ 5 w 12"/>
                <a:gd name="T27" fmla="*/ 0 h 20"/>
                <a:gd name="T28" fmla="*/ 9 w 12"/>
                <a:gd name="T29" fmla="*/ 0 h 20"/>
                <a:gd name="T30" fmla="*/ 8 w 12"/>
                <a:gd name="T31" fmla="*/ 4 h 20"/>
                <a:gd name="T32" fmla="*/ 12 w 12"/>
                <a:gd name="T33" fmla="*/ 4 h 20"/>
                <a:gd name="T34" fmla="*/ 12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6" y="20"/>
                    <a:pt x="5" y="20"/>
                  </a:cubicBezTo>
                  <a:cubicBezTo>
                    <a:pt x="2" y="20"/>
                    <a:pt x="1" y="19"/>
                    <a:pt x="1" y="16"/>
                  </a:cubicBezTo>
                  <a:cubicBezTo>
                    <a:pt x="1" y="15"/>
                    <a:pt x="1" y="14"/>
                    <a:pt x="1"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2" y="4"/>
                    <a:pt x="12" y="4"/>
                    <a:pt x="12"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8" name="Freeform 15"/>
            <p:cNvSpPr>
              <a:spLocks/>
            </p:cNvSpPr>
            <p:nvPr/>
          </p:nvSpPr>
          <p:spPr bwMode="auto">
            <a:xfrm>
              <a:off x="2205038" y="8118475"/>
              <a:ext cx="79375" cy="82550"/>
            </a:xfrm>
            <a:custGeom>
              <a:avLst/>
              <a:gdLst>
                <a:gd name="T0" fmla="*/ 17 w 21"/>
                <a:gd name="T1" fmla="*/ 0 h 22"/>
                <a:gd name="T2" fmla="*/ 17 w 21"/>
                <a:gd name="T3" fmla="*/ 3 h 22"/>
                <a:gd name="T4" fmla="*/ 13 w 21"/>
                <a:gd name="T5" fmla="*/ 3 h 22"/>
                <a:gd name="T6" fmla="*/ 9 w 21"/>
                <a:gd name="T7" fmla="*/ 20 h 22"/>
                <a:gd name="T8" fmla="*/ 13 w 21"/>
                <a:gd name="T9" fmla="*/ 20 h 22"/>
                <a:gd name="T10" fmla="*/ 19 w 21"/>
                <a:gd name="T11" fmla="*/ 14 h 22"/>
                <a:gd name="T12" fmla="*/ 21 w 21"/>
                <a:gd name="T13" fmla="*/ 14 h 22"/>
                <a:gd name="T14" fmla="*/ 19 w 21"/>
                <a:gd name="T15" fmla="*/ 22 h 22"/>
                <a:gd name="T16" fmla="*/ 0 w 21"/>
                <a:gd name="T17" fmla="*/ 22 h 22"/>
                <a:gd name="T18" fmla="*/ 1 w 21"/>
                <a:gd name="T19" fmla="*/ 20 h 22"/>
                <a:gd name="T20" fmla="*/ 4 w 21"/>
                <a:gd name="T21" fmla="*/ 20 h 22"/>
                <a:gd name="T22" fmla="*/ 9 w 21"/>
                <a:gd name="T23" fmla="*/ 3 h 22"/>
                <a:gd name="T24" fmla="*/ 5 w 21"/>
                <a:gd name="T25" fmla="*/ 3 h 22"/>
                <a:gd name="T26" fmla="*/ 6 w 21"/>
                <a:gd name="T27" fmla="*/ 0 h 22"/>
                <a:gd name="T28" fmla="*/ 17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7" y="0"/>
                  </a:moveTo>
                  <a:cubicBezTo>
                    <a:pt x="17" y="3"/>
                    <a:pt x="17" y="3"/>
                    <a:pt x="17" y="3"/>
                  </a:cubicBezTo>
                  <a:cubicBezTo>
                    <a:pt x="13" y="3"/>
                    <a:pt x="13" y="3"/>
                    <a:pt x="13" y="3"/>
                  </a:cubicBezTo>
                  <a:cubicBezTo>
                    <a:pt x="9" y="20"/>
                    <a:pt x="9" y="20"/>
                    <a:pt x="9" y="20"/>
                  </a:cubicBezTo>
                  <a:cubicBezTo>
                    <a:pt x="13" y="20"/>
                    <a:pt x="13" y="20"/>
                    <a:pt x="13" y="20"/>
                  </a:cubicBezTo>
                  <a:cubicBezTo>
                    <a:pt x="16" y="20"/>
                    <a:pt x="17" y="19"/>
                    <a:pt x="19" y="14"/>
                  </a:cubicBezTo>
                  <a:cubicBezTo>
                    <a:pt x="21" y="14"/>
                    <a:pt x="21" y="14"/>
                    <a:pt x="21" y="14"/>
                  </a:cubicBezTo>
                  <a:cubicBezTo>
                    <a:pt x="19" y="22"/>
                    <a:pt x="19" y="22"/>
                    <a:pt x="19" y="22"/>
                  </a:cubicBezTo>
                  <a:cubicBezTo>
                    <a:pt x="0" y="22"/>
                    <a:pt x="0" y="22"/>
                    <a:pt x="0" y="22"/>
                  </a:cubicBezTo>
                  <a:cubicBezTo>
                    <a:pt x="1" y="20"/>
                    <a:pt x="1" y="20"/>
                    <a:pt x="1" y="20"/>
                  </a:cubicBezTo>
                  <a:cubicBezTo>
                    <a:pt x="4" y="20"/>
                    <a:pt x="4" y="20"/>
                    <a:pt x="4" y="20"/>
                  </a:cubicBezTo>
                  <a:cubicBezTo>
                    <a:pt x="9" y="3"/>
                    <a:pt x="9" y="3"/>
                    <a:pt x="9" y="3"/>
                  </a:cubicBezTo>
                  <a:cubicBezTo>
                    <a:pt x="5" y="3"/>
                    <a:pt x="5" y="3"/>
                    <a:pt x="5" y="3"/>
                  </a:cubicBezTo>
                  <a:cubicBezTo>
                    <a:pt x="6" y="0"/>
                    <a:pt x="6" y="0"/>
                    <a:pt x="6" y="0"/>
                  </a:cubicBezTo>
                  <a:lnTo>
                    <a:pt x="17" y="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9" name="Freeform 16"/>
            <p:cNvSpPr>
              <a:spLocks noEditPoints="1"/>
            </p:cNvSpPr>
            <p:nvPr/>
          </p:nvSpPr>
          <p:spPr bwMode="auto">
            <a:xfrm>
              <a:off x="2292350" y="8140700"/>
              <a:ext cx="66675" cy="63500"/>
            </a:xfrm>
            <a:custGeom>
              <a:avLst/>
              <a:gdLst>
                <a:gd name="T0" fmla="*/ 13 w 18"/>
                <a:gd name="T1" fmla="*/ 11 h 17"/>
                <a:gd name="T2" fmla="*/ 13 w 18"/>
                <a:gd name="T3" fmla="*/ 13 h 17"/>
                <a:gd name="T4" fmla="*/ 14 w 18"/>
                <a:gd name="T5" fmla="*/ 14 h 17"/>
                <a:gd name="T6" fmla="*/ 16 w 18"/>
                <a:gd name="T7" fmla="*/ 11 h 17"/>
                <a:gd name="T8" fmla="*/ 18 w 18"/>
                <a:gd name="T9" fmla="*/ 11 h 17"/>
                <a:gd name="T10" fmla="*/ 12 w 18"/>
                <a:gd name="T11" fmla="*/ 17 h 17"/>
                <a:gd name="T12" fmla="*/ 10 w 18"/>
                <a:gd name="T13" fmla="*/ 14 h 17"/>
                <a:gd name="T14" fmla="*/ 10 w 18"/>
                <a:gd name="T15" fmla="*/ 13 h 17"/>
                <a:gd name="T16" fmla="*/ 9 w 18"/>
                <a:gd name="T17" fmla="*/ 13 h 17"/>
                <a:gd name="T18" fmla="*/ 4 w 18"/>
                <a:gd name="T19" fmla="*/ 17 h 17"/>
                <a:gd name="T20" fmla="*/ 0 w 18"/>
                <a:gd name="T21" fmla="*/ 11 h 17"/>
                <a:gd name="T22" fmla="*/ 3 w 18"/>
                <a:gd name="T23" fmla="*/ 3 h 17"/>
                <a:gd name="T24" fmla="*/ 8 w 18"/>
                <a:gd name="T25" fmla="*/ 0 h 17"/>
                <a:gd name="T26" fmla="*/ 12 w 18"/>
                <a:gd name="T27" fmla="*/ 3 h 17"/>
                <a:gd name="T28" fmla="*/ 12 w 18"/>
                <a:gd name="T29" fmla="*/ 1 h 17"/>
                <a:gd name="T30" fmla="*/ 16 w 18"/>
                <a:gd name="T31" fmla="*/ 1 h 17"/>
                <a:gd name="T32" fmla="*/ 13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3" y="11"/>
                  </a:moveTo>
                  <a:cubicBezTo>
                    <a:pt x="13" y="12"/>
                    <a:pt x="13" y="13"/>
                    <a:pt x="13" y="13"/>
                  </a:cubicBezTo>
                  <a:cubicBezTo>
                    <a:pt x="13" y="14"/>
                    <a:pt x="13" y="14"/>
                    <a:pt x="14" y="14"/>
                  </a:cubicBezTo>
                  <a:cubicBezTo>
                    <a:pt x="14" y="14"/>
                    <a:pt x="15" y="13"/>
                    <a:pt x="16" y="11"/>
                  </a:cubicBezTo>
                  <a:cubicBezTo>
                    <a:pt x="18" y="11"/>
                    <a:pt x="18" y="11"/>
                    <a:pt x="18" y="11"/>
                  </a:cubicBezTo>
                  <a:cubicBezTo>
                    <a:pt x="16" y="15"/>
                    <a:pt x="14" y="17"/>
                    <a:pt x="12" y="17"/>
                  </a:cubicBezTo>
                  <a:cubicBezTo>
                    <a:pt x="11" y="17"/>
                    <a:pt x="10" y="16"/>
                    <a:pt x="10" y="14"/>
                  </a:cubicBezTo>
                  <a:cubicBezTo>
                    <a:pt x="10" y="14"/>
                    <a:pt x="10" y="13"/>
                    <a:pt x="10" y="13"/>
                  </a:cubicBezTo>
                  <a:cubicBezTo>
                    <a:pt x="9" y="13"/>
                    <a:pt x="9" y="13"/>
                    <a:pt x="9" y="13"/>
                  </a:cubicBezTo>
                  <a:cubicBezTo>
                    <a:pt x="8" y="15"/>
                    <a:pt x="6" y="17"/>
                    <a:pt x="4" y="17"/>
                  </a:cubicBezTo>
                  <a:cubicBezTo>
                    <a:pt x="1" y="17"/>
                    <a:pt x="0" y="14"/>
                    <a:pt x="0" y="11"/>
                  </a:cubicBezTo>
                  <a:cubicBezTo>
                    <a:pt x="0" y="8"/>
                    <a:pt x="1" y="5"/>
                    <a:pt x="3" y="3"/>
                  </a:cubicBezTo>
                  <a:cubicBezTo>
                    <a:pt x="5" y="1"/>
                    <a:pt x="6" y="0"/>
                    <a:pt x="8" y="0"/>
                  </a:cubicBezTo>
                  <a:cubicBezTo>
                    <a:pt x="10" y="0"/>
                    <a:pt x="11" y="2"/>
                    <a:pt x="12" y="3"/>
                  </a:cubicBezTo>
                  <a:cubicBezTo>
                    <a:pt x="12" y="1"/>
                    <a:pt x="12" y="1"/>
                    <a:pt x="12" y="1"/>
                  </a:cubicBezTo>
                  <a:cubicBezTo>
                    <a:pt x="16" y="1"/>
                    <a:pt x="16" y="1"/>
                    <a:pt x="16" y="1"/>
                  </a:cubicBezTo>
                  <a:lnTo>
                    <a:pt x="13"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0" name="Freeform 17"/>
            <p:cNvSpPr>
              <a:spLocks/>
            </p:cNvSpPr>
            <p:nvPr/>
          </p:nvSpPr>
          <p:spPr bwMode="auto">
            <a:xfrm>
              <a:off x="2359025" y="8113713"/>
              <a:ext cx="68263" cy="90487"/>
            </a:xfrm>
            <a:custGeom>
              <a:avLst/>
              <a:gdLst>
                <a:gd name="T0" fmla="*/ 13 w 18"/>
                <a:gd name="T1" fmla="*/ 21 h 24"/>
                <a:gd name="T2" fmla="*/ 15 w 18"/>
                <a:gd name="T3" fmla="*/ 18 h 24"/>
                <a:gd name="T4" fmla="*/ 17 w 18"/>
                <a:gd name="T5" fmla="*/ 18 h 24"/>
                <a:gd name="T6" fmla="*/ 12 w 18"/>
                <a:gd name="T7" fmla="*/ 24 h 24"/>
                <a:gd name="T8" fmla="*/ 9 w 18"/>
                <a:gd name="T9" fmla="*/ 20 h 24"/>
                <a:gd name="T10" fmla="*/ 9 w 18"/>
                <a:gd name="T11" fmla="*/ 17 h 24"/>
                <a:gd name="T12" fmla="*/ 6 w 18"/>
                <a:gd name="T13" fmla="*/ 16 h 24"/>
                <a:gd name="T14" fmla="*/ 6 w 18"/>
                <a:gd name="T15" fmla="*/ 16 h 24"/>
                <a:gd name="T16" fmla="*/ 4 w 18"/>
                <a:gd name="T17" fmla="*/ 23 h 24"/>
                <a:gd name="T18" fmla="*/ 0 w 18"/>
                <a:gd name="T19" fmla="*/ 23 h 24"/>
                <a:gd name="T20" fmla="*/ 6 w 18"/>
                <a:gd name="T21" fmla="*/ 3 h 24"/>
                <a:gd name="T22" fmla="*/ 3 w 18"/>
                <a:gd name="T23" fmla="*/ 3 h 24"/>
                <a:gd name="T24" fmla="*/ 4 w 18"/>
                <a:gd name="T25" fmla="*/ 0 h 24"/>
                <a:gd name="T26" fmla="*/ 10 w 18"/>
                <a:gd name="T27" fmla="*/ 0 h 24"/>
                <a:gd name="T28" fmla="*/ 7 w 18"/>
                <a:gd name="T29" fmla="*/ 14 h 24"/>
                <a:gd name="T30" fmla="*/ 7 w 18"/>
                <a:gd name="T31" fmla="*/ 14 h 24"/>
                <a:gd name="T32" fmla="*/ 11 w 18"/>
                <a:gd name="T33" fmla="*/ 11 h 24"/>
                <a:gd name="T34" fmla="*/ 15 w 18"/>
                <a:gd name="T35" fmla="*/ 7 h 24"/>
                <a:gd name="T36" fmla="*/ 18 w 18"/>
                <a:gd name="T37" fmla="*/ 10 h 24"/>
                <a:gd name="T38" fmla="*/ 15 w 18"/>
                <a:gd name="T39" fmla="*/ 13 h 24"/>
                <a:gd name="T40" fmla="*/ 14 w 18"/>
                <a:gd name="T41" fmla="*/ 10 h 24"/>
                <a:gd name="T42" fmla="*/ 12 w 18"/>
                <a:gd name="T43" fmla="*/ 12 h 24"/>
                <a:gd name="T44" fmla="*/ 10 w 18"/>
                <a:gd name="T45" fmla="*/ 15 h 24"/>
                <a:gd name="T46" fmla="*/ 13 w 18"/>
                <a:gd name="T47" fmla="*/ 18 h 24"/>
                <a:gd name="T48" fmla="*/ 13 w 18"/>
                <a:gd name="T49" fmla="*/ 20 h 24"/>
                <a:gd name="T50" fmla="*/ 13 w 18"/>
                <a:gd name="T51"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4">
                  <a:moveTo>
                    <a:pt x="13" y="21"/>
                  </a:moveTo>
                  <a:cubicBezTo>
                    <a:pt x="14" y="21"/>
                    <a:pt x="15" y="20"/>
                    <a:pt x="15" y="18"/>
                  </a:cubicBezTo>
                  <a:cubicBezTo>
                    <a:pt x="17" y="18"/>
                    <a:pt x="17" y="18"/>
                    <a:pt x="17" y="18"/>
                  </a:cubicBezTo>
                  <a:cubicBezTo>
                    <a:pt x="16" y="22"/>
                    <a:pt x="14" y="24"/>
                    <a:pt x="12" y="24"/>
                  </a:cubicBezTo>
                  <a:cubicBezTo>
                    <a:pt x="10" y="24"/>
                    <a:pt x="9" y="23"/>
                    <a:pt x="9" y="20"/>
                  </a:cubicBezTo>
                  <a:cubicBezTo>
                    <a:pt x="9" y="19"/>
                    <a:pt x="9" y="18"/>
                    <a:pt x="9" y="17"/>
                  </a:cubicBezTo>
                  <a:cubicBezTo>
                    <a:pt x="9" y="16"/>
                    <a:pt x="9" y="16"/>
                    <a:pt x="6" y="16"/>
                  </a:cubicBezTo>
                  <a:cubicBezTo>
                    <a:pt x="6" y="16"/>
                    <a:pt x="6" y="16"/>
                    <a:pt x="6" y="16"/>
                  </a:cubicBezTo>
                  <a:cubicBezTo>
                    <a:pt x="4" y="23"/>
                    <a:pt x="4" y="23"/>
                    <a:pt x="4" y="23"/>
                  </a:cubicBezTo>
                  <a:cubicBezTo>
                    <a:pt x="0" y="23"/>
                    <a:pt x="0" y="23"/>
                    <a:pt x="0" y="23"/>
                  </a:cubicBezTo>
                  <a:cubicBezTo>
                    <a:pt x="6" y="3"/>
                    <a:pt x="6" y="3"/>
                    <a:pt x="6" y="3"/>
                  </a:cubicBezTo>
                  <a:cubicBezTo>
                    <a:pt x="3" y="3"/>
                    <a:pt x="3" y="3"/>
                    <a:pt x="3" y="3"/>
                  </a:cubicBezTo>
                  <a:cubicBezTo>
                    <a:pt x="4" y="0"/>
                    <a:pt x="4" y="0"/>
                    <a:pt x="4" y="0"/>
                  </a:cubicBezTo>
                  <a:cubicBezTo>
                    <a:pt x="10" y="0"/>
                    <a:pt x="10" y="0"/>
                    <a:pt x="10" y="0"/>
                  </a:cubicBezTo>
                  <a:cubicBezTo>
                    <a:pt x="7" y="14"/>
                    <a:pt x="7" y="14"/>
                    <a:pt x="7" y="14"/>
                  </a:cubicBezTo>
                  <a:cubicBezTo>
                    <a:pt x="7" y="14"/>
                    <a:pt x="7" y="14"/>
                    <a:pt x="7" y="14"/>
                  </a:cubicBezTo>
                  <a:cubicBezTo>
                    <a:pt x="9" y="14"/>
                    <a:pt x="9" y="13"/>
                    <a:pt x="11" y="11"/>
                  </a:cubicBezTo>
                  <a:cubicBezTo>
                    <a:pt x="12" y="9"/>
                    <a:pt x="13" y="7"/>
                    <a:pt x="15" y="7"/>
                  </a:cubicBezTo>
                  <a:cubicBezTo>
                    <a:pt x="17" y="7"/>
                    <a:pt x="18" y="8"/>
                    <a:pt x="18" y="10"/>
                  </a:cubicBezTo>
                  <a:cubicBezTo>
                    <a:pt x="18" y="11"/>
                    <a:pt x="17" y="13"/>
                    <a:pt x="15" y="13"/>
                  </a:cubicBezTo>
                  <a:cubicBezTo>
                    <a:pt x="14" y="13"/>
                    <a:pt x="13" y="12"/>
                    <a:pt x="14" y="10"/>
                  </a:cubicBezTo>
                  <a:cubicBezTo>
                    <a:pt x="13" y="10"/>
                    <a:pt x="13" y="11"/>
                    <a:pt x="12" y="12"/>
                  </a:cubicBezTo>
                  <a:cubicBezTo>
                    <a:pt x="11" y="13"/>
                    <a:pt x="11" y="14"/>
                    <a:pt x="10" y="15"/>
                  </a:cubicBezTo>
                  <a:cubicBezTo>
                    <a:pt x="12" y="15"/>
                    <a:pt x="13" y="16"/>
                    <a:pt x="13" y="18"/>
                  </a:cubicBezTo>
                  <a:cubicBezTo>
                    <a:pt x="13" y="19"/>
                    <a:pt x="13" y="20"/>
                    <a:pt x="13" y="20"/>
                  </a:cubicBezTo>
                  <a:cubicBezTo>
                    <a:pt x="13" y="21"/>
                    <a:pt x="13" y="21"/>
                    <a:pt x="13"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1" name="Freeform 18"/>
            <p:cNvSpPr>
              <a:spLocks noEditPoints="1"/>
            </p:cNvSpPr>
            <p:nvPr/>
          </p:nvSpPr>
          <p:spPr bwMode="auto">
            <a:xfrm>
              <a:off x="2427288" y="8140700"/>
              <a:ext cx="55563" cy="63500"/>
            </a:xfrm>
            <a:custGeom>
              <a:avLst/>
              <a:gdLst>
                <a:gd name="T0" fmla="*/ 5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5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5"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5" y="10"/>
                  </a:cubicBezTo>
                  <a:moveTo>
                    <a:pt x="5" y="8"/>
                  </a:moveTo>
                  <a:cubicBezTo>
                    <a:pt x="10" y="8"/>
                    <a:pt x="11" y="6"/>
                    <a:pt x="11" y="4"/>
                  </a:cubicBezTo>
                  <a:cubicBezTo>
                    <a:pt x="11" y="3"/>
                    <a:pt x="11" y="2"/>
                    <a:pt x="10" y="2"/>
                  </a:cubicBezTo>
                  <a:cubicBezTo>
                    <a:pt x="7" y="2"/>
                    <a:pt x="6"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2" name="Freeform 19"/>
            <p:cNvSpPr>
              <a:spLocks/>
            </p:cNvSpPr>
            <p:nvPr/>
          </p:nvSpPr>
          <p:spPr bwMode="auto">
            <a:xfrm>
              <a:off x="2486025" y="8140700"/>
              <a:ext cx="52388" cy="63500"/>
            </a:xfrm>
            <a:custGeom>
              <a:avLst/>
              <a:gdLst>
                <a:gd name="T0" fmla="*/ 6 w 14"/>
                <a:gd name="T1" fmla="*/ 17 h 17"/>
                <a:gd name="T2" fmla="*/ 0 w 14"/>
                <a:gd name="T3" fmla="*/ 13 h 17"/>
                <a:gd name="T4" fmla="*/ 2 w 14"/>
                <a:gd name="T5" fmla="*/ 10 h 17"/>
                <a:gd name="T6" fmla="*/ 4 w 14"/>
                <a:gd name="T7" fmla="*/ 12 h 17"/>
                <a:gd name="T8" fmla="*/ 3 w 14"/>
                <a:gd name="T9" fmla="*/ 14 h 17"/>
                <a:gd name="T10" fmla="*/ 6 w 14"/>
                <a:gd name="T11" fmla="*/ 15 h 17"/>
                <a:gd name="T12" fmla="*/ 9 w 14"/>
                <a:gd name="T13" fmla="*/ 13 h 17"/>
                <a:gd name="T14" fmla="*/ 6 w 14"/>
                <a:gd name="T15" fmla="*/ 10 h 17"/>
                <a:gd name="T16" fmla="*/ 2 w 14"/>
                <a:gd name="T17" fmla="*/ 6 h 17"/>
                <a:gd name="T18" fmla="*/ 8 w 14"/>
                <a:gd name="T19" fmla="*/ 0 h 17"/>
                <a:gd name="T20" fmla="*/ 14 w 14"/>
                <a:gd name="T21" fmla="*/ 4 h 17"/>
                <a:gd name="T22" fmla="*/ 12 w 14"/>
                <a:gd name="T23" fmla="*/ 6 h 17"/>
                <a:gd name="T24" fmla="*/ 10 w 14"/>
                <a:gd name="T25" fmla="*/ 5 h 17"/>
                <a:gd name="T26" fmla="*/ 10 w 14"/>
                <a:gd name="T27" fmla="*/ 3 h 17"/>
                <a:gd name="T28" fmla="*/ 8 w 14"/>
                <a:gd name="T29" fmla="*/ 2 h 17"/>
                <a:gd name="T30" fmla="*/ 5 w 14"/>
                <a:gd name="T31" fmla="*/ 4 h 17"/>
                <a:gd name="T32" fmla="*/ 9 w 14"/>
                <a:gd name="T33" fmla="*/ 7 h 17"/>
                <a:gd name="T34" fmla="*/ 12 w 14"/>
                <a:gd name="T35" fmla="*/ 11 h 17"/>
                <a:gd name="T36" fmla="*/ 6 w 14"/>
                <a:gd name="T3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7">
                  <a:moveTo>
                    <a:pt x="6" y="17"/>
                  </a:moveTo>
                  <a:cubicBezTo>
                    <a:pt x="3" y="17"/>
                    <a:pt x="0" y="15"/>
                    <a:pt x="0" y="13"/>
                  </a:cubicBezTo>
                  <a:cubicBezTo>
                    <a:pt x="0" y="12"/>
                    <a:pt x="0" y="10"/>
                    <a:pt x="2" y="10"/>
                  </a:cubicBezTo>
                  <a:cubicBezTo>
                    <a:pt x="3" y="10"/>
                    <a:pt x="4" y="11"/>
                    <a:pt x="4" y="12"/>
                  </a:cubicBezTo>
                  <a:cubicBezTo>
                    <a:pt x="4" y="13"/>
                    <a:pt x="3" y="14"/>
                    <a:pt x="3" y="14"/>
                  </a:cubicBezTo>
                  <a:cubicBezTo>
                    <a:pt x="4" y="15"/>
                    <a:pt x="5" y="15"/>
                    <a:pt x="6" y="15"/>
                  </a:cubicBezTo>
                  <a:cubicBezTo>
                    <a:pt x="8" y="15"/>
                    <a:pt x="9" y="14"/>
                    <a:pt x="9" y="13"/>
                  </a:cubicBezTo>
                  <a:cubicBezTo>
                    <a:pt x="9" y="11"/>
                    <a:pt x="7" y="11"/>
                    <a:pt x="6" y="10"/>
                  </a:cubicBezTo>
                  <a:cubicBezTo>
                    <a:pt x="4" y="9"/>
                    <a:pt x="2" y="8"/>
                    <a:pt x="2" y="6"/>
                  </a:cubicBezTo>
                  <a:cubicBezTo>
                    <a:pt x="2" y="2"/>
                    <a:pt x="5" y="0"/>
                    <a:pt x="8" y="0"/>
                  </a:cubicBezTo>
                  <a:cubicBezTo>
                    <a:pt x="11" y="0"/>
                    <a:pt x="14" y="2"/>
                    <a:pt x="14" y="4"/>
                  </a:cubicBezTo>
                  <a:cubicBezTo>
                    <a:pt x="14" y="5"/>
                    <a:pt x="13" y="6"/>
                    <a:pt x="12" y="6"/>
                  </a:cubicBezTo>
                  <a:cubicBezTo>
                    <a:pt x="10" y="6"/>
                    <a:pt x="10" y="6"/>
                    <a:pt x="10" y="5"/>
                  </a:cubicBezTo>
                  <a:cubicBezTo>
                    <a:pt x="10" y="4"/>
                    <a:pt x="10" y="3"/>
                    <a:pt x="10" y="3"/>
                  </a:cubicBezTo>
                  <a:cubicBezTo>
                    <a:pt x="10" y="2"/>
                    <a:pt x="9" y="2"/>
                    <a:pt x="8" y="2"/>
                  </a:cubicBezTo>
                  <a:cubicBezTo>
                    <a:pt x="7" y="2"/>
                    <a:pt x="5" y="3"/>
                    <a:pt x="5" y="4"/>
                  </a:cubicBezTo>
                  <a:cubicBezTo>
                    <a:pt x="5" y="6"/>
                    <a:pt x="7" y="6"/>
                    <a:pt x="9" y="7"/>
                  </a:cubicBezTo>
                  <a:cubicBezTo>
                    <a:pt x="11" y="8"/>
                    <a:pt x="12" y="9"/>
                    <a:pt x="12" y="11"/>
                  </a:cubicBezTo>
                  <a:cubicBezTo>
                    <a:pt x="12" y="15"/>
                    <a:pt x="9" y="17"/>
                    <a:pt x="6" y="17"/>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3" name="Freeform 20"/>
            <p:cNvSpPr>
              <a:spLocks/>
            </p:cNvSpPr>
            <p:nvPr/>
          </p:nvSpPr>
          <p:spPr bwMode="auto">
            <a:xfrm>
              <a:off x="2562225" y="8118475"/>
              <a:ext cx="130175" cy="85725"/>
            </a:xfrm>
            <a:custGeom>
              <a:avLst/>
              <a:gdLst>
                <a:gd name="T0" fmla="*/ 37 w 82"/>
                <a:gd name="T1" fmla="*/ 21 h 54"/>
                <a:gd name="T2" fmla="*/ 19 w 82"/>
                <a:gd name="T3" fmla="*/ 54 h 54"/>
                <a:gd name="T4" fmla="*/ 11 w 82"/>
                <a:gd name="T5" fmla="*/ 54 h 54"/>
                <a:gd name="T6" fmla="*/ 7 w 82"/>
                <a:gd name="T7" fmla="*/ 7 h 54"/>
                <a:gd name="T8" fmla="*/ 0 w 82"/>
                <a:gd name="T9" fmla="*/ 7 h 54"/>
                <a:gd name="T10" fmla="*/ 2 w 82"/>
                <a:gd name="T11" fmla="*/ 0 h 54"/>
                <a:gd name="T12" fmla="*/ 26 w 82"/>
                <a:gd name="T13" fmla="*/ 0 h 54"/>
                <a:gd name="T14" fmla="*/ 23 w 82"/>
                <a:gd name="T15" fmla="*/ 7 h 54"/>
                <a:gd name="T16" fmla="*/ 19 w 82"/>
                <a:gd name="T17" fmla="*/ 7 h 54"/>
                <a:gd name="T18" fmla="*/ 19 w 82"/>
                <a:gd name="T19" fmla="*/ 42 h 54"/>
                <a:gd name="T20" fmla="*/ 19 w 82"/>
                <a:gd name="T21" fmla="*/ 42 h 54"/>
                <a:gd name="T22" fmla="*/ 37 w 82"/>
                <a:gd name="T23" fmla="*/ 11 h 54"/>
                <a:gd name="T24" fmla="*/ 37 w 82"/>
                <a:gd name="T25" fmla="*/ 7 h 54"/>
                <a:gd name="T26" fmla="*/ 30 w 82"/>
                <a:gd name="T27" fmla="*/ 7 h 54"/>
                <a:gd name="T28" fmla="*/ 33 w 82"/>
                <a:gd name="T29" fmla="*/ 0 h 54"/>
                <a:gd name="T30" fmla="*/ 56 w 82"/>
                <a:gd name="T31" fmla="*/ 0 h 54"/>
                <a:gd name="T32" fmla="*/ 54 w 82"/>
                <a:gd name="T33" fmla="*/ 7 h 54"/>
                <a:gd name="T34" fmla="*/ 47 w 82"/>
                <a:gd name="T35" fmla="*/ 7 h 54"/>
                <a:gd name="T36" fmla="*/ 49 w 82"/>
                <a:gd name="T37" fmla="*/ 42 h 54"/>
                <a:gd name="T38" fmla="*/ 49 w 82"/>
                <a:gd name="T39" fmla="*/ 42 h 54"/>
                <a:gd name="T40" fmla="*/ 68 w 82"/>
                <a:gd name="T41" fmla="*/ 7 h 54"/>
                <a:gd name="T42" fmla="*/ 61 w 82"/>
                <a:gd name="T43" fmla="*/ 7 h 54"/>
                <a:gd name="T44" fmla="*/ 63 w 82"/>
                <a:gd name="T45" fmla="*/ 0 h 54"/>
                <a:gd name="T46" fmla="*/ 82 w 82"/>
                <a:gd name="T47" fmla="*/ 0 h 54"/>
                <a:gd name="T48" fmla="*/ 80 w 82"/>
                <a:gd name="T49" fmla="*/ 7 h 54"/>
                <a:gd name="T50" fmla="*/ 75 w 82"/>
                <a:gd name="T51" fmla="*/ 7 h 54"/>
                <a:gd name="T52" fmla="*/ 49 w 82"/>
                <a:gd name="T53" fmla="*/ 54 h 54"/>
                <a:gd name="T54" fmla="*/ 40 w 82"/>
                <a:gd name="T55" fmla="*/ 54 h 54"/>
                <a:gd name="T56" fmla="*/ 37 w 82"/>
                <a:gd name="T5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54">
                  <a:moveTo>
                    <a:pt x="37" y="21"/>
                  </a:moveTo>
                  <a:lnTo>
                    <a:pt x="19" y="54"/>
                  </a:lnTo>
                  <a:lnTo>
                    <a:pt x="11" y="54"/>
                  </a:lnTo>
                  <a:lnTo>
                    <a:pt x="7" y="7"/>
                  </a:lnTo>
                  <a:lnTo>
                    <a:pt x="0" y="7"/>
                  </a:lnTo>
                  <a:lnTo>
                    <a:pt x="2" y="0"/>
                  </a:lnTo>
                  <a:lnTo>
                    <a:pt x="26" y="0"/>
                  </a:lnTo>
                  <a:lnTo>
                    <a:pt x="23" y="7"/>
                  </a:lnTo>
                  <a:lnTo>
                    <a:pt x="19" y="7"/>
                  </a:lnTo>
                  <a:lnTo>
                    <a:pt x="19" y="42"/>
                  </a:lnTo>
                  <a:lnTo>
                    <a:pt x="19" y="42"/>
                  </a:lnTo>
                  <a:lnTo>
                    <a:pt x="37" y="11"/>
                  </a:lnTo>
                  <a:lnTo>
                    <a:pt x="37" y="7"/>
                  </a:lnTo>
                  <a:lnTo>
                    <a:pt x="30" y="7"/>
                  </a:lnTo>
                  <a:lnTo>
                    <a:pt x="33" y="0"/>
                  </a:lnTo>
                  <a:lnTo>
                    <a:pt x="56" y="0"/>
                  </a:lnTo>
                  <a:lnTo>
                    <a:pt x="54" y="7"/>
                  </a:lnTo>
                  <a:lnTo>
                    <a:pt x="47" y="7"/>
                  </a:lnTo>
                  <a:lnTo>
                    <a:pt x="49" y="42"/>
                  </a:lnTo>
                  <a:lnTo>
                    <a:pt x="49" y="42"/>
                  </a:lnTo>
                  <a:lnTo>
                    <a:pt x="68" y="7"/>
                  </a:lnTo>
                  <a:lnTo>
                    <a:pt x="61" y="7"/>
                  </a:lnTo>
                  <a:lnTo>
                    <a:pt x="63" y="0"/>
                  </a:lnTo>
                  <a:lnTo>
                    <a:pt x="82" y="0"/>
                  </a:lnTo>
                  <a:lnTo>
                    <a:pt x="80" y="7"/>
                  </a:lnTo>
                  <a:lnTo>
                    <a:pt x="75" y="7"/>
                  </a:lnTo>
                  <a:lnTo>
                    <a:pt x="49" y="54"/>
                  </a:lnTo>
                  <a:lnTo>
                    <a:pt x="40" y="54"/>
                  </a:lnTo>
                  <a:lnTo>
                    <a:pt x="37" y="21"/>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4" name="Freeform 21"/>
            <p:cNvSpPr>
              <a:spLocks noEditPoints="1"/>
            </p:cNvSpPr>
            <p:nvPr/>
          </p:nvSpPr>
          <p:spPr bwMode="auto">
            <a:xfrm>
              <a:off x="2670175"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7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4"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9" y="15"/>
                    <a:pt x="7" y="17"/>
                    <a:pt x="5" y="17"/>
                  </a:cubicBezTo>
                  <a:cubicBezTo>
                    <a:pt x="2" y="17"/>
                    <a:pt x="0" y="14"/>
                    <a:pt x="0" y="11"/>
                  </a:cubicBezTo>
                  <a:cubicBezTo>
                    <a:pt x="0" y="8"/>
                    <a:pt x="2" y="5"/>
                    <a:pt x="3" y="3"/>
                  </a:cubicBezTo>
                  <a:cubicBezTo>
                    <a:pt x="5" y="1"/>
                    <a:pt x="7" y="0"/>
                    <a:pt x="9" y="0"/>
                  </a:cubicBezTo>
                  <a:cubicBezTo>
                    <a:pt x="11" y="0"/>
                    <a:pt x="12" y="2"/>
                    <a:pt x="12" y="3"/>
                  </a:cubicBezTo>
                  <a:cubicBezTo>
                    <a:pt x="13" y="1"/>
                    <a:pt x="13" y="1"/>
                    <a:pt x="13" y="1"/>
                  </a:cubicBezTo>
                  <a:cubicBezTo>
                    <a:pt x="17" y="1"/>
                    <a:pt x="17" y="1"/>
                    <a:pt x="17" y="1"/>
                  </a:cubicBezTo>
                  <a:lnTo>
                    <a:pt x="14" y="11"/>
                  </a:lnTo>
                  <a:close/>
                  <a:moveTo>
                    <a:pt x="11" y="5"/>
                  </a:moveTo>
                  <a:cubicBezTo>
                    <a:pt x="11" y="4"/>
                    <a:pt x="11"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5" name="Freeform 22"/>
            <p:cNvSpPr>
              <a:spLocks/>
            </p:cNvSpPr>
            <p:nvPr/>
          </p:nvSpPr>
          <p:spPr bwMode="auto">
            <a:xfrm>
              <a:off x="2741613" y="8129588"/>
              <a:ext cx="49213" cy="74612"/>
            </a:xfrm>
            <a:custGeom>
              <a:avLst/>
              <a:gdLst>
                <a:gd name="T0" fmla="*/ 7 w 13"/>
                <a:gd name="T1" fmla="*/ 6 h 20"/>
                <a:gd name="T2" fmla="*/ 5 w 13"/>
                <a:gd name="T3" fmla="*/ 14 h 20"/>
                <a:gd name="T4" fmla="*/ 5 w 13"/>
                <a:gd name="T5" fmla="*/ 16 h 20"/>
                <a:gd name="T6" fmla="*/ 6 w 13"/>
                <a:gd name="T7" fmla="*/ 17 h 20"/>
                <a:gd name="T8" fmla="*/ 9 w 13"/>
                <a:gd name="T9" fmla="*/ 13 h 20"/>
                <a:gd name="T10" fmla="*/ 11 w 13"/>
                <a:gd name="T11" fmla="*/ 14 h 20"/>
                <a:gd name="T12" fmla="*/ 5 w 13"/>
                <a:gd name="T13" fmla="*/ 20 h 20"/>
                <a:gd name="T14" fmla="*/ 1 w 13"/>
                <a:gd name="T15" fmla="*/ 16 h 20"/>
                <a:gd name="T16" fmla="*/ 2 w 13"/>
                <a:gd name="T17" fmla="*/ 13 h 20"/>
                <a:gd name="T18" fmla="*/ 3 w 13"/>
                <a:gd name="T19" fmla="*/ 6 h 20"/>
                <a:gd name="T20" fmla="*/ 0 w 13"/>
                <a:gd name="T21" fmla="*/ 6 h 20"/>
                <a:gd name="T22" fmla="*/ 1 w 13"/>
                <a:gd name="T23" fmla="*/ 4 h 20"/>
                <a:gd name="T24" fmla="*/ 4 w 13"/>
                <a:gd name="T25" fmla="*/ 4 h 20"/>
                <a:gd name="T26" fmla="*/ 5 w 13"/>
                <a:gd name="T27" fmla="*/ 0 h 20"/>
                <a:gd name="T28" fmla="*/ 9 w 13"/>
                <a:gd name="T29" fmla="*/ 0 h 20"/>
                <a:gd name="T30" fmla="*/ 8 w 13"/>
                <a:gd name="T31" fmla="*/ 4 h 20"/>
                <a:gd name="T32" fmla="*/ 13 w 13"/>
                <a:gd name="T33" fmla="*/ 4 h 20"/>
                <a:gd name="T34" fmla="*/ 12 w 13"/>
                <a:gd name="T35" fmla="*/ 6 h 20"/>
                <a:gd name="T36" fmla="*/ 7 w 13"/>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7" y="20"/>
                    <a:pt x="5" y="20"/>
                  </a:cubicBezTo>
                  <a:cubicBezTo>
                    <a:pt x="3" y="20"/>
                    <a:pt x="1" y="19"/>
                    <a:pt x="1" y="16"/>
                  </a:cubicBezTo>
                  <a:cubicBezTo>
                    <a:pt x="1" y="15"/>
                    <a:pt x="1" y="14"/>
                    <a:pt x="2"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3" y="4"/>
                    <a:pt x="13" y="4"/>
                    <a:pt x="13"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6" name="Freeform 23"/>
            <p:cNvSpPr>
              <a:spLocks noEditPoints="1"/>
            </p:cNvSpPr>
            <p:nvPr/>
          </p:nvSpPr>
          <p:spPr bwMode="auto">
            <a:xfrm>
              <a:off x="2790825" y="8140700"/>
              <a:ext cx="52388" cy="63500"/>
            </a:xfrm>
            <a:custGeom>
              <a:avLst/>
              <a:gdLst>
                <a:gd name="T0" fmla="*/ 4 w 14"/>
                <a:gd name="T1" fmla="*/ 10 h 17"/>
                <a:gd name="T2" fmla="*/ 4 w 14"/>
                <a:gd name="T3" fmla="*/ 11 h 17"/>
                <a:gd name="T4" fmla="*/ 7 w 14"/>
                <a:gd name="T5" fmla="*/ 15 h 17"/>
                <a:gd name="T6" fmla="*/ 12 w 14"/>
                <a:gd name="T7" fmla="*/ 11 h 17"/>
                <a:gd name="T8" fmla="*/ 13 w 14"/>
                <a:gd name="T9" fmla="*/ 12 h 17"/>
                <a:gd name="T10" fmla="*/ 6 w 14"/>
                <a:gd name="T11" fmla="*/ 17 h 17"/>
                <a:gd name="T12" fmla="*/ 0 w 14"/>
                <a:gd name="T13" fmla="*/ 11 h 17"/>
                <a:gd name="T14" fmla="*/ 10 w 14"/>
                <a:gd name="T15" fmla="*/ 0 h 17"/>
                <a:gd name="T16" fmla="*/ 14 w 14"/>
                <a:gd name="T17" fmla="*/ 4 h 17"/>
                <a:gd name="T18" fmla="*/ 4 w 14"/>
                <a:gd name="T19" fmla="*/ 10 h 17"/>
                <a:gd name="T20" fmla="*/ 4 w 14"/>
                <a:gd name="T21" fmla="*/ 8 h 17"/>
                <a:gd name="T22" fmla="*/ 11 w 14"/>
                <a:gd name="T23" fmla="*/ 4 h 17"/>
                <a:gd name="T24" fmla="*/ 9 w 14"/>
                <a:gd name="T25" fmla="*/ 2 h 17"/>
                <a:gd name="T26" fmla="*/ 4 w 14"/>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7">
                  <a:moveTo>
                    <a:pt x="4" y="10"/>
                  </a:moveTo>
                  <a:cubicBezTo>
                    <a:pt x="4" y="10"/>
                    <a:pt x="4" y="11"/>
                    <a:pt x="4" y="11"/>
                  </a:cubicBezTo>
                  <a:cubicBezTo>
                    <a:pt x="4" y="14"/>
                    <a:pt x="5" y="15"/>
                    <a:pt x="7" y="15"/>
                  </a:cubicBezTo>
                  <a:cubicBezTo>
                    <a:pt x="9" y="15"/>
                    <a:pt x="10" y="13"/>
                    <a:pt x="12" y="11"/>
                  </a:cubicBezTo>
                  <a:cubicBezTo>
                    <a:pt x="13" y="12"/>
                    <a:pt x="13" y="12"/>
                    <a:pt x="13" y="12"/>
                  </a:cubicBezTo>
                  <a:cubicBezTo>
                    <a:pt x="11" y="15"/>
                    <a:pt x="9" y="17"/>
                    <a:pt x="6" y="17"/>
                  </a:cubicBezTo>
                  <a:cubicBezTo>
                    <a:pt x="2" y="17"/>
                    <a:pt x="0" y="14"/>
                    <a:pt x="0" y="11"/>
                  </a:cubicBezTo>
                  <a:cubicBezTo>
                    <a:pt x="0" y="5"/>
                    <a:pt x="4" y="0"/>
                    <a:pt x="10" y="0"/>
                  </a:cubicBezTo>
                  <a:cubicBezTo>
                    <a:pt x="13" y="0"/>
                    <a:pt x="14" y="2"/>
                    <a:pt x="14" y="4"/>
                  </a:cubicBezTo>
                  <a:cubicBezTo>
                    <a:pt x="14" y="7"/>
                    <a:pt x="11" y="10"/>
                    <a:pt x="4" y="10"/>
                  </a:cubicBezTo>
                  <a:moveTo>
                    <a:pt x="4" y="8"/>
                  </a:moveTo>
                  <a:cubicBezTo>
                    <a:pt x="9" y="8"/>
                    <a:pt x="11" y="6"/>
                    <a:pt x="11" y="4"/>
                  </a:cubicBezTo>
                  <a:cubicBezTo>
                    <a:pt x="11" y="3"/>
                    <a:pt x="10" y="2"/>
                    <a:pt x="9" y="2"/>
                  </a:cubicBezTo>
                  <a:cubicBezTo>
                    <a:pt x="7" y="2"/>
                    <a:pt x="5" y="6"/>
                    <a:pt x="4"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7" name="Freeform 24"/>
            <p:cNvSpPr>
              <a:spLocks/>
            </p:cNvSpPr>
            <p:nvPr/>
          </p:nvSpPr>
          <p:spPr bwMode="auto">
            <a:xfrm>
              <a:off x="2846388" y="8140700"/>
              <a:ext cx="60325" cy="60325"/>
            </a:xfrm>
            <a:custGeom>
              <a:avLst/>
              <a:gdLst>
                <a:gd name="T0" fmla="*/ 5 w 16"/>
                <a:gd name="T1" fmla="*/ 5 h 16"/>
                <a:gd name="T2" fmla="*/ 5 w 16"/>
                <a:gd name="T3" fmla="*/ 3 h 16"/>
                <a:gd name="T4" fmla="*/ 2 w 16"/>
                <a:gd name="T5" fmla="*/ 7 h 16"/>
                <a:gd name="T6" fmla="*/ 0 w 16"/>
                <a:gd name="T7" fmla="*/ 6 h 16"/>
                <a:gd name="T8" fmla="*/ 6 w 16"/>
                <a:gd name="T9" fmla="*/ 0 h 16"/>
                <a:gd name="T10" fmla="*/ 8 w 16"/>
                <a:gd name="T11" fmla="*/ 4 h 16"/>
                <a:gd name="T12" fmla="*/ 8 w 16"/>
                <a:gd name="T13" fmla="*/ 7 h 16"/>
                <a:gd name="T14" fmla="*/ 8 w 16"/>
                <a:gd name="T15" fmla="*/ 7 h 16"/>
                <a:gd name="T16" fmla="*/ 14 w 16"/>
                <a:gd name="T17" fmla="*/ 0 h 16"/>
                <a:gd name="T18" fmla="*/ 16 w 16"/>
                <a:gd name="T19" fmla="*/ 3 h 16"/>
                <a:gd name="T20" fmla="*/ 14 w 16"/>
                <a:gd name="T21" fmla="*/ 6 h 16"/>
                <a:gd name="T22" fmla="*/ 12 w 16"/>
                <a:gd name="T23" fmla="*/ 4 h 16"/>
                <a:gd name="T24" fmla="*/ 6 w 16"/>
                <a:gd name="T25" fmla="*/ 16 h 16"/>
                <a:gd name="T26" fmla="*/ 2 w 16"/>
                <a:gd name="T27" fmla="*/ 16 h 16"/>
                <a:gd name="T28" fmla="*/ 5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5" y="5"/>
                  </a:moveTo>
                  <a:cubicBezTo>
                    <a:pt x="5" y="4"/>
                    <a:pt x="5" y="3"/>
                    <a:pt x="5" y="3"/>
                  </a:cubicBezTo>
                  <a:cubicBezTo>
                    <a:pt x="4" y="3"/>
                    <a:pt x="3" y="4"/>
                    <a:pt x="2" y="7"/>
                  </a:cubicBezTo>
                  <a:cubicBezTo>
                    <a:pt x="0" y="6"/>
                    <a:pt x="0" y="6"/>
                    <a:pt x="0" y="6"/>
                  </a:cubicBezTo>
                  <a:cubicBezTo>
                    <a:pt x="2" y="2"/>
                    <a:pt x="3" y="0"/>
                    <a:pt x="6" y="0"/>
                  </a:cubicBezTo>
                  <a:cubicBezTo>
                    <a:pt x="7" y="0"/>
                    <a:pt x="8" y="2"/>
                    <a:pt x="8" y="4"/>
                  </a:cubicBezTo>
                  <a:cubicBezTo>
                    <a:pt x="8" y="5"/>
                    <a:pt x="8" y="6"/>
                    <a:pt x="8" y="7"/>
                  </a:cubicBezTo>
                  <a:cubicBezTo>
                    <a:pt x="8" y="7"/>
                    <a:pt x="8" y="7"/>
                    <a:pt x="8" y="7"/>
                  </a:cubicBezTo>
                  <a:cubicBezTo>
                    <a:pt x="10" y="3"/>
                    <a:pt x="11" y="0"/>
                    <a:pt x="14" y="0"/>
                  </a:cubicBezTo>
                  <a:cubicBezTo>
                    <a:pt x="15" y="0"/>
                    <a:pt x="16" y="1"/>
                    <a:pt x="16" y="3"/>
                  </a:cubicBezTo>
                  <a:cubicBezTo>
                    <a:pt x="16" y="5"/>
                    <a:pt x="15" y="6"/>
                    <a:pt x="14" y="6"/>
                  </a:cubicBezTo>
                  <a:cubicBezTo>
                    <a:pt x="13" y="6"/>
                    <a:pt x="12" y="5"/>
                    <a:pt x="12" y="4"/>
                  </a:cubicBezTo>
                  <a:cubicBezTo>
                    <a:pt x="11" y="4"/>
                    <a:pt x="8" y="7"/>
                    <a:pt x="6" y="16"/>
                  </a:cubicBezTo>
                  <a:cubicBezTo>
                    <a:pt x="2" y="16"/>
                    <a:pt x="2" y="16"/>
                    <a:pt x="2" y="16"/>
                  </a:cubicBezTo>
                  <a:lnTo>
                    <a:pt x="5"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8" name="Freeform 25"/>
            <p:cNvSpPr>
              <a:spLocks noEditPoints="1"/>
            </p:cNvSpPr>
            <p:nvPr/>
          </p:nvSpPr>
          <p:spPr bwMode="auto">
            <a:xfrm>
              <a:off x="2917825" y="8118475"/>
              <a:ext cx="90488" cy="82550"/>
            </a:xfrm>
            <a:custGeom>
              <a:avLst/>
              <a:gdLst>
                <a:gd name="T0" fmla="*/ 38 w 57"/>
                <a:gd name="T1" fmla="*/ 47 h 52"/>
                <a:gd name="T2" fmla="*/ 38 w 57"/>
                <a:gd name="T3" fmla="*/ 35 h 52"/>
                <a:gd name="T4" fmla="*/ 21 w 57"/>
                <a:gd name="T5" fmla="*/ 35 h 52"/>
                <a:gd name="T6" fmla="*/ 14 w 57"/>
                <a:gd name="T7" fmla="*/ 47 h 52"/>
                <a:gd name="T8" fmla="*/ 19 w 57"/>
                <a:gd name="T9" fmla="*/ 47 h 52"/>
                <a:gd name="T10" fmla="*/ 19 w 57"/>
                <a:gd name="T11" fmla="*/ 52 h 52"/>
                <a:gd name="T12" fmla="*/ 0 w 57"/>
                <a:gd name="T13" fmla="*/ 52 h 52"/>
                <a:gd name="T14" fmla="*/ 0 w 57"/>
                <a:gd name="T15" fmla="*/ 47 h 52"/>
                <a:gd name="T16" fmla="*/ 7 w 57"/>
                <a:gd name="T17" fmla="*/ 47 h 52"/>
                <a:gd name="T18" fmla="*/ 36 w 57"/>
                <a:gd name="T19" fmla="*/ 0 h 52"/>
                <a:gd name="T20" fmla="*/ 45 w 57"/>
                <a:gd name="T21" fmla="*/ 0 h 52"/>
                <a:gd name="T22" fmla="*/ 50 w 57"/>
                <a:gd name="T23" fmla="*/ 47 h 52"/>
                <a:gd name="T24" fmla="*/ 57 w 57"/>
                <a:gd name="T25" fmla="*/ 47 h 52"/>
                <a:gd name="T26" fmla="*/ 54 w 57"/>
                <a:gd name="T27" fmla="*/ 52 h 52"/>
                <a:gd name="T28" fmla="*/ 31 w 57"/>
                <a:gd name="T29" fmla="*/ 52 h 52"/>
                <a:gd name="T30" fmla="*/ 31 w 57"/>
                <a:gd name="T31" fmla="*/ 47 h 52"/>
                <a:gd name="T32" fmla="*/ 38 w 57"/>
                <a:gd name="T33" fmla="*/ 47 h 52"/>
                <a:gd name="T34" fmla="*/ 38 w 57"/>
                <a:gd name="T35" fmla="*/ 30 h 52"/>
                <a:gd name="T36" fmla="*/ 36 w 57"/>
                <a:gd name="T37" fmla="*/ 9 h 52"/>
                <a:gd name="T38" fmla="*/ 36 w 57"/>
                <a:gd name="T39" fmla="*/ 9 h 52"/>
                <a:gd name="T40" fmla="*/ 24 w 57"/>
                <a:gd name="T41" fmla="*/ 30 h 52"/>
                <a:gd name="T42" fmla="*/ 38 w 57"/>
                <a:gd name="T43"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52">
                  <a:moveTo>
                    <a:pt x="38" y="47"/>
                  </a:moveTo>
                  <a:lnTo>
                    <a:pt x="38" y="35"/>
                  </a:lnTo>
                  <a:lnTo>
                    <a:pt x="21" y="35"/>
                  </a:lnTo>
                  <a:lnTo>
                    <a:pt x="14" y="47"/>
                  </a:lnTo>
                  <a:lnTo>
                    <a:pt x="19" y="47"/>
                  </a:lnTo>
                  <a:lnTo>
                    <a:pt x="19" y="52"/>
                  </a:lnTo>
                  <a:lnTo>
                    <a:pt x="0" y="52"/>
                  </a:lnTo>
                  <a:lnTo>
                    <a:pt x="0" y="47"/>
                  </a:lnTo>
                  <a:lnTo>
                    <a:pt x="7" y="47"/>
                  </a:lnTo>
                  <a:lnTo>
                    <a:pt x="36" y="0"/>
                  </a:lnTo>
                  <a:lnTo>
                    <a:pt x="45" y="0"/>
                  </a:lnTo>
                  <a:lnTo>
                    <a:pt x="50" y="47"/>
                  </a:lnTo>
                  <a:lnTo>
                    <a:pt x="57" y="47"/>
                  </a:lnTo>
                  <a:lnTo>
                    <a:pt x="54" y="52"/>
                  </a:lnTo>
                  <a:lnTo>
                    <a:pt x="31" y="52"/>
                  </a:lnTo>
                  <a:lnTo>
                    <a:pt x="31" y="47"/>
                  </a:lnTo>
                  <a:lnTo>
                    <a:pt x="38" y="47"/>
                  </a:lnTo>
                  <a:close/>
                  <a:moveTo>
                    <a:pt x="38" y="30"/>
                  </a:moveTo>
                  <a:lnTo>
                    <a:pt x="36" y="9"/>
                  </a:lnTo>
                  <a:lnTo>
                    <a:pt x="36" y="9"/>
                  </a:lnTo>
                  <a:lnTo>
                    <a:pt x="24" y="30"/>
                  </a:lnTo>
                  <a:lnTo>
                    <a:pt x="38" y="3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9" name="Freeform 26"/>
            <p:cNvSpPr>
              <a:spLocks/>
            </p:cNvSpPr>
            <p:nvPr/>
          </p:nvSpPr>
          <p:spPr bwMode="auto">
            <a:xfrm>
              <a:off x="3008313" y="8140700"/>
              <a:ext cx="74613" cy="63500"/>
            </a:xfrm>
            <a:custGeom>
              <a:avLst/>
              <a:gdLst>
                <a:gd name="T0" fmla="*/ 12 w 20"/>
                <a:gd name="T1" fmla="*/ 14 h 17"/>
                <a:gd name="T2" fmla="*/ 13 w 20"/>
                <a:gd name="T3" fmla="*/ 10 h 17"/>
                <a:gd name="T4" fmla="*/ 13 w 20"/>
                <a:gd name="T5" fmla="*/ 10 h 17"/>
                <a:gd name="T6" fmla="*/ 5 w 20"/>
                <a:gd name="T7" fmla="*/ 17 h 17"/>
                <a:gd name="T8" fmla="*/ 2 w 20"/>
                <a:gd name="T9" fmla="*/ 13 h 17"/>
                <a:gd name="T10" fmla="*/ 5 w 20"/>
                <a:gd name="T11" fmla="*/ 4 h 17"/>
                <a:gd name="T12" fmla="*/ 4 w 20"/>
                <a:gd name="T13" fmla="*/ 3 h 17"/>
                <a:gd name="T14" fmla="*/ 2 w 20"/>
                <a:gd name="T15" fmla="*/ 6 h 17"/>
                <a:gd name="T16" fmla="*/ 0 w 20"/>
                <a:gd name="T17" fmla="*/ 6 h 17"/>
                <a:gd name="T18" fmla="*/ 6 w 20"/>
                <a:gd name="T19" fmla="*/ 0 h 17"/>
                <a:gd name="T20" fmla="*/ 9 w 20"/>
                <a:gd name="T21" fmla="*/ 4 h 17"/>
                <a:gd name="T22" fmla="*/ 6 w 20"/>
                <a:gd name="T23" fmla="*/ 12 h 17"/>
                <a:gd name="T24" fmla="*/ 7 w 20"/>
                <a:gd name="T25" fmla="*/ 14 h 17"/>
                <a:gd name="T26" fmla="*/ 14 w 20"/>
                <a:gd name="T27" fmla="*/ 1 h 17"/>
                <a:gd name="T28" fmla="*/ 18 w 20"/>
                <a:gd name="T29" fmla="*/ 1 h 17"/>
                <a:gd name="T30" fmla="*/ 16 w 20"/>
                <a:gd name="T31" fmla="*/ 11 h 17"/>
                <a:gd name="T32" fmla="*/ 15 w 20"/>
                <a:gd name="T33" fmla="*/ 13 h 17"/>
                <a:gd name="T34" fmla="*/ 16 w 20"/>
                <a:gd name="T35" fmla="*/ 14 h 17"/>
                <a:gd name="T36" fmla="*/ 18 w 20"/>
                <a:gd name="T37" fmla="*/ 11 h 17"/>
                <a:gd name="T38" fmla="*/ 20 w 20"/>
                <a:gd name="T39" fmla="*/ 11 h 17"/>
                <a:gd name="T40" fmla="*/ 15 w 20"/>
                <a:gd name="T41" fmla="*/ 17 h 17"/>
                <a:gd name="T42" fmla="*/ 12 w 20"/>
                <a:gd name="T43"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7">
                  <a:moveTo>
                    <a:pt x="12" y="14"/>
                  </a:moveTo>
                  <a:cubicBezTo>
                    <a:pt x="12" y="13"/>
                    <a:pt x="12" y="11"/>
                    <a:pt x="13" y="10"/>
                  </a:cubicBezTo>
                  <a:cubicBezTo>
                    <a:pt x="13" y="10"/>
                    <a:pt x="13" y="10"/>
                    <a:pt x="13" y="10"/>
                  </a:cubicBezTo>
                  <a:cubicBezTo>
                    <a:pt x="10" y="15"/>
                    <a:pt x="8" y="17"/>
                    <a:pt x="5" y="17"/>
                  </a:cubicBezTo>
                  <a:cubicBezTo>
                    <a:pt x="4" y="17"/>
                    <a:pt x="2" y="15"/>
                    <a:pt x="2" y="13"/>
                  </a:cubicBezTo>
                  <a:cubicBezTo>
                    <a:pt x="2" y="10"/>
                    <a:pt x="5" y="6"/>
                    <a:pt x="5" y="4"/>
                  </a:cubicBezTo>
                  <a:cubicBezTo>
                    <a:pt x="5" y="3"/>
                    <a:pt x="5" y="3"/>
                    <a:pt x="4" y="3"/>
                  </a:cubicBezTo>
                  <a:cubicBezTo>
                    <a:pt x="4" y="3"/>
                    <a:pt x="3" y="4"/>
                    <a:pt x="2" y="6"/>
                  </a:cubicBezTo>
                  <a:cubicBezTo>
                    <a:pt x="0" y="6"/>
                    <a:pt x="0" y="6"/>
                    <a:pt x="0" y="6"/>
                  </a:cubicBezTo>
                  <a:cubicBezTo>
                    <a:pt x="2" y="2"/>
                    <a:pt x="3" y="0"/>
                    <a:pt x="6" y="0"/>
                  </a:cubicBezTo>
                  <a:cubicBezTo>
                    <a:pt x="8" y="0"/>
                    <a:pt x="9" y="2"/>
                    <a:pt x="9" y="4"/>
                  </a:cubicBezTo>
                  <a:cubicBezTo>
                    <a:pt x="9" y="7"/>
                    <a:pt x="6" y="10"/>
                    <a:pt x="6" y="12"/>
                  </a:cubicBezTo>
                  <a:cubicBezTo>
                    <a:pt x="6" y="13"/>
                    <a:pt x="7" y="14"/>
                    <a:pt x="7" y="14"/>
                  </a:cubicBezTo>
                  <a:cubicBezTo>
                    <a:pt x="9" y="14"/>
                    <a:pt x="12" y="11"/>
                    <a:pt x="14" y="1"/>
                  </a:cubicBezTo>
                  <a:cubicBezTo>
                    <a:pt x="18" y="1"/>
                    <a:pt x="18" y="1"/>
                    <a:pt x="18" y="1"/>
                  </a:cubicBezTo>
                  <a:cubicBezTo>
                    <a:pt x="16" y="11"/>
                    <a:pt x="16" y="11"/>
                    <a:pt x="16" y="11"/>
                  </a:cubicBezTo>
                  <a:cubicBezTo>
                    <a:pt x="15" y="12"/>
                    <a:pt x="15" y="13"/>
                    <a:pt x="15" y="13"/>
                  </a:cubicBezTo>
                  <a:cubicBezTo>
                    <a:pt x="15" y="14"/>
                    <a:pt x="16" y="14"/>
                    <a:pt x="16" y="14"/>
                  </a:cubicBezTo>
                  <a:cubicBezTo>
                    <a:pt x="17" y="14"/>
                    <a:pt x="18" y="13"/>
                    <a:pt x="18" y="11"/>
                  </a:cubicBezTo>
                  <a:cubicBezTo>
                    <a:pt x="20" y="11"/>
                    <a:pt x="20" y="11"/>
                    <a:pt x="20" y="11"/>
                  </a:cubicBezTo>
                  <a:cubicBezTo>
                    <a:pt x="19" y="15"/>
                    <a:pt x="17" y="17"/>
                    <a:pt x="15" y="17"/>
                  </a:cubicBezTo>
                  <a:cubicBezTo>
                    <a:pt x="13" y="17"/>
                    <a:pt x="12" y="16"/>
                    <a:pt x="12"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0" name="Freeform 27"/>
            <p:cNvSpPr>
              <a:spLocks/>
            </p:cNvSpPr>
            <p:nvPr/>
          </p:nvSpPr>
          <p:spPr bwMode="auto">
            <a:xfrm>
              <a:off x="3090863" y="8129588"/>
              <a:ext cx="44450" cy="74612"/>
            </a:xfrm>
            <a:custGeom>
              <a:avLst/>
              <a:gdLst>
                <a:gd name="T0" fmla="*/ 7 w 12"/>
                <a:gd name="T1" fmla="*/ 6 h 20"/>
                <a:gd name="T2" fmla="*/ 5 w 12"/>
                <a:gd name="T3" fmla="*/ 14 h 20"/>
                <a:gd name="T4" fmla="*/ 4 w 12"/>
                <a:gd name="T5" fmla="*/ 16 h 20"/>
                <a:gd name="T6" fmla="*/ 5 w 12"/>
                <a:gd name="T7" fmla="*/ 17 h 20"/>
                <a:gd name="T8" fmla="*/ 8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8" y="13"/>
                  </a:cubicBezTo>
                  <a:cubicBezTo>
                    <a:pt x="10" y="14"/>
                    <a:pt x="10" y="14"/>
                    <a:pt x="10" y="14"/>
                  </a:cubicBezTo>
                  <a:cubicBezTo>
                    <a:pt x="8"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1" name="Freeform 28"/>
            <p:cNvSpPr>
              <a:spLocks/>
            </p:cNvSpPr>
            <p:nvPr/>
          </p:nvSpPr>
          <p:spPr bwMode="auto">
            <a:xfrm>
              <a:off x="3132138" y="8113713"/>
              <a:ext cx="71438" cy="90487"/>
            </a:xfrm>
            <a:custGeom>
              <a:avLst/>
              <a:gdLst>
                <a:gd name="T0" fmla="*/ 11 w 19"/>
                <a:gd name="T1" fmla="*/ 21 h 24"/>
                <a:gd name="T2" fmla="*/ 13 w 19"/>
                <a:gd name="T3" fmla="*/ 12 h 24"/>
                <a:gd name="T4" fmla="*/ 12 w 19"/>
                <a:gd name="T5" fmla="*/ 10 h 24"/>
                <a:gd name="T6" fmla="*/ 5 w 19"/>
                <a:gd name="T7" fmla="*/ 23 h 24"/>
                <a:gd name="T8" fmla="*/ 0 w 19"/>
                <a:gd name="T9" fmla="*/ 23 h 24"/>
                <a:gd name="T10" fmla="*/ 6 w 19"/>
                <a:gd name="T11" fmla="*/ 3 h 24"/>
                <a:gd name="T12" fmla="*/ 3 w 19"/>
                <a:gd name="T13" fmla="*/ 3 h 24"/>
                <a:gd name="T14" fmla="*/ 4 w 19"/>
                <a:gd name="T15" fmla="*/ 0 h 24"/>
                <a:gd name="T16" fmla="*/ 11 w 19"/>
                <a:gd name="T17" fmla="*/ 0 h 24"/>
                <a:gd name="T18" fmla="*/ 6 w 19"/>
                <a:gd name="T19" fmla="*/ 15 h 24"/>
                <a:gd name="T20" fmla="*/ 7 w 19"/>
                <a:gd name="T21" fmla="*/ 15 h 24"/>
                <a:gd name="T22" fmla="*/ 14 w 19"/>
                <a:gd name="T23" fmla="*/ 7 h 24"/>
                <a:gd name="T24" fmla="*/ 17 w 19"/>
                <a:gd name="T25" fmla="*/ 11 h 24"/>
                <a:gd name="T26" fmla="*/ 14 w 19"/>
                <a:gd name="T27" fmla="*/ 20 h 24"/>
                <a:gd name="T28" fmla="*/ 15 w 19"/>
                <a:gd name="T29" fmla="*/ 21 h 24"/>
                <a:gd name="T30" fmla="*/ 17 w 19"/>
                <a:gd name="T31" fmla="*/ 18 h 24"/>
                <a:gd name="T32" fmla="*/ 19 w 19"/>
                <a:gd name="T33" fmla="*/ 18 h 24"/>
                <a:gd name="T34" fmla="*/ 14 w 19"/>
                <a:gd name="T35" fmla="*/ 24 h 24"/>
                <a:gd name="T36" fmla="*/ 11 w 19"/>
                <a:gd name="T3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4">
                  <a:moveTo>
                    <a:pt x="11" y="21"/>
                  </a:moveTo>
                  <a:cubicBezTo>
                    <a:pt x="11" y="17"/>
                    <a:pt x="13" y="14"/>
                    <a:pt x="13" y="12"/>
                  </a:cubicBezTo>
                  <a:cubicBezTo>
                    <a:pt x="13" y="11"/>
                    <a:pt x="13" y="10"/>
                    <a:pt x="12" y="10"/>
                  </a:cubicBezTo>
                  <a:cubicBezTo>
                    <a:pt x="10" y="10"/>
                    <a:pt x="7" y="13"/>
                    <a:pt x="5" y="23"/>
                  </a:cubicBezTo>
                  <a:cubicBezTo>
                    <a:pt x="0" y="23"/>
                    <a:pt x="0" y="23"/>
                    <a:pt x="0" y="23"/>
                  </a:cubicBezTo>
                  <a:cubicBezTo>
                    <a:pt x="6" y="3"/>
                    <a:pt x="6" y="3"/>
                    <a:pt x="6" y="3"/>
                  </a:cubicBezTo>
                  <a:cubicBezTo>
                    <a:pt x="3" y="3"/>
                    <a:pt x="3" y="3"/>
                    <a:pt x="3" y="3"/>
                  </a:cubicBezTo>
                  <a:cubicBezTo>
                    <a:pt x="4" y="0"/>
                    <a:pt x="4" y="0"/>
                    <a:pt x="4" y="0"/>
                  </a:cubicBezTo>
                  <a:cubicBezTo>
                    <a:pt x="11" y="0"/>
                    <a:pt x="11" y="0"/>
                    <a:pt x="11" y="0"/>
                  </a:cubicBezTo>
                  <a:cubicBezTo>
                    <a:pt x="6" y="15"/>
                    <a:pt x="6" y="15"/>
                    <a:pt x="6" y="15"/>
                  </a:cubicBezTo>
                  <a:cubicBezTo>
                    <a:pt x="7" y="15"/>
                    <a:pt x="7" y="15"/>
                    <a:pt x="7" y="15"/>
                  </a:cubicBezTo>
                  <a:cubicBezTo>
                    <a:pt x="9" y="10"/>
                    <a:pt x="11" y="7"/>
                    <a:pt x="14" y="7"/>
                  </a:cubicBezTo>
                  <a:cubicBezTo>
                    <a:pt x="16" y="7"/>
                    <a:pt x="17" y="9"/>
                    <a:pt x="17" y="11"/>
                  </a:cubicBezTo>
                  <a:cubicBezTo>
                    <a:pt x="17" y="14"/>
                    <a:pt x="14" y="18"/>
                    <a:pt x="14" y="20"/>
                  </a:cubicBezTo>
                  <a:cubicBezTo>
                    <a:pt x="14" y="21"/>
                    <a:pt x="15" y="21"/>
                    <a:pt x="15" y="21"/>
                  </a:cubicBezTo>
                  <a:cubicBezTo>
                    <a:pt x="16" y="21"/>
                    <a:pt x="16" y="20"/>
                    <a:pt x="17" y="18"/>
                  </a:cubicBezTo>
                  <a:cubicBezTo>
                    <a:pt x="19" y="18"/>
                    <a:pt x="19" y="18"/>
                    <a:pt x="19" y="18"/>
                  </a:cubicBezTo>
                  <a:cubicBezTo>
                    <a:pt x="18" y="22"/>
                    <a:pt x="16" y="24"/>
                    <a:pt x="14" y="24"/>
                  </a:cubicBezTo>
                  <a:cubicBezTo>
                    <a:pt x="12" y="24"/>
                    <a:pt x="11" y="23"/>
                    <a:pt x="11"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2" name="Freeform 29"/>
            <p:cNvSpPr>
              <a:spLocks noEditPoints="1"/>
            </p:cNvSpPr>
            <p:nvPr/>
          </p:nvSpPr>
          <p:spPr bwMode="auto">
            <a:xfrm>
              <a:off x="3206750" y="8140700"/>
              <a:ext cx="60325" cy="63500"/>
            </a:xfrm>
            <a:custGeom>
              <a:avLst/>
              <a:gdLst>
                <a:gd name="T0" fmla="*/ 16 w 16"/>
                <a:gd name="T1" fmla="*/ 7 h 17"/>
                <a:gd name="T2" fmla="*/ 7 w 16"/>
                <a:gd name="T3" fmla="*/ 17 h 17"/>
                <a:gd name="T4" fmla="*/ 0 w 16"/>
                <a:gd name="T5" fmla="*/ 10 h 17"/>
                <a:gd name="T6" fmla="*/ 9 w 16"/>
                <a:gd name="T7" fmla="*/ 0 h 17"/>
                <a:gd name="T8" fmla="*/ 16 w 16"/>
                <a:gd name="T9" fmla="*/ 7 h 17"/>
                <a:gd name="T10" fmla="*/ 9 w 16"/>
                <a:gd name="T11" fmla="*/ 2 h 17"/>
                <a:gd name="T12" fmla="*/ 4 w 16"/>
                <a:gd name="T13" fmla="*/ 12 h 17"/>
                <a:gd name="T14" fmla="*/ 7 w 16"/>
                <a:gd name="T15" fmla="*/ 15 h 17"/>
                <a:gd name="T16" fmla="*/ 12 w 16"/>
                <a:gd name="T17" fmla="*/ 5 h 17"/>
                <a:gd name="T18" fmla="*/ 9 w 16"/>
                <a:gd name="T1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7">
                  <a:moveTo>
                    <a:pt x="16" y="7"/>
                  </a:moveTo>
                  <a:cubicBezTo>
                    <a:pt x="16" y="12"/>
                    <a:pt x="11" y="17"/>
                    <a:pt x="7" y="17"/>
                  </a:cubicBezTo>
                  <a:cubicBezTo>
                    <a:pt x="3" y="17"/>
                    <a:pt x="0" y="14"/>
                    <a:pt x="0" y="10"/>
                  </a:cubicBezTo>
                  <a:cubicBezTo>
                    <a:pt x="0" y="5"/>
                    <a:pt x="5" y="0"/>
                    <a:pt x="9" y="0"/>
                  </a:cubicBezTo>
                  <a:cubicBezTo>
                    <a:pt x="13" y="0"/>
                    <a:pt x="16" y="3"/>
                    <a:pt x="16" y="7"/>
                  </a:cubicBezTo>
                  <a:moveTo>
                    <a:pt x="9" y="2"/>
                  </a:moveTo>
                  <a:cubicBezTo>
                    <a:pt x="6" y="2"/>
                    <a:pt x="4" y="8"/>
                    <a:pt x="4" y="12"/>
                  </a:cubicBezTo>
                  <a:cubicBezTo>
                    <a:pt x="4" y="14"/>
                    <a:pt x="5" y="15"/>
                    <a:pt x="7" y="15"/>
                  </a:cubicBezTo>
                  <a:cubicBezTo>
                    <a:pt x="10" y="15"/>
                    <a:pt x="12" y="9"/>
                    <a:pt x="12" y="5"/>
                  </a:cubicBezTo>
                  <a:cubicBezTo>
                    <a:pt x="12" y="3"/>
                    <a:pt x="11" y="2"/>
                    <a:pt x="9" y="2"/>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3" name="Freeform 30"/>
            <p:cNvSpPr>
              <a:spLocks/>
            </p:cNvSpPr>
            <p:nvPr/>
          </p:nvSpPr>
          <p:spPr bwMode="auto">
            <a:xfrm>
              <a:off x="3270250" y="8140700"/>
              <a:ext cx="60325" cy="60325"/>
            </a:xfrm>
            <a:custGeom>
              <a:avLst/>
              <a:gdLst>
                <a:gd name="T0" fmla="*/ 4 w 16"/>
                <a:gd name="T1" fmla="*/ 5 h 16"/>
                <a:gd name="T2" fmla="*/ 4 w 16"/>
                <a:gd name="T3" fmla="*/ 3 h 16"/>
                <a:gd name="T4" fmla="*/ 2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6 w 16"/>
                <a:gd name="T25" fmla="*/ 16 h 16"/>
                <a:gd name="T26" fmla="*/ 2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3" y="4"/>
                    <a:pt x="2" y="7"/>
                  </a:cubicBezTo>
                  <a:cubicBezTo>
                    <a:pt x="0" y="6"/>
                    <a:pt x="0" y="6"/>
                    <a:pt x="0" y="6"/>
                  </a:cubicBezTo>
                  <a:cubicBezTo>
                    <a:pt x="1" y="2"/>
                    <a:pt x="3" y="0"/>
                    <a:pt x="5" y="0"/>
                  </a:cubicBezTo>
                  <a:cubicBezTo>
                    <a:pt x="7" y="0"/>
                    <a:pt x="8" y="2"/>
                    <a:pt x="8" y="4"/>
                  </a:cubicBezTo>
                  <a:cubicBezTo>
                    <a:pt x="8" y="5"/>
                    <a:pt x="8"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6" y="16"/>
                  </a:cubicBezTo>
                  <a:cubicBezTo>
                    <a:pt x="2" y="16"/>
                    <a:pt x="2" y="16"/>
                    <a:pt x="2"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4" name="Freeform 31"/>
            <p:cNvSpPr>
              <a:spLocks noEditPoints="1"/>
            </p:cNvSpPr>
            <p:nvPr/>
          </p:nvSpPr>
          <p:spPr bwMode="auto">
            <a:xfrm>
              <a:off x="3330575" y="8113713"/>
              <a:ext cx="41275" cy="90487"/>
            </a:xfrm>
            <a:custGeom>
              <a:avLst/>
              <a:gdLst>
                <a:gd name="T0" fmla="*/ 6 w 11"/>
                <a:gd name="T1" fmla="*/ 20 h 24"/>
                <a:gd name="T2" fmla="*/ 7 w 11"/>
                <a:gd name="T3" fmla="*/ 21 h 24"/>
                <a:gd name="T4" fmla="*/ 9 w 11"/>
                <a:gd name="T5" fmla="*/ 18 h 24"/>
                <a:gd name="T6" fmla="*/ 11 w 11"/>
                <a:gd name="T7" fmla="*/ 18 h 24"/>
                <a:gd name="T8" fmla="*/ 5 w 11"/>
                <a:gd name="T9" fmla="*/ 24 h 24"/>
                <a:gd name="T10" fmla="*/ 2 w 11"/>
                <a:gd name="T11" fmla="*/ 21 h 24"/>
                <a:gd name="T12" fmla="*/ 5 w 11"/>
                <a:gd name="T13" fmla="*/ 11 h 24"/>
                <a:gd name="T14" fmla="*/ 5 w 11"/>
                <a:gd name="T15" fmla="*/ 10 h 24"/>
                <a:gd name="T16" fmla="*/ 2 w 11"/>
                <a:gd name="T17" fmla="*/ 14 h 24"/>
                <a:gd name="T18" fmla="*/ 0 w 11"/>
                <a:gd name="T19" fmla="*/ 13 h 24"/>
                <a:gd name="T20" fmla="*/ 6 w 11"/>
                <a:gd name="T21" fmla="*/ 7 h 24"/>
                <a:gd name="T22" fmla="*/ 9 w 11"/>
                <a:gd name="T23" fmla="*/ 11 h 24"/>
                <a:gd name="T24" fmla="*/ 6 w 11"/>
                <a:gd name="T25" fmla="*/ 20 h 24"/>
                <a:gd name="T26" fmla="*/ 8 w 11"/>
                <a:gd name="T27" fmla="*/ 5 h 24"/>
                <a:gd name="T28" fmla="*/ 6 w 11"/>
                <a:gd name="T29" fmla="*/ 3 h 24"/>
                <a:gd name="T30" fmla="*/ 8 w 11"/>
                <a:gd name="T31" fmla="*/ 0 h 24"/>
                <a:gd name="T32" fmla="*/ 11 w 11"/>
                <a:gd name="T33" fmla="*/ 2 h 24"/>
                <a:gd name="T34" fmla="*/ 8 w 11"/>
                <a:gd name="T35"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24">
                  <a:moveTo>
                    <a:pt x="6" y="20"/>
                  </a:moveTo>
                  <a:cubicBezTo>
                    <a:pt x="6" y="21"/>
                    <a:pt x="6" y="21"/>
                    <a:pt x="7" y="21"/>
                  </a:cubicBezTo>
                  <a:cubicBezTo>
                    <a:pt x="7" y="21"/>
                    <a:pt x="8" y="20"/>
                    <a:pt x="9" y="18"/>
                  </a:cubicBezTo>
                  <a:cubicBezTo>
                    <a:pt x="11" y="18"/>
                    <a:pt x="11" y="18"/>
                    <a:pt x="11" y="18"/>
                  </a:cubicBezTo>
                  <a:cubicBezTo>
                    <a:pt x="9" y="22"/>
                    <a:pt x="7" y="24"/>
                    <a:pt x="5" y="24"/>
                  </a:cubicBezTo>
                  <a:cubicBezTo>
                    <a:pt x="4" y="24"/>
                    <a:pt x="2" y="23"/>
                    <a:pt x="2" y="21"/>
                  </a:cubicBezTo>
                  <a:cubicBezTo>
                    <a:pt x="2" y="17"/>
                    <a:pt x="5" y="13"/>
                    <a:pt x="5" y="11"/>
                  </a:cubicBezTo>
                  <a:cubicBezTo>
                    <a:pt x="5" y="10"/>
                    <a:pt x="5" y="10"/>
                    <a:pt x="5" y="10"/>
                  </a:cubicBezTo>
                  <a:cubicBezTo>
                    <a:pt x="4" y="10"/>
                    <a:pt x="3" y="11"/>
                    <a:pt x="2" y="14"/>
                  </a:cubicBezTo>
                  <a:cubicBezTo>
                    <a:pt x="0" y="13"/>
                    <a:pt x="0" y="13"/>
                    <a:pt x="0" y="13"/>
                  </a:cubicBezTo>
                  <a:cubicBezTo>
                    <a:pt x="2" y="9"/>
                    <a:pt x="3" y="7"/>
                    <a:pt x="6" y="7"/>
                  </a:cubicBezTo>
                  <a:cubicBezTo>
                    <a:pt x="7" y="7"/>
                    <a:pt x="9" y="9"/>
                    <a:pt x="9" y="11"/>
                  </a:cubicBezTo>
                  <a:cubicBezTo>
                    <a:pt x="9" y="14"/>
                    <a:pt x="6" y="18"/>
                    <a:pt x="6" y="20"/>
                  </a:cubicBezTo>
                  <a:moveTo>
                    <a:pt x="8" y="5"/>
                  </a:moveTo>
                  <a:cubicBezTo>
                    <a:pt x="6" y="5"/>
                    <a:pt x="6" y="4"/>
                    <a:pt x="6" y="3"/>
                  </a:cubicBezTo>
                  <a:cubicBezTo>
                    <a:pt x="6" y="2"/>
                    <a:pt x="7" y="0"/>
                    <a:pt x="8" y="0"/>
                  </a:cubicBezTo>
                  <a:cubicBezTo>
                    <a:pt x="10" y="0"/>
                    <a:pt x="11" y="1"/>
                    <a:pt x="11" y="2"/>
                  </a:cubicBezTo>
                  <a:cubicBezTo>
                    <a:pt x="11" y="3"/>
                    <a:pt x="9" y="5"/>
                    <a:pt x="8"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5" name="Freeform 32"/>
            <p:cNvSpPr>
              <a:spLocks/>
            </p:cNvSpPr>
            <p:nvPr/>
          </p:nvSpPr>
          <p:spPr bwMode="auto">
            <a:xfrm>
              <a:off x="3379788" y="8129588"/>
              <a:ext cx="44450" cy="74612"/>
            </a:xfrm>
            <a:custGeom>
              <a:avLst/>
              <a:gdLst>
                <a:gd name="T0" fmla="*/ 7 w 12"/>
                <a:gd name="T1" fmla="*/ 6 h 20"/>
                <a:gd name="T2" fmla="*/ 5 w 12"/>
                <a:gd name="T3" fmla="*/ 14 h 20"/>
                <a:gd name="T4" fmla="*/ 4 w 12"/>
                <a:gd name="T5" fmla="*/ 16 h 20"/>
                <a:gd name="T6" fmla="*/ 5 w 12"/>
                <a:gd name="T7" fmla="*/ 17 h 20"/>
                <a:gd name="T8" fmla="*/ 9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9" y="13"/>
                  </a:cubicBezTo>
                  <a:cubicBezTo>
                    <a:pt x="10" y="14"/>
                    <a:pt x="10" y="14"/>
                    <a:pt x="10" y="14"/>
                  </a:cubicBezTo>
                  <a:cubicBezTo>
                    <a:pt x="9"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6" name="Freeform 33"/>
            <p:cNvSpPr>
              <a:spLocks/>
            </p:cNvSpPr>
            <p:nvPr/>
          </p:nvSpPr>
          <p:spPr bwMode="auto">
            <a:xfrm>
              <a:off x="3424238" y="8140700"/>
              <a:ext cx="68263" cy="82550"/>
            </a:xfrm>
            <a:custGeom>
              <a:avLst/>
              <a:gdLst>
                <a:gd name="T0" fmla="*/ 8 w 18"/>
                <a:gd name="T1" fmla="*/ 3 h 22"/>
                <a:gd name="T2" fmla="*/ 6 w 18"/>
                <a:gd name="T3" fmla="*/ 12 h 22"/>
                <a:gd name="T4" fmla="*/ 7 w 18"/>
                <a:gd name="T5" fmla="*/ 13 h 22"/>
                <a:gd name="T6" fmla="*/ 14 w 18"/>
                <a:gd name="T7" fmla="*/ 1 h 22"/>
                <a:gd name="T8" fmla="*/ 18 w 18"/>
                <a:gd name="T9" fmla="*/ 1 h 22"/>
                <a:gd name="T10" fmla="*/ 15 w 18"/>
                <a:gd name="T11" fmla="*/ 14 h 22"/>
                <a:gd name="T12" fmla="*/ 5 w 18"/>
                <a:gd name="T13" fmla="*/ 22 h 22"/>
                <a:gd name="T14" fmla="*/ 0 w 18"/>
                <a:gd name="T15" fmla="*/ 19 h 22"/>
                <a:gd name="T16" fmla="*/ 3 w 18"/>
                <a:gd name="T17" fmla="*/ 17 h 22"/>
                <a:gd name="T18" fmla="*/ 5 w 18"/>
                <a:gd name="T19" fmla="*/ 19 h 22"/>
                <a:gd name="T20" fmla="*/ 4 w 18"/>
                <a:gd name="T21" fmla="*/ 20 h 22"/>
                <a:gd name="T22" fmla="*/ 5 w 18"/>
                <a:gd name="T23" fmla="*/ 20 h 22"/>
                <a:gd name="T24" fmla="*/ 11 w 18"/>
                <a:gd name="T25" fmla="*/ 14 h 22"/>
                <a:gd name="T26" fmla="*/ 12 w 18"/>
                <a:gd name="T27" fmla="*/ 11 h 22"/>
                <a:gd name="T28" fmla="*/ 12 w 18"/>
                <a:gd name="T29" fmla="*/ 11 h 22"/>
                <a:gd name="T30" fmla="*/ 5 w 18"/>
                <a:gd name="T31" fmla="*/ 16 h 22"/>
                <a:gd name="T32" fmla="*/ 2 w 18"/>
                <a:gd name="T33" fmla="*/ 12 h 22"/>
                <a:gd name="T34" fmla="*/ 4 w 18"/>
                <a:gd name="T35" fmla="*/ 4 h 22"/>
                <a:gd name="T36" fmla="*/ 4 w 18"/>
                <a:gd name="T37" fmla="*/ 3 h 22"/>
                <a:gd name="T38" fmla="*/ 1 w 18"/>
                <a:gd name="T39" fmla="*/ 7 h 22"/>
                <a:gd name="T40" fmla="*/ 0 w 18"/>
                <a:gd name="T41" fmla="*/ 6 h 22"/>
                <a:gd name="T42" fmla="*/ 5 w 18"/>
                <a:gd name="T43" fmla="*/ 0 h 22"/>
                <a:gd name="T44" fmla="*/ 8 w 18"/>
                <a:gd name="T45"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22">
                  <a:moveTo>
                    <a:pt x="8" y="3"/>
                  </a:moveTo>
                  <a:cubicBezTo>
                    <a:pt x="8" y="7"/>
                    <a:pt x="6" y="10"/>
                    <a:pt x="6" y="12"/>
                  </a:cubicBezTo>
                  <a:cubicBezTo>
                    <a:pt x="6" y="12"/>
                    <a:pt x="6" y="13"/>
                    <a:pt x="7" y="13"/>
                  </a:cubicBezTo>
                  <a:cubicBezTo>
                    <a:pt x="9" y="13"/>
                    <a:pt x="11" y="11"/>
                    <a:pt x="14" y="1"/>
                  </a:cubicBezTo>
                  <a:cubicBezTo>
                    <a:pt x="18" y="1"/>
                    <a:pt x="18" y="1"/>
                    <a:pt x="18" y="1"/>
                  </a:cubicBezTo>
                  <a:cubicBezTo>
                    <a:pt x="15" y="14"/>
                    <a:pt x="15" y="14"/>
                    <a:pt x="15" y="14"/>
                  </a:cubicBezTo>
                  <a:cubicBezTo>
                    <a:pt x="13" y="20"/>
                    <a:pt x="10" y="22"/>
                    <a:pt x="5" y="22"/>
                  </a:cubicBezTo>
                  <a:cubicBezTo>
                    <a:pt x="3" y="22"/>
                    <a:pt x="0" y="22"/>
                    <a:pt x="0" y="19"/>
                  </a:cubicBezTo>
                  <a:cubicBezTo>
                    <a:pt x="0" y="18"/>
                    <a:pt x="1" y="17"/>
                    <a:pt x="3" y="17"/>
                  </a:cubicBezTo>
                  <a:cubicBezTo>
                    <a:pt x="4" y="17"/>
                    <a:pt x="5" y="18"/>
                    <a:pt x="5" y="19"/>
                  </a:cubicBezTo>
                  <a:cubicBezTo>
                    <a:pt x="5" y="19"/>
                    <a:pt x="4" y="20"/>
                    <a:pt x="4" y="20"/>
                  </a:cubicBezTo>
                  <a:cubicBezTo>
                    <a:pt x="4" y="20"/>
                    <a:pt x="5" y="20"/>
                    <a:pt x="5" y="20"/>
                  </a:cubicBezTo>
                  <a:cubicBezTo>
                    <a:pt x="8" y="20"/>
                    <a:pt x="10" y="18"/>
                    <a:pt x="11" y="14"/>
                  </a:cubicBezTo>
                  <a:cubicBezTo>
                    <a:pt x="12" y="11"/>
                    <a:pt x="12" y="11"/>
                    <a:pt x="12" y="11"/>
                  </a:cubicBezTo>
                  <a:cubicBezTo>
                    <a:pt x="12" y="11"/>
                    <a:pt x="12" y="11"/>
                    <a:pt x="12" y="11"/>
                  </a:cubicBezTo>
                  <a:cubicBezTo>
                    <a:pt x="10" y="14"/>
                    <a:pt x="7" y="16"/>
                    <a:pt x="5" y="16"/>
                  </a:cubicBezTo>
                  <a:cubicBezTo>
                    <a:pt x="3" y="16"/>
                    <a:pt x="2" y="14"/>
                    <a:pt x="2" y="12"/>
                  </a:cubicBezTo>
                  <a:cubicBezTo>
                    <a:pt x="2" y="10"/>
                    <a:pt x="4" y="6"/>
                    <a:pt x="4" y="4"/>
                  </a:cubicBezTo>
                  <a:cubicBezTo>
                    <a:pt x="4" y="3"/>
                    <a:pt x="4" y="3"/>
                    <a:pt x="4" y="3"/>
                  </a:cubicBezTo>
                  <a:cubicBezTo>
                    <a:pt x="3" y="3"/>
                    <a:pt x="2" y="5"/>
                    <a:pt x="1" y="7"/>
                  </a:cubicBezTo>
                  <a:cubicBezTo>
                    <a:pt x="0" y="6"/>
                    <a:pt x="0" y="6"/>
                    <a:pt x="0" y="6"/>
                  </a:cubicBezTo>
                  <a:cubicBezTo>
                    <a:pt x="1" y="2"/>
                    <a:pt x="3" y="0"/>
                    <a:pt x="5" y="0"/>
                  </a:cubicBezTo>
                  <a:cubicBezTo>
                    <a:pt x="7" y="0"/>
                    <a:pt x="8" y="2"/>
                    <a:pt x="8" y="3"/>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7" name="Freeform 34"/>
            <p:cNvSpPr>
              <a:spLocks/>
            </p:cNvSpPr>
            <p:nvPr/>
          </p:nvSpPr>
          <p:spPr bwMode="auto">
            <a:xfrm>
              <a:off x="1797050" y="7615238"/>
              <a:ext cx="396875" cy="427037"/>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8" name="Freeform 35"/>
            <p:cNvSpPr>
              <a:spLocks/>
            </p:cNvSpPr>
            <p:nvPr/>
          </p:nvSpPr>
          <p:spPr bwMode="auto">
            <a:xfrm>
              <a:off x="2273300" y="7623175"/>
              <a:ext cx="261938" cy="412750"/>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9" name="Freeform 36"/>
            <p:cNvSpPr>
              <a:spLocks/>
            </p:cNvSpPr>
            <p:nvPr/>
          </p:nvSpPr>
          <p:spPr bwMode="auto">
            <a:xfrm>
              <a:off x="2493963" y="7618413"/>
              <a:ext cx="627063" cy="41751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0" name="Freeform 37"/>
            <p:cNvSpPr>
              <a:spLocks noEditPoints="1"/>
            </p:cNvSpPr>
            <p:nvPr/>
          </p:nvSpPr>
          <p:spPr bwMode="auto">
            <a:xfrm>
              <a:off x="3060700" y="7623175"/>
              <a:ext cx="431800" cy="412750"/>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33559888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Breaker 4 Big">
    <p:spTree>
      <p:nvGrpSpPr>
        <p:cNvPr id="1" name=""/>
        <p:cNvGrpSpPr/>
        <p:nvPr/>
      </p:nvGrpSpPr>
      <p:grpSpPr>
        <a:xfrm>
          <a:off x="0" y="0"/>
          <a:ext cx="0" cy="0"/>
          <a:chOff x="0" y="0"/>
          <a:chExt cx="0" cy="0"/>
        </a:xfrm>
      </p:grpSpPr>
      <p:sp>
        <p:nvSpPr>
          <p:cNvPr id="3" name="Rectangle 2"/>
          <p:cNvSpPr/>
          <p:nvPr/>
        </p:nvSpPr>
        <p:spPr>
          <a:xfrm>
            <a:off x="0" y="0"/>
            <a:ext cx="12192000" cy="3657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4" name="Group 3"/>
          <p:cNvGrpSpPr/>
          <p:nvPr/>
        </p:nvGrpSpPr>
        <p:grpSpPr>
          <a:xfrm>
            <a:off x="-984076" y="-7502"/>
            <a:ext cx="14511747" cy="3665102"/>
            <a:chOff x="0" y="9590"/>
            <a:chExt cx="3247100" cy="820091"/>
          </a:xfrm>
          <a:solidFill>
            <a:srgbClr val="00BBFE"/>
          </a:solidFill>
        </p:grpSpPr>
        <p:sp>
          <p:nvSpPr>
            <p:cNvPr id="41" name="Freeform 34"/>
            <p:cNvSpPr>
              <a:spLocks/>
            </p:cNvSpPr>
            <p:nvPr/>
          </p:nvSpPr>
          <p:spPr bwMode="auto">
            <a:xfrm>
              <a:off x="0" y="9590"/>
              <a:ext cx="760089" cy="820091"/>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2" name="Freeform 35"/>
            <p:cNvSpPr>
              <a:spLocks/>
            </p:cNvSpPr>
            <p:nvPr/>
          </p:nvSpPr>
          <p:spPr bwMode="auto">
            <a:xfrm>
              <a:off x="912107" y="24832"/>
              <a:ext cx="501660" cy="792654"/>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3" name="Freeform 36"/>
            <p:cNvSpPr>
              <a:spLocks/>
            </p:cNvSpPr>
            <p:nvPr/>
          </p:nvSpPr>
          <p:spPr bwMode="auto">
            <a:xfrm>
              <a:off x="1334717" y="15687"/>
              <a:ext cx="1200941" cy="801799"/>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0" name="Freeform 37"/>
            <p:cNvSpPr>
              <a:spLocks noEditPoints="1"/>
            </p:cNvSpPr>
            <p:nvPr/>
          </p:nvSpPr>
          <p:spPr bwMode="auto">
            <a:xfrm>
              <a:off x="2420123" y="24832"/>
              <a:ext cx="826977" cy="792654"/>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2" name="Title 1"/>
          <p:cNvSpPr>
            <a:spLocks noGrp="1"/>
          </p:cNvSpPr>
          <p:nvPr>
            <p:ph type="ctrTitle" hasCustomPrompt="1"/>
          </p:nvPr>
        </p:nvSpPr>
        <p:spPr>
          <a:xfrm>
            <a:off x="649112" y="839271"/>
            <a:ext cx="6248400" cy="1470025"/>
          </a:xfrm>
        </p:spPr>
        <p:txBody>
          <a:bodyPr anchor="b">
            <a:noAutofit/>
          </a:bodyPr>
          <a:lstStyle>
            <a:lvl1pPr algn="l" defTabSz="914400" rtl="0" eaLnBrk="1" latinLnBrk="0" hangingPunct="1">
              <a:spcBef>
                <a:spcPct val="0"/>
              </a:spcBef>
              <a:buNone/>
              <a:defRPr lang="en-US" sz="3200" b="1" kern="1200" spc="150" baseline="0" dirty="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626533" y="2327812"/>
            <a:ext cx="6282267" cy="871537"/>
          </a:xfrm>
        </p:spPr>
        <p:txBody>
          <a:bodyPr>
            <a:noAutofit/>
          </a:bodyPr>
          <a:lstStyle>
            <a:lvl1pPr marL="0" indent="0" algn="l" defTabSz="914400" rtl="0" eaLnBrk="1" latinLnBrk="0" hangingPunct="1">
              <a:spcBef>
                <a:spcPct val="20000"/>
              </a:spcBef>
              <a:buFont typeface="Arial" panose="020B0604020202020204" pitchFamily="34" charset="0"/>
              <a:buNone/>
              <a:defRPr lang="en-US" sz="2800" b="0" i="1" kern="1200" dirty="0">
                <a:solidFill>
                  <a:schemeClr val="bg1"/>
                </a:solidFill>
                <a:latin typeface="Cambria" panose="02040503050406030204" pitchFamily="18" charset="0"/>
                <a:ea typeface="+mn-ea"/>
                <a:cs typeface="Arial" panose="020B0604020202020204" pitchFamily="34" charset="0"/>
              </a:defRPr>
            </a:lvl1pPr>
          </a:lstStyle>
          <a:p>
            <a:pPr marL="0" lvl="0" indent="0" algn="l" defTabSz="914400" rtl="0" eaLnBrk="1" latinLnBrk="0" hangingPunct="1">
              <a:spcBef>
                <a:spcPct val="20000"/>
              </a:spcBef>
              <a:buFont typeface="Arial" panose="020B0604020202020204" pitchFamily="34" charset="0"/>
              <a:buNone/>
            </a:pPr>
            <a:r>
              <a:rPr lang="en-US"/>
              <a:t>Edit Master text styles</a:t>
            </a:r>
          </a:p>
        </p:txBody>
      </p:sp>
      <p:grpSp>
        <p:nvGrpSpPr>
          <p:cNvPr id="44" name="Group 43"/>
          <p:cNvGrpSpPr/>
          <p:nvPr/>
        </p:nvGrpSpPr>
        <p:grpSpPr>
          <a:xfrm>
            <a:off x="0" y="6394433"/>
            <a:ext cx="12192000" cy="472857"/>
            <a:chOff x="2254250" y="3306763"/>
            <a:chExt cx="4635500" cy="239712"/>
          </a:xfrm>
        </p:grpSpPr>
        <p:sp>
          <p:nvSpPr>
            <p:cNvPr id="45" name="Freeform 6"/>
            <p:cNvSpPr>
              <a:spLocks/>
            </p:cNvSpPr>
            <p:nvPr/>
          </p:nvSpPr>
          <p:spPr bwMode="auto">
            <a:xfrm>
              <a:off x="2254250" y="3306763"/>
              <a:ext cx="4635500" cy="190500"/>
            </a:xfrm>
            <a:custGeom>
              <a:avLst/>
              <a:gdLst>
                <a:gd name="T0" fmla="*/ 1236 w 1236"/>
                <a:gd name="T1" fmla="*/ 0 h 51"/>
                <a:gd name="T2" fmla="*/ 1211 w 1236"/>
                <a:gd name="T3" fmla="*/ 2 h 51"/>
                <a:gd name="T4" fmla="*/ 1185 w 1236"/>
                <a:gd name="T5" fmla="*/ 0 h 51"/>
                <a:gd name="T6" fmla="*/ 1159 w 1236"/>
                <a:gd name="T7" fmla="*/ 2 h 51"/>
                <a:gd name="T8" fmla="*/ 1133 w 1236"/>
                <a:gd name="T9" fmla="*/ 0 h 51"/>
                <a:gd name="T10" fmla="*/ 1107 w 1236"/>
                <a:gd name="T11" fmla="*/ 2 h 51"/>
                <a:gd name="T12" fmla="*/ 1081 w 1236"/>
                <a:gd name="T13" fmla="*/ 0 h 51"/>
                <a:gd name="T14" fmla="*/ 1056 w 1236"/>
                <a:gd name="T15" fmla="*/ 2 h 51"/>
                <a:gd name="T16" fmla="*/ 1030 w 1236"/>
                <a:gd name="T17" fmla="*/ 0 h 51"/>
                <a:gd name="T18" fmla="*/ 1030 w 1236"/>
                <a:gd name="T19" fmla="*/ 0 h 51"/>
                <a:gd name="T20" fmla="*/ 1005 w 1236"/>
                <a:gd name="T21" fmla="*/ 2 h 51"/>
                <a:gd name="T22" fmla="*/ 979 w 1236"/>
                <a:gd name="T23" fmla="*/ 0 h 51"/>
                <a:gd name="T24" fmla="*/ 953 w 1236"/>
                <a:gd name="T25" fmla="*/ 2 h 51"/>
                <a:gd name="T26" fmla="*/ 927 w 1236"/>
                <a:gd name="T27" fmla="*/ 0 h 51"/>
                <a:gd name="T28" fmla="*/ 901 w 1236"/>
                <a:gd name="T29" fmla="*/ 2 h 51"/>
                <a:gd name="T30" fmla="*/ 875 w 1236"/>
                <a:gd name="T31" fmla="*/ 0 h 51"/>
                <a:gd name="T32" fmla="*/ 850 w 1236"/>
                <a:gd name="T33" fmla="*/ 2 h 51"/>
                <a:gd name="T34" fmla="*/ 824 w 1236"/>
                <a:gd name="T35" fmla="*/ 0 h 51"/>
                <a:gd name="T36" fmla="*/ 812 w 1236"/>
                <a:gd name="T37" fmla="*/ 1 h 51"/>
                <a:gd name="T38" fmla="*/ 786 w 1236"/>
                <a:gd name="T39" fmla="*/ 1 h 51"/>
                <a:gd name="T40" fmla="*/ 760 w 1236"/>
                <a:gd name="T41" fmla="*/ 1 h 51"/>
                <a:gd name="T42" fmla="*/ 734 w 1236"/>
                <a:gd name="T43" fmla="*/ 1 h 51"/>
                <a:gd name="T44" fmla="*/ 708 w 1236"/>
                <a:gd name="T45" fmla="*/ 1 h 51"/>
                <a:gd name="T46" fmla="*/ 682 w 1236"/>
                <a:gd name="T47" fmla="*/ 1 h 51"/>
                <a:gd name="T48" fmla="*/ 657 w 1236"/>
                <a:gd name="T49" fmla="*/ 1 h 51"/>
                <a:gd name="T50" fmla="*/ 631 w 1236"/>
                <a:gd name="T51" fmla="*/ 1 h 51"/>
                <a:gd name="T52" fmla="*/ 618 w 1236"/>
                <a:gd name="T53" fmla="*/ 0 h 51"/>
                <a:gd name="T54" fmla="*/ 593 w 1236"/>
                <a:gd name="T55" fmla="*/ 2 h 51"/>
                <a:gd name="T56" fmla="*/ 567 w 1236"/>
                <a:gd name="T57" fmla="*/ 0 h 51"/>
                <a:gd name="T58" fmla="*/ 541 w 1236"/>
                <a:gd name="T59" fmla="*/ 2 h 51"/>
                <a:gd name="T60" fmla="*/ 515 w 1236"/>
                <a:gd name="T61" fmla="*/ 0 h 51"/>
                <a:gd name="T62" fmla="*/ 489 w 1236"/>
                <a:gd name="T63" fmla="*/ 2 h 51"/>
                <a:gd name="T64" fmla="*/ 464 w 1236"/>
                <a:gd name="T65" fmla="*/ 0 h 51"/>
                <a:gd name="T66" fmla="*/ 438 w 1236"/>
                <a:gd name="T67" fmla="*/ 2 h 51"/>
                <a:gd name="T68" fmla="*/ 412 w 1236"/>
                <a:gd name="T69" fmla="*/ 0 h 51"/>
                <a:gd name="T70" fmla="*/ 387 w 1236"/>
                <a:gd name="T71" fmla="*/ 2 h 51"/>
                <a:gd name="T72" fmla="*/ 361 w 1236"/>
                <a:gd name="T73" fmla="*/ 0 h 51"/>
                <a:gd name="T74" fmla="*/ 335 w 1236"/>
                <a:gd name="T75" fmla="*/ 2 h 51"/>
                <a:gd name="T76" fmla="*/ 309 w 1236"/>
                <a:gd name="T77" fmla="*/ 0 h 51"/>
                <a:gd name="T78" fmla="*/ 284 w 1236"/>
                <a:gd name="T79" fmla="*/ 2 h 51"/>
                <a:gd name="T80" fmla="*/ 258 w 1236"/>
                <a:gd name="T81" fmla="*/ 0 h 51"/>
                <a:gd name="T82" fmla="*/ 232 w 1236"/>
                <a:gd name="T83" fmla="*/ 2 h 51"/>
                <a:gd name="T84" fmla="*/ 206 w 1236"/>
                <a:gd name="T85" fmla="*/ 0 h 51"/>
                <a:gd name="T86" fmla="*/ 206 w 1236"/>
                <a:gd name="T87" fmla="*/ 0 h 51"/>
                <a:gd name="T88" fmla="*/ 181 w 1236"/>
                <a:gd name="T89" fmla="*/ 2 h 51"/>
                <a:gd name="T90" fmla="*/ 155 w 1236"/>
                <a:gd name="T91" fmla="*/ 0 h 51"/>
                <a:gd name="T92" fmla="*/ 129 w 1236"/>
                <a:gd name="T93" fmla="*/ 2 h 51"/>
                <a:gd name="T94" fmla="*/ 103 w 1236"/>
                <a:gd name="T95" fmla="*/ 0 h 51"/>
                <a:gd name="T96" fmla="*/ 78 w 1236"/>
                <a:gd name="T97" fmla="*/ 2 h 51"/>
                <a:gd name="T98" fmla="*/ 52 w 1236"/>
                <a:gd name="T99" fmla="*/ 0 h 51"/>
                <a:gd name="T100" fmla="*/ 26 w 1236"/>
                <a:gd name="T101" fmla="*/ 2 h 51"/>
                <a:gd name="T102" fmla="*/ 0 w 1236"/>
                <a:gd name="T103" fmla="*/ 0 h 51"/>
                <a:gd name="T104" fmla="*/ 1236 w 1236"/>
                <a:gd name="T10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1">
                  <a:moveTo>
                    <a:pt x="1236" y="51"/>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1"/>
                    <a:pt x="0" y="51"/>
                    <a:pt x="0" y="51"/>
                  </a:cubicBezTo>
                  <a:lnTo>
                    <a:pt x="1236" y="5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6" name="Rectangle 7"/>
            <p:cNvSpPr>
              <a:spLocks noChangeArrowheads="1"/>
            </p:cNvSpPr>
            <p:nvPr/>
          </p:nvSpPr>
          <p:spPr bwMode="auto">
            <a:xfrm>
              <a:off x="2254250" y="3373438"/>
              <a:ext cx="4635500" cy="173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grpSp>
        <p:nvGrpSpPr>
          <p:cNvPr id="47" name="Group 46"/>
          <p:cNvGrpSpPr/>
          <p:nvPr/>
        </p:nvGrpSpPr>
        <p:grpSpPr>
          <a:xfrm>
            <a:off x="8185067" y="4985965"/>
            <a:ext cx="2790283" cy="982820"/>
            <a:chOff x="866775" y="7446964"/>
            <a:chExt cx="2625726" cy="922336"/>
          </a:xfrm>
        </p:grpSpPr>
        <p:sp>
          <p:nvSpPr>
            <p:cNvPr id="48" name="Freeform 6"/>
            <p:cNvSpPr>
              <a:spLocks/>
            </p:cNvSpPr>
            <p:nvPr/>
          </p:nvSpPr>
          <p:spPr bwMode="auto">
            <a:xfrm>
              <a:off x="1042988" y="8031163"/>
              <a:ext cx="438150" cy="192087"/>
            </a:xfrm>
            <a:custGeom>
              <a:avLst/>
              <a:gdLst>
                <a:gd name="T0" fmla="*/ 117 w 117"/>
                <a:gd name="T1" fmla="*/ 33 h 51"/>
                <a:gd name="T2" fmla="*/ 98 w 117"/>
                <a:gd name="T3" fmla="*/ 0 h 51"/>
                <a:gd name="T4" fmla="*/ 58 w 117"/>
                <a:gd name="T5" fmla="*/ 13 h 51"/>
                <a:gd name="T6" fmla="*/ 19 w 117"/>
                <a:gd name="T7" fmla="*/ 0 h 51"/>
                <a:gd name="T8" fmla="*/ 0 w 117"/>
                <a:gd name="T9" fmla="*/ 33 h 51"/>
                <a:gd name="T10" fmla="*/ 58 w 117"/>
                <a:gd name="T11" fmla="*/ 51 h 51"/>
                <a:gd name="T12" fmla="*/ 117 w 117"/>
                <a:gd name="T13" fmla="*/ 33 h 51"/>
              </a:gdLst>
              <a:ahLst/>
              <a:cxnLst>
                <a:cxn ang="0">
                  <a:pos x="T0" y="T1"/>
                </a:cxn>
                <a:cxn ang="0">
                  <a:pos x="T2" y="T3"/>
                </a:cxn>
                <a:cxn ang="0">
                  <a:pos x="T4" y="T5"/>
                </a:cxn>
                <a:cxn ang="0">
                  <a:pos x="T6" y="T7"/>
                </a:cxn>
                <a:cxn ang="0">
                  <a:pos x="T8" y="T9"/>
                </a:cxn>
                <a:cxn ang="0">
                  <a:pos x="T10" y="T11"/>
                </a:cxn>
                <a:cxn ang="0">
                  <a:pos x="T12" y="T13"/>
                </a:cxn>
              </a:cxnLst>
              <a:rect l="0" t="0" r="r" b="b"/>
              <a:pathLst>
                <a:path w="117" h="51">
                  <a:moveTo>
                    <a:pt x="117" y="33"/>
                  </a:moveTo>
                  <a:cubicBezTo>
                    <a:pt x="112" y="23"/>
                    <a:pt x="105" y="12"/>
                    <a:pt x="98" y="0"/>
                  </a:cubicBezTo>
                  <a:cubicBezTo>
                    <a:pt x="87" y="8"/>
                    <a:pt x="73" y="13"/>
                    <a:pt x="58" y="13"/>
                  </a:cubicBezTo>
                  <a:cubicBezTo>
                    <a:pt x="44" y="13"/>
                    <a:pt x="30" y="8"/>
                    <a:pt x="19" y="0"/>
                  </a:cubicBezTo>
                  <a:cubicBezTo>
                    <a:pt x="12" y="12"/>
                    <a:pt x="5" y="23"/>
                    <a:pt x="0" y="33"/>
                  </a:cubicBezTo>
                  <a:cubicBezTo>
                    <a:pt x="17" y="44"/>
                    <a:pt x="37" y="51"/>
                    <a:pt x="58" y="51"/>
                  </a:cubicBezTo>
                  <a:cubicBezTo>
                    <a:pt x="80" y="51"/>
                    <a:pt x="100" y="44"/>
                    <a:pt x="117" y="33"/>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49" name="Freeform 7"/>
            <p:cNvSpPr>
              <a:spLocks/>
            </p:cNvSpPr>
            <p:nvPr/>
          </p:nvSpPr>
          <p:spPr bwMode="auto">
            <a:xfrm>
              <a:off x="866775" y="7446964"/>
              <a:ext cx="790575" cy="708025"/>
            </a:xfrm>
            <a:custGeom>
              <a:avLst/>
              <a:gdLst>
                <a:gd name="T0" fmla="*/ 119 w 211"/>
                <a:gd name="T1" fmla="*/ 0 h 189"/>
                <a:gd name="T2" fmla="*/ 173 w 211"/>
                <a:gd name="T3" fmla="*/ 102 h 189"/>
                <a:gd name="T4" fmla="*/ 169 w 211"/>
                <a:gd name="T5" fmla="*/ 124 h 189"/>
                <a:gd name="T6" fmla="*/ 120 w 211"/>
                <a:gd name="T7" fmla="*/ 58 h 189"/>
                <a:gd name="T8" fmla="*/ 105 w 211"/>
                <a:gd name="T9" fmla="*/ 41 h 189"/>
                <a:gd name="T10" fmla="*/ 91 w 211"/>
                <a:gd name="T11" fmla="*/ 58 h 189"/>
                <a:gd name="T12" fmla="*/ 42 w 211"/>
                <a:gd name="T13" fmla="*/ 124 h 189"/>
                <a:gd name="T14" fmla="*/ 38 w 211"/>
                <a:gd name="T15" fmla="*/ 102 h 189"/>
                <a:gd name="T16" fmla="*/ 92 w 211"/>
                <a:gd name="T17" fmla="*/ 0 h 189"/>
                <a:gd name="T18" fmla="*/ 45 w 211"/>
                <a:gd name="T19" fmla="*/ 0 h 189"/>
                <a:gd name="T20" fmla="*/ 0 w 211"/>
                <a:gd name="T21" fmla="*/ 102 h 189"/>
                <a:gd name="T22" fmla="*/ 19 w 211"/>
                <a:gd name="T23" fmla="*/ 162 h 189"/>
                <a:gd name="T24" fmla="*/ 47 w 211"/>
                <a:gd name="T25" fmla="*/ 189 h 189"/>
                <a:gd name="T26" fmla="*/ 66 w 211"/>
                <a:gd name="T27" fmla="*/ 156 h 189"/>
                <a:gd name="T28" fmla="*/ 105 w 211"/>
                <a:gd name="T29" fmla="*/ 100 h 189"/>
                <a:gd name="T30" fmla="*/ 145 w 211"/>
                <a:gd name="T31" fmla="*/ 156 h 189"/>
                <a:gd name="T32" fmla="*/ 164 w 211"/>
                <a:gd name="T33" fmla="*/ 189 h 189"/>
                <a:gd name="T34" fmla="*/ 192 w 211"/>
                <a:gd name="T35" fmla="*/ 162 h 189"/>
                <a:gd name="T36" fmla="*/ 211 w 211"/>
                <a:gd name="T37" fmla="*/ 102 h 189"/>
                <a:gd name="T38" fmla="*/ 166 w 211"/>
                <a:gd name="T39" fmla="*/ 0 h 189"/>
                <a:gd name="T40" fmla="*/ 119 w 211"/>
                <a:gd name="T41"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189">
                  <a:moveTo>
                    <a:pt x="119" y="0"/>
                  </a:moveTo>
                  <a:cubicBezTo>
                    <a:pt x="146" y="37"/>
                    <a:pt x="173" y="80"/>
                    <a:pt x="173" y="102"/>
                  </a:cubicBezTo>
                  <a:cubicBezTo>
                    <a:pt x="173" y="110"/>
                    <a:pt x="172" y="117"/>
                    <a:pt x="169" y="124"/>
                  </a:cubicBezTo>
                  <a:cubicBezTo>
                    <a:pt x="149" y="93"/>
                    <a:pt x="127" y="67"/>
                    <a:pt x="120" y="58"/>
                  </a:cubicBezTo>
                  <a:cubicBezTo>
                    <a:pt x="105" y="41"/>
                    <a:pt x="105" y="41"/>
                    <a:pt x="105" y="41"/>
                  </a:cubicBezTo>
                  <a:cubicBezTo>
                    <a:pt x="91" y="58"/>
                    <a:pt x="91" y="58"/>
                    <a:pt x="91" y="58"/>
                  </a:cubicBezTo>
                  <a:cubicBezTo>
                    <a:pt x="84" y="67"/>
                    <a:pt x="62" y="93"/>
                    <a:pt x="42" y="124"/>
                  </a:cubicBezTo>
                  <a:cubicBezTo>
                    <a:pt x="39" y="117"/>
                    <a:pt x="38" y="110"/>
                    <a:pt x="38" y="102"/>
                  </a:cubicBezTo>
                  <a:cubicBezTo>
                    <a:pt x="38" y="80"/>
                    <a:pt x="65" y="37"/>
                    <a:pt x="92" y="0"/>
                  </a:cubicBezTo>
                  <a:cubicBezTo>
                    <a:pt x="45" y="0"/>
                    <a:pt x="45" y="0"/>
                    <a:pt x="45" y="0"/>
                  </a:cubicBezTo>
                  <a:cubicBezTo>
                    <a:pt x="22" y="34"/>
                    <a:pt x="0" y="74"/>
                    <a:pt x="0" y="102"/>
                  </a:cubicBezTo>
                  <a:cubicBezTo>
                    <a:pt x="0" y="124"/>
                    <a:pt x="7" y="145"/>
                    <a:pt x="19" y="162"/>
                  </a:cubicBezTo>
                  <a:cubicBezTo>
                    <a:pt x="26" y="172"/>
                    <a:pt x="36" y="182"/>
                    <a:pt x="47" y="189"/>
                  </a:cubicBezTo>
                  <a:cubicBezTo>
                    <a:pt x="52" y="179"/>
                    <a:pt x="59" y="168"/>
                    <a:pt x="66" y="156"/>
                  </a:cubicBezTo>
                  <a:cubicBezTo>
                    <a:pt x="78" y="137"/>
                    <a:pt x="92" y="117"/>
                    <a:pt x="105" y="100"/>
                  </a:cubicBezTo>
                  <a:cubicBezTo>
                    <a:pt x="119" y="117"/>
                    <a:pt x="133" y="137"/>
                    <a:pt x="145" y="156"/>
                  </a:cubicBezTo>
                  <a:cubicBezTo>
                    <a:pt x="152" y="168"/>
                    <a:pt x="159" y="179"/>
                    <a:pt x="164" y="189"/>
                  </a:cubicBezTo>
                  <a:cubicBezTo>
                    <a:pt x="175" y="182"/>
                    <a:pt x="184" y="172"/>
                    <a:pt x="192" y="162"/>
                  </a:cubicBezTo>
                  <a:cubicBezTo>
                    <a:pt x="204" y="145"/>
                    <a:pt x="211" y="124"/>
                    <a:pt x="211" y="102"/>
                  </a:cubicBezTo>
                  <a:cubicBezTo>
                    <a:pt x="211" y="74"/>
                    <a:pt x="189" y="34"/>
                    <a:pt x="166" y="0"/>
                  </a:cubicBezTo>
                  <a:lnTo>
                    <a:pt x="119" y="0"/>
                  </a:lnTo>
                  <a:close/>
                </a:path>
              </a:pathLst>
            </a:custGeom>
            <a:solidFill>
              <a:srgbClr val="00A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0" name="Freeform 8"/>
            <p:cNvSpPr>
              <a:spLocks/>
            </p:cNvSpPr>
            <p:nvPr/>
          </p:nvSpPr>
          <p:spPr bwMode="auto">
            <a:xfrm>
              <a:off x="1481138" y="8053388"/>
              <a:ext cx="176213" cy="315912"/>
            </a:xfrm>
            <a:custGeom>
              <a:avLst/>
              <a:gdLst>
                <a:gd name="T0" fmla="*/ 4 w 47"/>
                <a:gd name="T1" fmla="*/ 84 h 84"/>
                <a:gd name="T2" fmla="*/ 44 w 47"/>
                <a:gd name="T3" fmla="*/ 84 h 84"/>
                <a:gd name="T4" fmla="*/ 47 w 47"/>
                <a:gd name="T5" fmla="*/ 58 h 84"/>
                <a:gd name="T6" fmla="*/ 28 w 47"/>
                <a:gd name="T7" fmla="*/ 0 h 84"/>
                <a:gd name="T8" fmla="*/ 0 w 47"/>
                <a:gd name="T9" fmla="*/ 27 h 84"/>
                <a:gd name="T10" fmla="*/ 9 w 47"/>
                <a:gd name="T11" fmla="*/ 58 h 84"/>
                <a:gd name="T12" fmla="*/ 4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 y="84"/>
                  </a:moveTo>
                  <a:cubicBezTo>
                    <a:pt x="44" y="84"/>
                    <a:pt x="44" y="84"/>
                    <a:pt x="44" y="84"/>
                  </a:cubicBezTo>
                  <a:cubicBezTo>
                    <a:pt x="46" y="76"/>
                    <a:pt x="47" y="67"/>
                    <a:pt x="47" y="58"/>
                  </a:cubicBezTo>
                  <a:cubicBezTo>
                    <a:pt x="47" y="41"/>
                    <a:pt x="39" y="21"/>
                    <a:pt x="28" y="0"/>
                  </a:cubicBezTo>
                  <a:cubicBezTo>
                    <a:pt x="20" y="10"/>
                    <a:pt x="11" y="20"/>
                    <a:pt x="0" y="27"/>
                  </a:cubicBezTo>
                  <a:cubicBezTo>
                    <a:pt x="6" y="39"/>
                    <a:pt x="9" y="50"/>
                    <a:pt x="9" y="58"/>
                  </a:cubicBezTo>
                  <a:cubicBezTo>
                    <a:pt x="9" y="67"/>
                    <a:pt x="7" y="76"/>
                    <a:pt x="4" y="84"/>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1" name="Freeform 9"/>
            <p:cNvSpPr>
              <a:spLocks/>
            </p:cNvSpPr>
            <p:nvPr/>
          </p:nvSpPr>
          <p:spPr bwMode="auto">
            <a:xfrm>
              <a:off x="866775" y="8053388"/>
              <a:ext cx="176213" cy="315912"/>
            </a:xfrm>
            <a:custGeom>
              <a:avLst/>
              <a:gdLst>
                <a:gd name="T0" fmla="*/ 43 w 47"/>
                <a:gd name="T1" fmla="*/ 84 h 84"/>
                <a:gd name="T2" fmla="*/ 38 w 47"/>
                <a:gd name="T3" fmla="*/ 58 h 84"/>
                <a:gd name="T4" fmla="*/ 47 w 47"/>
                <a:gd name="T5" fmla="*/ 27 h 84"/>
                <a:gd name="T6" fmla="*/ 19 w 47"/>
                <a:gd name="T7" fmla="*/ 0 h 84"/>
                <a:gd name="T8" fmla="*/ 0 w 47"/>
                <a:gd name="T9" fmla="*/ 58 h 84"/>
                <a:gd name="T10" fmla="*/ 3 w 47"/>
                <a:gd name="T11" fmla="*/ 84 h 84"/>
                <a:gd name="T12" fmla="*/ 43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3" y="84"/>
                  </a:moveTo>
                  <a:cubicBezTo>
                    <a:pt x="40" y="76"/>
                    <a:pt x="38" y="67"/>
                    <a:pt x="38" y="58"/>
                  </a:cubicBezTo>
                  <a:cubicBezTo>
                    <a:pt x="38" y="50"/>
                    <a:pt x="41" y="39"/>
                    <a:pt x="47" y="27"/>
                  </a:cubicBezTo>
                  <a:cubicBezTo>
                    <a:pt x="36" y="20"/>
                    <a:pt x="26" y="10"/>
                    <a:pt x="19" y="0"/>
                  </a:cubicBezTo>
                  <a:cubicBezTo>
                    <a:pt x="8" y="21"/>
                    <a:pt x="0" y="41"/>
                    <a:pt x="0" y="58"/>
                  </a:cubicBezTo>
                  <a:cubicBezTo>
                    <a:pt x="0" y="67"/>
                    <a:pt x="1" y="76"/>
                    <a:pt x="3" y="84"/>
                  </a:cubicBezTo>
                  <a:lnTo>
                    <a:pt x="43" y="84"/>
                  </a:lnTo>
                  <a:close/>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52" name="Freeform 10"/>
            <p:cNvSpPr>
              <a:spLocks/>
            </p:cNvSpPr>
            <p:nvPr/>
          </p:nvSpPr>
          <p:spPr bwMode="auto">
            <a:xfrm>
              <a:off x="1860550" y="8118475"/>
              <a:ext cx="85725" cy="85725"/>
            </a:xfrm>
            <a:custGeom>
              <a:avLst/>
              <a:gdLst>
                <a:gd name="T0" fmla="*/ 15 w 23"/>
                <a:gd name="T1" fmla="*/ 14 h 23"/>
                <a:gd name="T2" fmla="*/ 15 w 23"/>
                <a:gd name="T3" fmla="*/ 14 h 23"/>
                <a:gd name="T4" fmla="*/ 11 w 23"/>
                <a:gd name="T5" fmla="*/ 14 h 23"/>
                <a:gd name="T6" fmla="*/ 12 w 23"/>
                <a:gd name="T7" fmla="*/ 11 h 23"/>
                <a:gd name="T8" fmla="*/ 23 w 23"/>
                <a:gd name="T9" fmla="*/ 11 h 23"/>
                <a:gd name="T10" fmla="*/ 22 w 23"/>
                <a:gd name="T11" fmla="*/ 14 h 23"/>
                <a:gd name="T12" fmla="*/ 19 w 23"/>
                <a:gd name="T13" fmla="*/ 14 h 23"/>
                <a:gd name="T14" fmla="*/ 17 w 23"/>
                <a:gd name="T15" fmla="*/ 23 h 23"/>
                <a:gd name="T16" fmla="*/ 14 w 23"/>
                <a:gd name="T17" fmla="*/ 23 h 23"/>
                <a:gd name="T18" fmla="*/ 14 w 23"/>
                <a:gd name="T19" fmla="*/ 20 h 23"/>
                <a:gd name="T20" fmla="*/ 8 w 23"/>
                <a:gd name="T21" fmla="*/ 23 h 23"/>
                <a:gd name="T22" fmla="*/ 0 w 23"/>
                <a:gd name="T23" fmla="*/ 14 h 23"/>
                <a:gd name="T24" fmla="*/ 12 w 23"/>
                <a:gd name="T25" fmla="*/ 0 h 23"/>
                <a:gd name="T26" fmla="*/ 18 w 23"/>
                <a:gd name="T27" fmla="*/ 2 h 23"/>
                <a:gd name="T28" fmla="*/ 20 w 23"/>
                <a:gd name="T29" fmla="*/ 0 h 23"/>
                <a:gd name="T30" fmla="*/ 22 w 23"/>
                <a:gd name="T31" fmla="*/ 0 h 23"/>
                <a:gd name="T32" fmla="*/ 20 w 23"/>
                <a:gd name="T33" fmla="*/ 8 h 23"/>
                <a:gd name="T34" fmla="*/ 18 w 23"/>
                <a:gd name="T35" fmla="*/ 8 h 23"/>
                <a:gd name="T36" fmla="*/ 12 w 23"/>
                <a:gd name="T37" fmla="*/ 2 h 23"/>
                <a:gd name="T38" fmla="*/ 4 w 23"/>
                <a:gd name="T39" fmla="*/ 14 h 23"/>
                <a:gd name="T40" fmla="*/ 9 w 23"/>
                <a:gd name="T41" fmla="*/ 20 h 23"/>
                <a:gd name="T42" fmla="*/ 15 w 23"/>
                <a:gd name="T43"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3">
                  <a:moveTo>
                    <a:pt x="15" y="14"/>
                  </a:moveTo>
                  <a:cubicBezTo>
                    <a:pt x="15" y="14"/>
                    <a:pt x="15" y="14"/>
                    <a:pt x="15" y="14"/>
                  </a:cubicBezTo>
                  <a:cubicBezTo>
                    <a:pt x="11" y="14"/>
                    <a:pt x="11" y="14"/>
                    <a:pt x="11" y="14"/>
                  </a:cubicBezTo>
                  <a:cubicBezTo>
                    <a:pt x="12" y="11"/>
                    <a:pt x="12" y="11"/>
                    <a:pt x="12" y="11"/>
                  </a:cubicBezTo>
                  <a:cubicBezTo>
                    <a:pt x="23" y="11"/>
                    <a:pt x="23" y="11"/>
                    <a:pt x="23" y="11"/>
                  </a:cubicBezTo>
                  <a:cubicBezTo>
                    <a:pt x="22" y="14"/>
                    <a:pt x="22" y="14"/>
                    <a:pt x="22" y="14"/>
                  </a:cubicBezTo>
                  <a:cubicBezTo>
                    <a:pt x="19" y="14"/>
                    <a:pt x="19" y="14"/>
                    <a:pt x="19" y="14"/>
                  </a:cubicBezTo>
                  <a:cubicBezTo>
                    <a:pt x="17" y="23"/>
                    <a:pt x="17" y="23"/>
                    <a:pt x="17" y="23"/>
                  </a:cubicBezTo>
                  <a:cubicBezTo>
                    <a:pt x="14" y="23"/>
                    <a:pt x="14" y="23"/>
                    <a:pt x="14" y="23"/>
                  </a:cubicBezTo>
                  <a:cubicBezTo>
                    <a:pt x="14" y="20"/>
                    <a:pt x="14" y="20"/>
                    <a:pt x="14" y="20"/>
                  </a:cubicBezTo>
                  <a:cubicBezTo>
                    <a:pt x="13" y="22"/>
                    <a:pt x="11" y="23"/>
                    <a:pt x="8" y="23"/>
                  </a:cubicBezTo>
                  <a:cubicBezTo>
                    <a:pt x="3" y="23"/>
                    <a:pt x="0" y="19"/>
                    <a:pt x="0" y="14"/>
                  </a:cubicBezTo>
                  <a:cubicBezTo>
                    <a:pt x="0" y="7"/>
                    <a:pt x="5" y="0"/>
                    <a:pt x="12" y="0"/>
                  </a:cubicBezTo>
                  <a:cubicBezTo>
                    <a:pt x="15" y="0"/>
                    <a:pt x="17" y="1"/>
                    <a:pt x="18" y="2"/>
                  </a:cubicBezTo>
                  <a:cubicBezTo>
                    <a:pt x="20" y="0"/>
                    <a:pt x="20" y="0"/>
                    <a:pt x="20" y="0"/>
                  </a:cubicBezTo>
                  <a:cubicBezTo>
                    <a:pt x="22" y="0"/>
                    <a:pt x="22" y="0"/>
                    <a:pt x="22" y="0"/>
                  </a:cubicBezTo>
                  <a:cubicBezTo>
                    <a:pt x="20" y="8"/>
                    <a:pt x="20" y="8"/>
                    <a:pt x="20" y="8"/>
                  </a:cubicBezTo>
                  <a:cubicBezTo>
                    <a:pt x="18" y="8"/>
                    <a:pt x="18" y="8"/>
                    <a:pt x="18" y="8"/>
                  </a:cubicBezTo>
                  <a:cubicBezTo>
                    <a:pt x="17" y="4"/>
                    <a:pt x="15" y="2"/>
                    <a:pt x="12" y="2"/>
                  </a:cubicBezTo>
                  <a:cubicBezTo>
                    <a:pt x="6" y="2"/>
                    <a:pt x="4" y="10"/>
                    <a:pt x="4" y="14"/>
                  </a:cubicBezTo>
                  <a:cubicBezTo>
                    <a:pt x="4" y="19"/>
                    <a:pt x="7" y="20"/>
                    <a:pt x="9" y="20"/>
                  </a:cubicBezTo>
                  <a:cubicBezTo>
                    <a:pt x="12" y="20"/>
                    <a:pt x="14" y="18"/>
                    <a:pt x="15"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3" name="Freeform 11"/>
            <p:cNvSpPr>
              <a:spLocks/>
            </p:cNvSpPr>
            <p:nvPr/>
          </p:nvSpPr>
          <p:spPr bwMode="auto">
            <a:xfrm>
              <a:off x="1946275" y="8140700"/>
              <a:ext cx="60325" cy="60325"/>
            </a:xfrm>
            <a:custGeom>
              <a:avLst/>
              <a:gdLst>
                <a:gd name="T0" fmla="*/ 4 w 16"/>
                <a:gd name="T1" fmla="*/ 5 h 16"/>
                <a:gd name="T2" fmla="*/ 4 w 16"/>
                <a:gd name="T3" fmla="*/ 3 h 16"/>
                <a:gd name="T4" fmla="*/ 1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5 w 16"/>
                <a:gd name="T25" fmla="*/ 16 h 16"/>
                <a:gd name="T26" fmla="*/ 1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2" y="4"/>
                    <a:pt x="1" y="7"/>
                  </a:cubicBezTo>
                  <a:cubicBezTo>
                    <a:pt x="0" y="6"/>
                    <a:pt x="0" y="6"/>
                    <a:pt x="0" y="6"/>
                  </a:cubicBezTo>
                  <a:cubicBezTo>
                    <a:pt x="1" y="2"/>
                    <a:pt x="3" y="0"/>
                    <a:pt x="5" y="0"/>
                  </a:cubicBezTo>
                  <a:cubicBezTo>
                    <a:pt x="7" y="0"/>
                    <a:pt x="8" y="2"/>
                    <a:pt x="8" y="4"/>
                  </a:cubicBezTo>
                  <a:cubicBezTo>
                    <a:pt x="8" y="5"/>
                    <a:pt x="7"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5" y="16"/>
                  </a:cubicBezTo>
                  <a:cubicBezTo>
                    <a:pt x="1" y="16"/>
                    <a:pt x="1" y="16"/>
                    <a:pt x="1"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4" name="Freeform 12"/>
            <p:cNvSpPr>
              <a:spLocks noEditPoints="1"/>
            </p:cNvSpPr>
            <p:nvPr/>
          </p:nvSpPr>
          <p:spPr bwMode="auto">
            <a:xfrm>
              <a:off x="2003425" y="8140700"/>
              <a:ext cx="55563" cy="63500"/>
            </a:xfrm>
            <a:custGeom>
              <a:avLst/>
              <a:gdLst>
                <a:gd name="T0" fmla="*/ 4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4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4"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4" y="10"/>
                  </a:cubicBezTo>
                  <a:moveTo>
                    <a:pt x="5" y="8"/>
                  </a:moveTo>
                  <a:cubicBezTo>
                    <a:pt x="9" y="8"/>
                    <a:pt x="11" y="6"/>
                    <a:pt x="11" y="4"/>
                  </a:cubicBezTo>
                  <a:cubicBezTo>
                    <a:pt x="11" y="3"/>
                    <a:pt x="11" y="2"/>
                    <a:pt x="10" y="2"/>
                  </a:cubicBezTo>
                  <a:cubicBezTo>
                    <a:pt x="7" y="2"/>
                    <a:pt x="5"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5" name="Freeform 13"/>
            <p:cNvSpPr>
              <a:spLocks noEditPoints="1"/>
            </p:cNvSpPr>
            <p:nvPr/>
          </p:nvSpPr>
          <p:spPr bwMode="auto">
            <a:xfrm>
              <a:off x="2062163"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6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3"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8" y="15"/>
                    <a:pt x="7" y="17"/>
                    <a:pt x="5" y="17"/>
                  </a:cubicBezTo>
                  <a:cubicBezTo>
                    <a:pt x="2" y="17"/>
                    <a:pt x="0" y="14"/>
                    <a:pt x="0" y="11"/>
                  </a:cubicBezTo>
                  <a:cubicBezTo>
                    <a:pt x="0" y="8"/>
                    <a:pt x="1" y="5"/>
                    <a:pt x="3" y="3"/>
                  </a:cubicBezTo>
                  <a:cubicBezTo>
                    <a:pt x="5" y="1"/>
                    <a:pt x="7" y="0"/>
                    <a:pt x="9" y="0"/>
                  </a:cubicBezTo>
                  <a:cubicBezTo>
                    <a:pt x="11" y="0"/>
                    <a:pt x="12" y="2"/>
                    <a:pt x="12" y="3"/>
                  </a:cubicBezTo>
                  <a:cubicBezTo>
                    <a:pt x="13" y="1"/>
                    <a:pt x="13" y="1"/>
                    <a:pt x="13" y="1"/>
                  </a:cubicBezTo>
                  <a:cubicBezTo>
                    <a:pt x="16" y="1"/>
                    <a:pt x="16" y="1"/>
                    <a:pt x="16" y="1"/>
                  </a:cubicBezTo>
                  <a:lnTo>
                    <a:pt x="14"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6" name="Freeform 14"/>
            <p:cNvSpPr>
              <a:spLocks/>
            </p:cNvSpPr>
            <p:nvPr/>
          </p:nvSpPr>
          <p:spPr bwMode="auto">
            <a:xfrm>
              <a:off x="2133600" y="8129588"/>
              <a:ext cx="46038" cy="74612"/>
            </a:xfrm>
            <a:custGeom>
              <a:avLst/>
              <a:gdLst>
                <a:gd name="T0" fmla="*/ 7 w 12"/>
                <a:gd name="T1" fmla="*/ 6 h 20"/>
                <a:gd name="T2" fmla="*/ 5 w 12"/>
                <a:gd name="T3" fmla="*/ 14 h 20"/>
                <a:gd name="T4" fmla="*/ 5 w 12"/>
                <a:gd name="T5" fmla="*/ 16 h 20"/>
                <a:gd name="T6" fmla="*/ 6 w 12"/>
                <a:gd name="T7" fmla="*/ 17 h 20"/>
                <a:gd name="T8" fmla="*/ 9 w 12"/>
                <a:gd name="T9" fmla="*/ 13 h 20"/>
                <a:gd name="T10" fmla="*/ 11 w 12"/>
                <a:gd name="T11" fmla="*/ 14 h 20"/>
                <a:gd name="T12" fmla="*/ 5 w 12"/>
                <a:gd name="T13" fmla="*/ 20 h 20"/>
                <a:gd name="T14" fmla="*/ 1 w 12"/>
                <a:gd name="T15" fmla="*/ 16 h 20"/>
                <a:gd name="T16" fmla="*/ 1 w 12"/>
                <a:gd name="T17" fmla="*/ 13 h 20"/>
                <a:gd name="T18" fmla="*/ 3 w 12"/>
                <a:gd name="T19" fmla="*/ 6 h 20"/>
                <a:gd name="T20" fmla="*/ 0 w 12"/>
                <a:gd name="T21" fmla="*/ 6 h 20"/>
                <a:gd name="T22" fmla="*/ 1 w 12"/>
                <a:gd name="T23" fmla="*/ 4 h 20"/>
                <a:gd name="T24" fmla="*/ 4 w 12"/>
                <a:gd name="T25" fmla="*/ 4 h 20"/>
                <a:gd name="T26" fmla="*/ 5 w 12"/>
                <a:gd name="T27" fmla="*/ 0 h 20"/>
                <a:gd name="T28" fmla="*/ 9 w 12"/>
                <a:gd name="T29" fmla="*/ 0 h 20"/>
                <a:gd name="T30" fmla="*/ 8 w 12"/>
                <a:gd name="T31" fmla="*/ 4 h 20"/>
                <a:gd name="T32" fmla="*/ 12 w 12"/>
                <a:gd name="T33" fmla="*/ 4 h 20"/>
                <a:gd name="T34" fmla="*/ 12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6" y="20"/>
                    <a:pt x="5" y="20"/>
                  </a:cubicBezTo>
                  <a:cubicBezTo>
                    <a:pt x="2" y="20"/>
                    <a:pt x="1" y="19"/>
                    <a:pt x="1" y="16"/>
                  </a:cubicBezTo>
                  <a:cubicBezTo>
                    <a:pt x="1" y="15"/>
                    <a:pt x="1" y="14"/>
                    <a:pt x="1"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2" y="4"/>
                    <a:pt x="12" y="4"/>
                    <a:pt x="12"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7" name="Freeform 15"/>
            <p:cNvSpPr>
              <a:spLocks/>
            </p:cNvSpPr>
            <p:nvPr/>
          </p:nvSpPr>
          <p:spPr bwMode="auto">
            <a:xfrm>
              <a:off x="2205038" y="8118475"/>
              <a:ext cx="79375" cy="82550"/>
            </a:xfrm>
            <a:custGeom>
              <a:avLst/>
              <a:gdLst>
                <a:gd name="T0" fmla="*/ 17 w 21"/>
                <a:gd name="T1" fmla="*/ 0 h 22"/>
                <a:gd name="T2" fmla="*/ 17 w 21"/>
                <a:gd name="T3" fmla="*/ 3 h 22"/>
                <a:gd name="T4" fmla="*/ 13 w 21"/>
                <a:gd name="T5" fmla="*/ 3 h 22"/>
                <a:gd name="T6" fmla="*/ 9 w 21"/>
                <a:gd name="T7" fmla="*/ 20 h 22"/>
                <a:gd name="T8" fmla="*/ 13 w 21"/>
                <a:gd name="T9" fmla="*/ 20 h 22"/>
                <a:gd name="T10" fmla="*/ 19 w 21"/>
                <a:gd name="T11" fmla="*/ 14 h 22"/>
                <a:gd name="T12" fmla="*/ 21 w 21"/>
                <a:gd name="T13" fmla="*/ 14 h 22"/>
                <a:gd name="T14" fmla="*/ 19 w 21"/>
                <a:gd name="T15" fmla="*/ 22 h 22"/>
                <a:gd name="T16" fmla="*/ 0 w 21"/>
                <a:gd name="T17" fmla="*/ 22 h 22"/>
                <a:gd name="T18" fmla="*/ 1 w 21"/>
                <a:gd name="T19" fmla="*/ 20 h 22"/>
                <a:gd name="T20" fmla="*/ 4 w 21"/>
                <a:gd name="T21" fmla="*/ 20 h 22"/>
                <a:gd name="T22" fmla="*/ 9 w 21"/>
                <a:gd name="T23" fmla="*/ 3 h 22"/>
                <a:gd name="T24" fmla="*/ 5 w 21"/>
                <a:gd name="T25" fmla="*/ 3 h 22"/>
                <a:gd name="T26" fmla="*/ 6 w 21"/>
                <a:gd name="T27" fmla="*/ 0 h 22"/>
                <a:gd name="T28" fmla="*/ 17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7" y="0"/>
                  </a:moveTo>
                  <a:cubicBezTo>
                    <a:pt x="17" y="3"/>
                    <a:pt x="17" y="3"/>
                    <a:pt x="17" y="3"/>
                  </a:cubicBezTo>
                  <a:cubicBezTo>
                    <a:pt x="13" y="3"/>
                    <a:pt x="13" y="3"/>
                    <a:pt x="13" y="3"/>
                  </a:cubicBezTo>
                  <a:cubicBezTo>
                    <a:pt x="9" y="20"/>
                    <a:pt x="9" y="20"/>
                    <a:pt x="9" y="20"/>
                  </a:cubicBezTo>
                  <a:cubicBezTo>
                    <a:pt x="13" y="20"/>
                    <a:pt x="13" y="20"/>
                    <a:pt x="13" y="20"/>
                  </a:cubicBezTo>
                  <a:cubicBezTo>
                    <a:pt x="16" y="20"/>
                    <a:pt x="17" y="19"/>
                    <a:pt x="19" y="14"/>
                  </a:cubicBezTo>
                  <a:cubicBezTo>
                    <a:pt x="21" y="14"/>
                    <a:pt x="21" y="14"/>
                    <a:pt x="21" y="14"/>
                  </a:cubicBezTo>
                  <a:cubicBezTo>
                    <a:pt x="19" y="22"/>
                    <a:pt x="19" y="22"/>
                    <a:pt x="19" y="22"/>
                  </a:cubicBezTo>
                  <a:cubicBezTo>
                    <a:pt x="0" y="22"/>
                    <a:pt x="0" y="22"/>
                    <a:pt x="0" y="22"/>
                  </a:cubicBezTo>
                  <a:cubicBezTo>
                    <a:pt x="1" y="20"/>
                    <a:pt x="1" y="20"/>
                    <a:pt x="1" y="20"/>
                  </a:cubicBezTo>
                  <a:cubicBezTo>
                    <a:pt x="4" y="20"/>
                    <a:pt x="4" y="20"/>
                    <a:pt x="4" y="20"/>
                  </a:cubicBezTo>
                  <a:cubicBezTo>
                    <a:pt x="9" y="3"/>
                    <a:pt x="9" y="3"/>
                    <a:pt x="9" y="3"/>
                  </a:cubicBezTo>
                  <a:cubicBezTo>
                    <a:pt x="5" y="3"/>
                    <a:pt x="5" y="3"/>
                    <a:pt x="5" y="3"/>
                  </a:cubicBezTo>
                  <a:cubicBezTo>
                    <a:pt x="6" y="0"/>
                    <a:pt x="6" y="0"/>
                    <a:pt x="6" y="0"/>
                  </a:cubicBezTo>
                  <a:lnTo>
                    <a:pt x="17" y="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8" name="Freeform 16"/>
            <p:cNvSpPr>
              <a:spLocks noEditPoints="1"/>
            </p:cNvSpPr>
            <p:nvPr/>
          </p:nvSpPr>
          <p:spPr bwMode="auto">
            <a:xfrm>
              <a:off x="2292350" y="8140700"/>
              <a:ext cx="66675" cy="63500"/>
            </a:xfrm>
            <a:custGeom>
              <a:avLst/>
              <a:gdLst>
                <a:gd name="T0" fmla="*/ 13 w 18"/>
                <a:gd name="T1" fmla="*/ 11 h 17"/>
                <a:gd name="T2" fmla="*/ 13 w 18"/>
                <a:gd name="T3" fmla="*/ 13 h 17"/>
                <a:gd name="T4" fmla="*/ 14 w 18"/>
                <a:gd name="T5" fmla="*/ 14 h 17"/>
                <a:gd name="T6" fmla="*/ 16 w 18"/>
                <a:gd name="T7" fmla="*/ 11 h 17"/>
                <a:gd name="T8" fmla="*/ 18 w 18"/>
                <a:gd name="T9" fmla="*/ 11 h 17"/>
                <a:gd name="T10" fmla="*/ 12 w 18"/>
                <a:gd name="T11" fmla="*/ 17 h 17"/>
                <a:gd name="T12" fmla="*/ 10 w 18"/>
                <a:gd name="T13" fmla="*/ 14 h 17"/>
                <a:gd name="T14" fmla="*/ 10 w 18"/>
                <a:gd name="T15" fmla="*/ 13 h 17"/>
                <a:gd name="T16" fmla="*/ 9 w 18"/>
                <a:gd name="T17" fmla="*/ 13 h 17"/>
                <a:gd name="T18" fmla="*/ 4 w 18"/>
                <a:gd name="T19" fmla="*/ 17 h 17"/>
                <a:gd name="T20" fmla="*/ 0 w 18"/>
                <a:gd name="T21" fmla="*/ 11 h 17"/>
                <a:gd name="T22" fmla="*/ 3 w 18"/>
                <a:gd name="T23" fmla="*/ 3 h 17"/>
                <a:gd name="T24" fmla="*/ 8 w 18"/>
                <a:gd name="T25" fmla="*/ 0 h 17"/>
                <a:gd name="T26" fmla="*/ 12 w 18"/>
                <a:gd name="T27" fmla="*/ 3 h 17"/>
                <a:gd name="T28" fmla="*/ 12 w 18"/>
                <a:gd name="T29" fmla="*/ 1 h 17"/>
                <a:gd name="T30" fmla="*/ 16 w 18"/>
                <a:gd name="T31" fmla="*/ 1 h 17"/>
                <a:gd name="T32" fmla="*/ 13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3" y="11"/>
                  </a:moveTo>
                  <a:cubicBezTo>
                    <a:pt x="13" y="12"/>
                    <a:pt x="13" y="13"/>
                    <a:pt x="13" y="13"/>
                  </a:cubicBezTo>
                  <a:cubicBezTo>
                    <a:pt x="13" y="14"/>
                    <a:pt x="13" y="14"/>
                    <a:pt x="14" y="14"/>
                  </a:cubicBezTo>
                  <a:cubicBezTo>
                    <a:pt x="14" y="14"/>
                    <a:pt x="15" y="13"/>
                    <a:pt x="16" y="11"/>
                  </a:cubicBezTo>
                  <a:cubicBezTo>
                    <a:pt x="18" y="11"/>
                    <a:pt x="18" y="11"/>
                    <a:pt x="18" y="11"/>
                  </a:cubicBezTo>
                  <a:cubicBezTo>
                    <a:pt x="16" y="15"/>
                    <a:pt x="14" y="17"/>
                    <a:pt x="12" y="17"/>
                  </a:cubicBezTo>
                  <a:cubicBezTo>
                    <a:pt x="11" y="17"/>
                    <a:pt x="10" y="16"/>
                    <a:pt x="10" y="14"/>
                  </a:cubicBezTo>
                  <a:cubicBezTo>
                    <a:pt x="10" y="14"/>
                    <a:pt x="10" y="13"/>
                    <a:pt x="10" y="13"/>
                  </a:cubicBezTo>
                  <a:cubicBezTo>
                    <a:pt x="9" y="13"/>
                    <a:pt x="9" y="13"/>
                    <a:pt x="9" y="13"/>
                  </a:cubicBezTo>
                  <a:cubicBezTo>
                    <a:pt x="8" y="15"/>
                    <a:pt x="6" y="17"/>
                    <a:pt x="4" y="17"/>
                  </a:cubicBezTo>
                  <a:cubicBezTo>
                    <a:pt x="1" y="17"/>
                    <a:pt x="0" y="14"/>
                    <a:pt x="0" y="11"/>
                  </a:cubicBezTo>
                  <a:cubicBezTo>
                    <a:pt x="0" y="8"/>
                    <a:pt x="1" y="5"/>
                    <a:pt x="3" y="3"/>
                  </a:cubicBezTo>
                  <a:cubicBezTo>
                    <a:pt x="5" y="1"/>
                    <a:pt x="6" y="0"/>
                    <a:pt x="8" y="0"/>
                  </a:cubicBezTo>
                  <a:cubicBezTo>
                    <a:pt x="10" y="0"/>
                    <a:pt x="11" y="2"/>
                    <a:pt x="12" y="3"/>
                  </a:cubicBezTo>
                  <a:cubicBezTo>
                    <a:pt x="12" y="1"/>
                    <a:pt x="12" y="1"/>
                    <a:pt x="12" y="1"/>
                  </a:cubicBezTo>
                  <a:cubicBezTo>
                    <a:pt x="16" y="1"/>
                    <a:pt x="16" y="1"/>
                    <a:pt x="16" y="1"/>
                  </a:cubicBezTo>
                  <a:lnTo>
                    <a:pt x="13"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9" name="Freeform 17"/>
            <p:cNvSpPr>
              <a:spLocks/>
            </p:cNvSpPr>
            <p:nvPr/>
          </p:nvSpPr>
          <p:spPr bwMode="auto">
            <a:xfrm>
              <a:off x="2359025" y="8113713"/>
              <a:ext cx="68263" cy="90487"/>
            </a:xfrm>
            <a:custGeom>
              <a:avLst/>
              <a:gdLst>
                <a:gd name="T0" fmla="*/ 13 w 18"/>
                <a:gd name="T1" fmla="*/ 21 h 24"/>
                <a:gd name="T2" fmla="*/ 15 w 18"/>
                <a:gd name="T3" fmla="*/ 18 h 24"/>
                <a:gd name="T4" fmla="*/ 17 w 18"/>
                <a:gd name="T5" fmla="*/ 18 h 24"/>
                <a:gd name="T6" fmla="*/ 12 w 18"/>
                <a:gd name="T7" fmla="*/ 24 h 24"/>
                <a:gd name="T8" fmla="*/ 9 w 18"/>
                <a:gd name="T9" fmla="*/ 20 h 24"/>
                <a:gd name="T10" fmla="*/ 9 w 18"/>
                <a:gd name="T11" fmla="*/ 17 h 24"/>
                <a:gd name="T12" fmla="*/ 6 w 18"/>
                <a:gd name="T13" fmla="*/ 16 h 24"/>
                <a:gd name="T14" fmla="*/ 6 w 18"/>
                <a:gd name="T15" fmla="*/ 16 h 24"/>
                <a:gd name="T16" fmla="*/ 4 w 18"/>
                <a:gd name="T17" fmla="*/ 23 h 24"/>
                <a:gd name="T18" fmla="*/ 0 w 18"/>
                <a:gd name="T19" fmla="*/ 23 h 24"/>
                <a:gd name="T20" fmla="*/ 6 w 18"/>
                <a:gd name="T21" fmla="*/ 3 h 24"/>
                <a:gd name="T22" fmla="*/ 3 w 18"/>
                <a:gd name="T23" fmla="*/ 3 h 24"/>
                <a:gd name="T24" fmla="*/ 4 w 18"/>
                <a:gd name="T25" fmla="*/ 0 h 24"/>
                <a:gd name="T26" fmla="*/ 10 w 18"/>
                <a:gd name="T27" fmla="*/ 0 h 24"/>
                <a:gd name="T28" fmla="*/ 7 w 18"/>
                <a:gd name="T29" fmla="*/ 14 h 24"/>
                <a:gd name="T30" fmla="*/ 7 w 18"/>
                <a:gd name="T31" fmla="*/ 14 h 24"/>
                <a:gd name="T32" fmla="*/ 11 w 18"/>
                <a:gd name="T33" fmla="*/ 11 h 24"/>
                <a:gd name="T34" fmla="*/ 15 w 18"/>
                <a:gd name="T35" fmla="*/ 7 h 24"/>
                <a:gd name="T36" fmla="*/ 18 w 18"/>
                <a:gd name="T37" fmla="*/ 10 h 24"/>
                <a:gd name="T38" fmla="*/ 15 w 18"/>
                <a:gd name="T39" fmla="*/ 13 h 24"/>
                <a:gd name="T40" fmla="*/ 14 w 18"/>
                <a:gd name="T41" fmla="*/ 10 h 24"/>
                <a:gd name="T42" fmla="*/ 12 w 18"/>
                <a:gd name="T43" fmla="*/ 12 h 24"/>
                <a:gd name="T44" fmla="*/ 10 w 18"/>
                <a:gd name="T45" fmla="*/ 15 h 24"/>
                <a:gd name="T46" fmla="*/ 13 w 18"/>
                <a:gd name="T47" fmla="*/ 18 h 24"/>
                <a:gd name="T48" fmla="*/ 13 w 18"/>
                <a:gd name="T49" fmla="*/ 20 h 24"/>
                <a:gd name="T50" fmla="*/ 13 w 18"/>
                <a:gd name="T51"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4">
                  <a:moveTo>
                    <a:pt x="13" y="21"/>
                  </a:moveTo>
                  <a:cubicBezTo>
                    <a:pt x="14" y="21"/>
                    <a:pt x="15" y="20"/>
                    <a:pt x="15" y="18"/>
                  </a:cubicBezTo>
                  <a:cubicBezTo>
                    <a:pt x="17" y="18"/>
                    <a:pt x="17" y="18"/>
                    <a:pt x="17" y="18"/>
                  </a:cubicBezTo>
                  <a:cubicBezTo>
                    <a:pt x="16" y="22"/>
                    <a:pt x="14" y="24"/>
                    <a:pt x="12" y="24"/>
                  </a:cubicBezTo>
                  <a:cubicBezTo>
                    <a:pt x="10" y="24"/>
                    <a:pt x="9" y="23"/>
                    <a:pt x="9" y="20"/>
                  </a:cubicBezTo>
                  <a:cubicBezTo>
                    <a:pt x="9" y="19"/>
                    <a:pt x="9" y="18"/>
                    <a:pt x="9" y="17"/>
                  </a:cubicBezTo>
                  <a:cubicBezTo>
                    <a:pt x="9" y="16"/>
                    <a:pt x="9" y="16"/>
                    <a:pt x="6" y="16"/>
                  </a:cubicBezTo>
                  <a:cubicBezTo>
                    <a:pt x="6" y="16"/>
                    <a:pt x="6" y="16"/>
                    <a:pt x="6" y="16"/>
                  </a:cubicBezTo>
                  <a:cubicBezTo>
                    <a:pt x="4" y="23"/>
                    <a:pt x="4" y="23"/>
                    <a:pt x="4" y="23"/>
                  </a:cubicBezTo>
                  <a:cubicBezTo>
                    <a:pt x="0" y="23"/>
                    <a:pt x="0" y="23"/>
                    <a:pt x="0" y="23"/>
                  </a:cubicBezTo>
                  <a:cubicBezTo>
                    <a:pt x="6" y="3"/>
                    <a:pt x="6" y="3"/>
                    <a:pt x="6" y="3"/>
                  </a:cubicBezTo>
                  <a:cubicBezTo>
                    <a:pt x="3" y="3"/>
                    <a:pt x="3" y="3"/>
                    <a:pt x="3" y="3"/>
                  </a:cubicBezTo>
                  <a:cubicBezTo>
                    <a:pt x="4" y="0"/>
                    <a:pt x="4" y="0"/>
                    <a:pt x="4" y="0"/>
                  </a:cubicBezTo>
                  <a:cubicBezTo>
                    <a:pt x="10" y="0"/>
                    <a:pt x="10" y="0"/>
                    <a:pt x="10" y="0"/>
                  </a:cubicBezTo>
                  <a:cubicBezTo>
                    <a:pt x="7" y="14"/>
                    <a:pt x="7" y="14"/>
                    <a:pt x="7" y="14"/>
                  </a:cubicBezTo>
                  <a:cubicBezTo>
                    <a:pt x="7" y="14"/>
                    <a:pt x="7" y="14"/>
                    <a:pt x="7" y="14"/>
                  </a:cubicBezTo>
                  <a:cubicBezTo>
                    <a:pt x="9" y="14"/>
                    <a:pt x="9" y="13"/>
                    <a:pt x="11" y="11"/>
                  </a:cubicBezTo>
                  <a:cubicBezTo>
                    <a:pt x="12" y="9"/>
                    <a:pt x="13" y="7"/>
                    <a:pt x="15" y="7"/>
                  </a:cubicBezTo>
                  <a:cubicBezTo>
                    <a:pt x="17" y="7"/>
                    <a:pt x="18" y="8"/>
                    <a:pt x="18" y="10"/>
                  </a:cubicBezTo>
                  <a:cubicBezTo>
                    <a:pt x="18" y="11"/>
                    <a:pt x="17" y="13"/>
                    <a:pt x="15" y="13"/>
                  </a:cubicBezTo>
                  <a:cubicBezTo>
                    <a:pt x="14" y="13"/>
                    <a:pt x="13" y="12"/>
                    <a:pt x="14" y="10"/>
                  </a:cubicBezTo>
                  <a:cubicBezTo>
                    <a:pt x="13" y="10"/>
                    <a:pt x="13" y="11"/>
                    <a:pt x="12" y="12"/>
                  </a:cubicBezTo>
                  <a:cubicBezTo>
                    <a:pt x="11" y="13"/>
                    <a:pt x="11" y="14"/>
                    <a:pt x="10" y="15"/>
                  </a:cubicBezTo>
                  <a:cubicBezTo>
                    <a:pt x="12" y="15"/>
                    <a:pt x="13" y="16"/>
                    <a:pt x="13" y="18"/>
                  </a:cubicBezTo>
                  <a:cubicBezTo>
                    <a:pt x="13" y="19"/>
                    <a:pt x="13" y="20"/>
                    <a:pt x="13" y="20"/>
                  </a:cubicBezTo>
                  <a:cubicBezTo>
                    <a:pt x="13" y="21"/>
                    <a:pt x="13" y="21"/>
                    <a:pt x="13"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0" name="Freeform 18"/>
            <p:cNvSpPr>
              <a:spLocks noEditPoints="1"/>
            </p:cNvSpPr>
            <p:nvPr/>
          </p:nvSpPr>
          <p:spPr bwMode="auto">
            <a:xfrm>
              <a:off x="2427288" y="8140700"/>
              <a:ext cx="55563" cy="63500"/>
            </a:xfrm>
            <a:custGeom>
              <a:avLst/>
              <a:gdLst>
                <a:gd name="T0" fmla="*/ 5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5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5"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5" y="10"/>
                  </a:cubicBezTo>
                  <a:moveTo>
                    <a:pt x="5" y="8"/>
                  </a:moveTo>
                  <a:cubicBezTo>
                    <a:pt x="10" y="8"/>
                    <a:pt x="11" y="6"/>
                    <a:pt x="11" y="4"/>
                  </a:cubicBezTo>
                  <a:cubicBezTo>
                    <a:pt x="11" y="3"/>
                    <a:pt x="11" y="2"/>
                    <a:pt x="10" y="2"/>
                  </a:cubicBezTo>
                  <a:cubicBezTo>
                    <a:pt x="7" y="2"/>
                    <a:pt x="6"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1" name="Freeform 19"/>
            <p:cNvSpPr>
              <a:spLocks/>
            </p:cNvSpPr>
            <p:nvPr/>
          </p:nvSpPr>
          <p:spPr bwMode="auto">
            <a:xfrm>
              <a:off x="2486025" y="8140700"/>
              <a:ext cx="52388" cy="63500"/>
            </a:xfrm>
            <a:custGeom>
              <a:avLst/>
              <a:gdLst>
                <a:gd name="T0" fmla="*/ 6 w 14"/>
                <a:gd name="T1" fmla="*/ 17 h 17"/>
                <a:gd name="T2" fmla="*/ 0 w 14"/>
                <a:gd name="T3" fmla="*/ 13 h 17"/>
                <a:gd name="T4" fmla="*/ 2 w 14"/>
                <a:gd name="T5" fmla="*/ 10 h 17"/>
                <a:gd name="T6" fmla="*/ 4 w 14"/>
                <a:gd name="T7" fmla="*/ 12 h 17"/>
                <a:gd name="T8" fmla="*/ 3 w 14"/>
                <a:gd name="T9" fmla="*/ 14 h 17"/>
                <a:gd name="T10" fmla="*/ 6 w 14"/>
                <a:gd name="T11" fmla="*/ 15 h 17"/>
                <a:gd name="T12" fmla="*/ 9 w 14"/>
                <a:gd name="T13" fmla="*/ 13 h 17"/>
                <a:gd name="T14" fmla="*/ 6 w 14"/>
                <a:gd name="T15" fmla="*/ 10 h 17"/>
                <a:gd name="T16" fmla="*/ 2 w 14"/>
                <a:gd name="T17" fmla="*/ 6 h 17"/>
                <a:gd name="T18" fmla="*/ 8 w 14"/>
                <a:gd name="T19" fmla="*/ 0 h 17"/>
                <a:gd name="T20" fmla="*/ 14 w 14"/>
                <a:gd name="T21" fmla="*/ 4 h 17"/>
                <a:gd name="T22" fmla="*/ 12 w 14"/>
                <a:gd name="T23" fmla="*/ 6 h 17"/>
                <a:gd name="T24" fmla="*/ 10 w 14"/>
                <a:gd name="T25" fmla="*/ 5 h 17"/>
                <a:gd name="T26" fmla="*/ 10 w 14"/>
                <a:gd name="T27" fmla="*/ 3 h 17"/>
                <a:gd name="T28" fmla="*/ 8 w 14"/>
                <a:gd name="T29" fmla="*/ 2 h 17"/>
                <a:gd name="T30" fmla="*/ 5 w 14"/>
                <a:gd name="T31" fmla="*/ 4 h 17"/>
                <a:gd name="T32" fmla="*/ 9 w 14"/>
                <a:gd name="T33" fmla="*/ 7 h 17"/>
                <a:gd name="T34" fmla="*/ 12 w 14"/>
                <a:gd name="T35" fmla="*/ 11 h 17"/>
                <a:gd name="T36" fmla="*/ 6 w 14"/>
                <a:gd name="T3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7">
                  <a:moveTo>
                    <a:pt x="6" y="17"/>
                  </a:moveTo>
                  <a:cubicBezTo>
                    <a:pt x="3" y="17"/>
                    <a:pt x="0" y="15"/>
                    <a:pt x="0" y="13"/>
                  </a:cubicBezTo>
                  <a:cubicBezTo>
                    <a:pt x="0" y="12"/>
                    <a:pt x="0" y="10"/>
                    <a:pt x="2" y="10"/>
                  </a:cubicBezTo>
                  <a:cubicBezTo>
                    <a:pt x="3" y="10"/>
                    <a:pt x="4" y="11"/>
                    <a:pt x="4" y="12"/>
                  </a:cubicBezTo>
                  <a:cubicBezTo>
                    <a:pt x="4" y="13"/>
                    <a:pt x="3" y="14"/>
                    <a:pt x="3" y="14"/>
                  </a:cubicBezTo>
                  <a:cubicBezTo>
                    <a:pt x="4" y="15"/>
                    <a:pt x="5" y="15"/>
                    <a:pt x="6" y="15"/>
                  </a:cubicBezTo>
                  <a:cubicBezTo>
                    <a:pt x="8" y="15"/>
                    <a:pt x="9" y="14"/>
                    <a:pt x="9" y="13"/>
                  </a:cubicBezTo>
                  <a:cubicBezTo>
                    <a:pt x="9" y="11"/>
                    <a:pt x="7" y="11"/>
                    <a:pt x="6" y="10"/>
                  </a:cubicBezTo>
                  <a:cubicBezTo>
                    <a:pt x="4" y="9"/>
                    <a:pt x="2" y="8"/>
                    <a:pt x="2" y="6"/>
                  </a:cubicBezTo>
                  <a:cubicBezTo>
                    <a:pt x="2" y="2"/>
                    <a:pt x="5" y="0"/>
                    <a:pt x="8" y="0"/>
                  </a:cubicBezTo>
                  <a:cubicBezTo>
                    <a:pt x="11" y="0"/>
                    <a:pt x="14" y="2"/>
                    <a:pt x="14" y="4"/>
                  </a:cubicBezTo>
                  <a:cubicBezTo>
                    <a:pt x="14" y="5"/>
                    <a:pt x="13" y="6"/>
                    <a:pt x="12" y="6"/>
                  </a:cubicBezTo>
                  <a:cubicBezTo>
                    <a:pt x="10" y="6"/>
                    <a:pt x="10" y="6"/>
                    <a:pt x="10" y="5"/>
                  </a:cubicBezTo>
                  <a:cubicBezTo>
                    <a:pt x="10" y="4"/>
                    <a:pt x="10" y="3"/>
                    <a:pt x="10" y="3"/>
                  </a:cubicBezTo>
                  <a:cubicBezTo>
                    <a:pt x="10" y="2"/>
                    <a:pt x="9" y="2"/>
                    <a:pt x="8" y="2"/>
                  </a:cubicBezTo>
                  <a:cubicBezTo>
                    <a:pt x="7" y="2"/>
                    <a:pt x="5" y="3"/>
                    <a:pt x="5" y="4"/>
                  </a:cubicBezTo>
                  <a:cubicBezTo>
                    <a:pt x="5" y="6"/>
                    <a:pt x="7" y="6"/>
                    <a:pt x="9" y="7"/>
                  </a:cubicBezTo>
                  <a:cubicBezTo>
                    <a:pt x="11" y="8"/>
                    <a:pt x="12" y="9"/>
                    <a:pt x="12" y="11"/>
                  </a:cubicBezTo>
                  <a:cubicBezTo>
                    <a:pt x="12" y="15"/>
                    <a:pt x="9" y="17"/>
                    <a:pt x="6" y="17"/>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2" name="Freeform 20"/>
            <p:cNvSpPr>
              <a:spLocks/>
            </p:cNvSpPr>
            <p:nvPr/>
          </p:nvSpPr>
          <p:spPr bwMode="auto">
            <a:xfrm>
              <a:off x="2562225" y="8118475"/>
              <a:ext cx="130175" cy="85725"/>
            </a:xfrm>
            <a:custGeom>
              <a:avLst/>
              <a:gdLst>
                <a:gd name="T0" fmla="*/ 37 w 82"/>
                <a:gd name="T1" fmla="*/ 21 h 54"/>
                <a:gd name="T2" fmla="*/ 19 w 82"/>
                <a:gd name="T3" fmla="*/ 54 h 54"/>
                <a:gd name="T4" fmla="*/ 11 w 82"/>
                <a:gd name="T5" fmla="*/ 54 h 54"/>
                <a:gd name="T6" fmla="*/ 7 w 82"/>
                <a:gd name="T7" fmla="*/ 7 h 54"/>
                <a:gd name="T8" fmla="*/ 0 w 82"/>
                <a:gd name="T9" fmla="*/ 7 h 54"/>
                <a:gd name="T10" fmla="*/ 2 w 82"/>
                <a:gd name="T11" fmla="*/ 0 h 54"/>
                <a:gd name="T12" fmla="*/ 26 w 82"/>
                <a:gd name="T13" fmla="*/ 0 h 54"/>
                <a:gd name="T14" fmla="*/ 23 w 82"/>
                <a:gd name="T15" fmla="*/ 7 h 54"/>
                <a:gd name="T16" fmla="*/ 19 w 82"/>
                <a:gd name="T17" fmla="*/ 7 h 54"/>
                <a:gd name="T18" fmla="*/ 19 w 82"/>
                <a:gd name="T19" fmla="*/ 42 h 54"/>
                <a:gd name="T20" fmla="*/ 19 w 82"/>
                <a:gd name="T21" fmla="*/ 42 h 54"/>
                <a:gd name="T22" fmla="*/ 37 w 82"/>
                <a:gd name="T23" fmla="*/ 11 h 54"/>
                <a:gd name="T24" fmla="*/ 37 w 82"/>
                <a:gd name="T25" fmla="*/ 7 h 54"/>
                <a:gd name="T26" fmla="*/ 30 w 82"/>
                <a:gd name="T27" fmla="*/ 7 h 54"/>
                <a:gd name="T28" fmla="*/ 33 w 82"/>
                <a:gd name="T29" fmla="*/ 0 h 54"/>
                <a:gd name="T30" fmla="*/ 56 w 82"/>
                <a:gd name="T31" fmla="*/ 0 h 54"/>
                <a:gd name="T32" fmla="*/ 54 w 82"/>
                <a:gd name="T33" fmla="*/ 7 h 54"/>
                <a:gd name="T34" fmla="*/ 47 w 82"/>
                <a:gd name="T35" fmla="*/ 7 h 54"/>
                <a:gd name="T36" fmla="*/ 49 w 82"/>
                <a:gd name="T37" fmla="*/ 42 h 54"/>
                <a:gd name="T38" fmla="*/ 49 w 82"/>
                <a:gd name="T39" fmla="*/ 42 h 54"/>
                <a:gd name="T40" fmla="*/ 68 w 82"/>
                <a:gd name="T41" fmla="*/ 7 h 54"/>
                <a:gd name="T42" fmla="*/ 61 w 82"/>
                <a:gd name="T43" fmla="*/ 7 h 54"/>
                <a:gd name="T44" fmla="*/ 63 w 82"/>
                <a:gd name="T45" fmla="*/ 0 h 54"/>
                <a:gd name="T46" fmla="*/ 82 w 82"/>
                <a:gd name="T47" fmla="*/ 0 h 54"/>
                <a:gd name="T48" fmla="*/ 80 w 82"/>
                <a:gd name="T49" fmla="*/ 7 h 54"/>
                <a:gd name="T50" fmla="*/ 75 w 82"/>
                <a:gd name="T51" fmla="*/ 7 h 54"/>
                <a:gd name="T52" fmla="*/ 49 w 82"/>
                <a:gd name="T53" fmla="*/ 54 h 54"/>
                <a:gd name="T54" fmla="*/ 40 w 82"/>
                <a:gd name="T55" fmla="*/ 54 h 54"/>
                <a:gd name="T56" fmla="*/ 37 w 82"/>
                <a:gd name="T5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54">
                  <a:moveTo>
                    <a:pt x="37" y="21"/>
                  </a:moveTo>
                  <a:lnTo>
                    <a:pt x="19" y="54"/>
                  </a:lnTo>
                  <a:lnTo>
                    <a:pt x="11" y="54"/>
                  </a:lnTo>
                  <a:lnTo>
                    <a:pt x="7" y="7"/>
                  </a:lnTo>
                  <a:lnTo>
                    <a:pt x="0" y="7"/>
                  </a:lnTo>
                  <a:lnTo>
                    <a:pt x="2" y="0"/>
                  </a:lnTo>
                  <a:lnTo>
                    <a:pt x="26" y="0"/>
                  </a:lnTo>
                  <a:lnTo>
                    <a:pt x="23" y="7"/>
                  </a:lnTo>
                  <a:lnTo>
                    <a:pt x="19" y="7"/>
                  </a:lnTo>
                  <a:lnTo>
                    <a:pt x="19" y="42"/>
                  </a:lnTo>
                  <a:lnTo>
                    <a:pt x="19" y="42"/>
                  </a:lnTo>
                  <a:lnTo>
                    <a:pt x="37" y="11"/>
                  </a:lnTo>
                  <a:lnTo>
                    <a:pt x="37" y="7"/>
                  </a:lnTo>
                  <a:lnTo>
                    <a:pt x="30" y="7"/>
                  </a:lnTo>
                  <a:lnTo>
                    <a:pt x="33" y="0"/>
                  </a:lnTo>
                  <a:lnTo>
                    <a:pt x="56" y="0"/>
                  </a:lnTo>
                  <a:lnTo>
                    <a:pt x="54" y="7"/>
                  </a:lnTo>
                  <a:lnTo>
                    <a:pt x="47" y="7"/>
                  </a:lnTo>
                  <a:lnTo>
                    <a:pt x="49" y="42"/>
                  </a:lnTo>
                  <a:lnTo>
                    <a:pt x="49" y="42"/>
                  </a:lnTo>
                  <a:lnTo>
                    <a:pt x="68" y="7"/>
                  </a:lnTo>
                  <a:lnTo>
                    <a:pt x="61" y="7"/>
                  </a:lnTo>
                  <a:lnTo>
                    <a:pt x="63" y="0"/>
                  </a:lnTo>
                  <a:lnTo>
                    <a:pt x="82" y="0"/>
                  </a:lnTo>
                  <a:lnTo>
                    <a:pt x="80" y="7"/>
                  </a:lnTo>
                  <a:lnTo>
                    <a:pt x="75" y="7"/>
                  </a:lnTo>
                  <a:lnTo>
                    <a:pt x="49" y="54"/>
                  </a:lnTo>
                  <a:lnTo>
                    <a:pt x="40" y="54"/>
                  </a:lnTo>
                  <a:lnTo>
                    <a:pt x="37" y="21"/>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3" name="Freeform 21"/>
            <p:cNvSpPr>
              <a:spLocks noEditPoints="1"/>
            </p:cNvSpPr>
            <p:nvPr/>
          </p:nvSpPr>
          <p:spPr bwMode="auto">
            <a:xfrm>
              <a:off x="2670175"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7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4"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9" y="15"/>
                    <a:pt x="7" y="17"/>
                    <a:pt x="5" y="17"/>
                  </a:cubicBezTo>
                  <a:cubicBezTo>
                    <a:pt x="2" y="17"/>
                    <a:pt x="0" y="14"/>
                    <a:pt x="0" y="11"/>
                  </a:cubicBezTo>
                  <a:cubicBezTo>
                    <a:pt x="0" y="8"/>
                    <a:pt x="2" y="5"/>
                    <a:pt x="3" y="3"/>
                  </a:cubicBezTo>
                  <a:cubicBezTo>
                    <a:pt x="5" y="1"/>
                    <a:pt x="7" y="0"/>
                    <a:pt x="9" y="0"/>
                  </a:cubicBezTo>
                  <a:cubicBezTo>
                    <a:pt x="11" y="0"/>
                    <a:pt x="12" y="2"/>
                    <a:pt x="12" y="3"/>
                  </a:cubicBezTo>
                  <a:cubicBezTo>
                    <a:pt x="13" y="1"/>
                    <a:pt x="13" y="1"/>
                    <a:pt x="13" y="1"/>
                  </a:cubicBezTo>
                  <a:cubicBezTo>
                    <a:pt x="17" y="1"/>
                    <a:pt x="17" y="1"/>
                    <a:pt x="17" y="1"/>
                  </a:cubicBezTo>
                  <a:lnTo>
                    <a:pt x="14" y="11"/>
                  </a:lnTo>
                  <a:close/>
                  <a:moveTo>
                    <a:pt x="11" y="5"/>
                  </a:moveTo>
                  <a:cubicBezTo>
                    <a:pt x="11" y="4"/>
                    <a:pt x="11"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4" name="Freeform 22"/>
            <p:cNvSpPr>
              <a:spLocks/>
            </p:cNvSpPr>
            <p:nvPr/>
          </p:nvSpPr>
          <p:spPr bwMode="auto">
            <a:xfrm>
              <a:off x="2741613" y="8129588"/>
              <a:ext cx="49213" cy="74612"/>
            </a:xfrm>
            <a:custGeom>
              <a:avLst/>
              <a:gdLst>
                <a:gd name="T0" fmla="*/ 7 w 13"/>
                <a:gd name="T1" fmla="*/ 6 h 20"/>
                <a:gd name="T2" fmla="*/ 5 w 13"/>
                <a:gd name="T3" fmla="*/ 14 h 20"/>
                <a:gd name="T4" fmla="*/ 5 w 13"/>
                <a:gd name="T5" fmla="*/ 16 h 20"/>
                <a:gd name="T6" fmla="*/ 6 w 13"/>
                <a:gd name="T7" fmla="*/ 17 h 20"/>
                <a:gd name="T8" fmla="*/ 9 w 13"/>
                <a:gd name="T9" fmla="*/ 13 h 20"/>
                <a:gd name="T10" fmla="*/ 11 w 13"/>
                <a:gd name="T11" fmla="*/ 14 h 20"/>
                <a:gd name="T12" fmla="*/ 5 w 13"/>
                <a:gd name="T13" fmla="*/ 20 h 20"/>
                <a:gd name="T14" fmla="*/ 1 w 13"/>
                <a:gd name="T15" fmla="*/ 16 h 20"/>
                <a:gd name="T16" fmla="*/ 2 w 13"/>
                <a:gd name="T17" fmla="*/ 13 h 20"/>
                <a:gd name="T18" fmla="*/ 3 w 13"/>
                <a:gd name="T19" fmla="*/ 6 h 20"/>
                <a:gd name="T20" fmla="*/ 0 w 13"/>
                <a:gd name="T21" fmla="*/ 6 h 20"/>
                <a:gd name="T22" fmla="*/ 1 w 13"/>
                <a:gd name="T23" fmla="*/ 4 h 20"/>
                <a:gd name="T24" fmla="*/ 4 w 13"/>
                <a:gd name="T25" fmla="*/ 4 h 20"/>
                <a:gd name="T26" fmla="*/ 5 w 13"/>
                <a:gd name="T27" fmla="*/ 0 h 20"/>
                <a:gd name="T28" fmla="*/ 9 w 13"/>
                <a:gd name="T29" fmla="*/ 0 h 20"/>
                <a:gd name="T30" fmla="*/ 8 w 13"/>
                <a:gd name="T31" fmla="*/ 4 h 20"/>
                <a:gd name="T32" fmla="*/ 13 w 13"/>
                <a:gd name="T33" fmla="*/ 4 h 20"/>
                <a:gd name="T34" fmla="*/ 12 w 13"/>
                <a:gd name="T35" fmla="*/ 6 h 20"/>
                <a:gd name="T36" fmla="*/ 7 w 13"/>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7" y="20"/>
                    <a:pt x="5" y="20"/>
                  </a:cubicBezTo>
                  <a:cubicBezTo>
                    <a:pt x="3" y="20"/>
                    <a:pt x="1" y="19"/>
                    <a:pt x="1" y="16"/>
                  </a:cubicBezTo>
                  <a:cubicBezTo>
                    <a:pt x="1" y="15"/>
                    <a:pt x="1" y="14"/>
                    <a:pt x="2"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3" y="4"/>
                    <a:pt x="13" y="4"/>
                    <a:pt x="13"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5" name="Freeform 23"/>
            <p:cNvSpPr>
              <a:spLocks noEditPoints="1"/>
            </p:cNvSpPr>
            <p:nvPr/>
          </p:nvSpPr>
          <p:spPr bwMode="auto">
            <a:xfrm>
              <a:off x="2790825" y="8140700"/>
              <a:ext cx="52388" cy="63500"/>
            </a:xfrm>
            <a:custGeom>
              <a:avLst/>
              <a:gdLst>
                <a:gd name="T0" fmla="*/ 4 w 14"/>
                <a:gd name="T1" fmla="*/ 10 h 17"/>
                <a:gd name="T2" fmla="*/ 4 w 14"/>
                <a:gd name="T3" fmla="*/ 11 h 17"/>
                <a:gd name="T4" fmla="*/ 7 w 14"/>
                <a:gd name="T5" fmla="*/ 15 h 17"/>
                <a:gd name="T6" fmla="*/ 12 w 14"/>
                <a:gd name="T7" fmla="*/ 11 h 17"/>
                <a:gd name="T8" fmla="*/ 13 w 14"/>
                <a:gd name="T9" fmla="*/ 12 h 17"/>
                <a:gd name="T10" fmla="*/ 6 w 14"/>
                <a:gd name="T11" fmla="*/ 17 h 17"/>
                <a:gd name="T12" fmla="*/ 0 w 14"/>
                <a:gd name="T13" fmla="*/ 11 h 17"/>
                <a:gd name="T14" fmla="*/ 10 w 14"/>
                <a:gd name="T15" fmla="*/ 0 h 17"/>
                <a:gd name="T16" fmla="*/ 14 w 14"/>
                <a:gd name="T17" fmla="*/ 4 h 17"/>
                <a:gd name="T18" fmla="*/ 4 w 14"/>
                <a:gd name="T19" fmla="*/ 10 h 17"/>
                <a:gd name="T20" fmla="*/ 4 w 14"/>
                <a:gd name="T21" fmla="*/ 8 h 17"/>
                <a:gd name="T22" fmla="*/ 11 w 14"/>
                <a:gd name="T23" fmla="*/ 4 h 17"/>
                <a:gd name="T24" fmla="*/ 9 w 14"/>
                <a:gd name="T25" fmla="*/ 2 h 17"/>
                <a:gd name="T26" fmla="*/ 4 w 14"/>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7">
                  <a:moveTo>
                    <a:pt x="4" y="10"/>
                  </a:moveTo>
                  <a:cubicBezTo>
                    <a:pt x="4" y="10"/>
                    <a:pt x="4" y="11"/>
                    <a:pt x="4" y="11"/>
                  </a:cubicBezTo>
                  <a:cubicBezTo>
                    <a:pt x="4" y="14"/>
                    <a:pt x="5" y="15"/>
                    <a:pt x="7" y="15"/>
                  </a:cubicBezTo>
                  <a:cubicBezTo>
                    <a:pt x="9" y="15"/>
                    <a:pt x="10" y="13"/>
                    <a:pt x="12" y="11"/>
                  </a:cubicBezTo>
                  <a:cubicBezTo>
                    <a:pt x="13" y="12"/>
                    <a:pt x="13" y="12"/>
                    <a:pt x="13" y="12"/>
                  </a:cubicBezTo>
                  <a:cubicBezTo>
                    <a:pt x="11" y="15"/>
                    <a:pt x="9" y="17"/>
                    <a:pt x="6" y="17"/>
                  </a:cubicBezTo>
                  <a:cubicBezTo>
                    <a:pt x="2" y="17"/>
                    <a:pt x="0" y="14"/>
                    <a:pt x="0" y="11"/>
                  </a:cubicBezTo>
                  <a:cubicBezTo>
                    <a:pt x="0" y="5"/>
                    <a:pt x="4" y="0"/>
                    <a:pt x="10" y="0"/>
                  </a:cubicBezTo>
                  <a:cubicBezTo>
                    <a:pt x="13" y="0"/>
                    <a:pt x="14" y="2"/>
                    <a:pt x="14" y="4"/>
                  </a:cubicBezTo>
                  <a:cubicBezTo>
                    <a:pt x="14" y="7"/>
                    <a:pt x="11" y="10"/>
                    <a:pt x="4" y="10"/>
                  </a:cubicBezTo>
                  <a:moveTo>
                    <a:pt x="4" y="8"/>
                  </a:moveTo>
                  <a:cubicBezTo>
                    <a:pt x="9" y="8"/>
                    <a:pt x="11" y="6"/>
                    <a:pt x="11" y="4"/>
                  </a:cubicBezTo>
                  <a:cubicBezTo>
                    <a:pt x="11" y="3"/>
                    <a:pt x="10" y="2"/>
                    <a:pt x="9" y="2"/>
                  </a:cubicBezTo>
                  <a:cubicBezTo>
                    <a:pt x="7" y="2"/>
                    <a:pt x="5" y="6"/>
                    <a:pt x="4"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6" name="Freeform 24"/>
            <p:cNvSpPr>
              <a:spLocks/>
            </p:cNvSpPr>
            <p:nvPr/>
          </p:nvSpPr>
          <p:spPr bwMode="auto">
            <a:xfrm>
              <a:off x="2846388" y="8140700"/>
              <a:ext cx="60325" cy="60325"/>
            </a:xfrm>
            <a:custGeom>
              <a:avLst/>
              <a:gdLst>
                <a:gd name="T0" fmla="*/ 5 w 16"/>
                <a:gd name="T1" fmla="*/ 5 h 16"/>
                <a:gd name="T2" fmla="*/ 5 w 16"/>
                <a:gd name="T3" fmla="*/ 3 h 16"/>
                <a:gd name="T4" fmla="*/ 2 w 16"/>
                <a:gd name="T5" fmla="*/ 7 h 16"/>
                <a:gd name="T6" fmla="*/ 0 w 16"/>
                <a:gd name="T7" fmla="*/ 6 h 16"/>
                <a:gd name="T8" fmla="*/ 6 w 16"/>
                <a:gd name="T9" fmla="*/ 0 h 16"/>
                <a:gd name="T10" fmla="*/ 8 w 16"/>
                <a:gd name="T11" fmla="*/ 4 h 16"/>
                <a:gd name="T12" fmla="*/ 8 w 16"/>
                <a:gd name="T13" fmla="*/ 7 h 16"/>
                <a:gd name="T14" fmla="*/ 8 w 16"/>
                <a:gd name="T15" fmla="*/ 7 h 16"/>
                <a:gd name="T16" fmla="*/ 14 w 16"/>
                <a:gd name="T17" fmla="*/ 0 h 16"/>
                <a:gd name="T18" fmla="*/ 16 w 16"/>
                <a:gd name="T19" fmla="*/ 3 h 16"/>
                <a:gd name="T20" fmla="*/ 14 w 16"/>
                <a:gd name="T21" fmla="*/ 6 h 16"/>
                <a:gd name="T22" fmla="*/ 12 w 16"/>
                <a:gd name="T23" fmla="*/ 4 h 16"/>
                <a:gd name="T24" fmla="*/ 6 w 16"/>
                <a:gd name="T25" fmla="*/ 16 h 16"/>
                <a:gd name="T26" fmla="*/ 2 w 16"/>
                <a:gd name="T27" fmla="*/ 16 h 16"/>
                <a:gd name="T28" fmla="*/ 5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5" y="5"/>
                  </a:moveTo>
                  <a:cubicBezTo>
                    <a:pt x="5" y="4"/>
                    <a:pt x="5" y="3"/>
                    <a:pt x="5" y="3"/>
                  </a:cubicBezTo>
                  <a:cubicBezTo>
                    <a:pt x="4" y="3"/>
                    <a:pt x="3" y="4"/>
                    <a:pt x="2" y="7"/>
                  </a:cubicBezTo>
                  <a:cubicBezTo>
                    <a:pt x="0" y="6"/>
                    <a:pt x="0" y="6"/>
                    <a:pt x="0" y="6"/>
                  </a:cubicBezTo>
                  <a:cubicBezTo>
                    <a:pt x="2" y="2"/>
                    <a:pt x="3" y="0"/>
                    <a:pt x="6" y="0"/>
                  </a:cubicBezTo>
                  <a:cubicBezTo>
                    <a:pt x="7" y="0"/>
                    <a:pt x="8" y="2"/>
                    <a:pt x="8" y="4"/>
                  </a:cubicBezTo>
                  <a:cubicBezTo>
                    <a:pt x="8" y="5"/>
                    <a:pt x="8" y="6"/>
                    <a:pt x="8" y="7"/>
                  </a:cubicBezTo>
                  <a:cubicBezTo>
                    <a:pt x="8" y="7"/>
                    <a:pt x="8" y="7"/>
                    <a:pt x="8" y="7"/>
                  </a:cubicBezTo>
                  <a:cubicBezTo>
                    <a:pt x="10" y="3"/>
                    <a:pt x="11" y="0"/>
                    <a:pt x="14" y="0"/>
                  </a:cubicBezTo>
                  <a:cubicBezTo>
                    <a:pt x="15" y="0"/>
                    <a:pt x="16" y="1"/>
                    <a:pt x="16" y="3"/>
                  </a:cubicBezTo>
                  <a:cubicBezTo>
                    <a:pt x="16" y="5"/>
                    <a:pt x="15" y="6"/>
                    <a:pt x="14" y="6"/>
                  </a:cubicBezTo>
                  <a:cubicBezTo>
                    <a:pt x="13" y="6"/>
                    <a:pt x="12" y="5"/>
                    <a:pt x="12" y="4"/>
                  </a:cubicBezTo>
                  <a:cubicBezTo>
                    <a:pt x="11" y="4"/>
                    <a:pt x="8" y="7"/>
                    <a:pt x="6" y="16"/>
                  </a:cubicBezTo>
                  <a:cubicBezTo>
                    <a:pt x="2" y="16"/>
                    <a:pt x="2" y="16"/>
                    <a:pt x="2" y="16"/>
                  </a:cubicBezTo>
                  <a:lnTo>
                    <a:pt x="5"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7" name="Freeform 25"/>
            <p:cNvSpPr>
              <a:spLocks noEditPoints="1"/>
            </p:cNvSpPr>
            <p:nvPr/>
          </p:nvSpPr>
          <p:spPr bwMode="auto">
            <a:xfrm>
              <a:off x="2917825" y="8118475"/>
              <a:ext cx="90488" cy="82550"/>
            </a:xfrm>
            <a:custGeom>
              <a:avLst/>
              <a:gdLst>
                <a:gd name="T0" fmla="*/ 38 w 57"/>
                <a:gd name="T1" fmla="*/ 47 h 52"/>
                <a:gd name="T2" fmla="*/ 38 w 57"/>
                <a:gd name="T3" fmla="*/ 35 h 52"/>
                <a:gd name="T4" fmla="*/ 21 w 57"/>
                <a:gd name="T5" fmla="*/ 35 h 52"/>
                <a:gd name="T6" fmla="*/ 14 w 57"/>
                <a:gd name="T7" fmla="*/ 47 h 52"/>
                <a:gd name="T8" fmla="*/ 19 w 57"/>
                <a:gd name="T9" fmla="*/ 47 h 52"/>
                <a:gd name="T10" fmla="*/ 19 w 57"/>
                <a:gd name="T11" fmla="*/ 52 h 52"/>
                <a:gd name="T12" fmla="*/ 0 w 57"/>
                <a:gd name="T13" fmla="*/ 52 h 52"/>
                <a:gd name="T14" fmla="*/ 0 w 57"/>
                <a:gd name="T15" fmla="*/ 47 h 52"/>
                <a:gd name="T16" fmla="*/ 7 w 57"/>
                <a:gd name="T17" fmla="*/ 47 h 52"/>
                <a:gd name="T18" fmla="*/ 36 w 57"/>
                <a:gd name="T19" fmla="*/ 0 h 52"/>
                <a:gd name="T20" fmla="*/ 45 w 57"/>
                <a:gd name="T21" fmla="*/ 0 h 52"/>
                <a:gd name="T22" fmla="*/ 50 w 57"/>
                <a:gd name="T23" fmla="*/ 47 h 52"/>
                <a:gd name="T24" fmla="*/ 57 w 57"/>
                <a:gd name="T25" fmla="*/ 47 h 52"/>
                <a:gd name="T26" fmla="*/ 54 w 57"/>
                <a:gd name="T27" fmla="*/ 52 h 52"/>
                <a:gd name="T28" fmla="*/ 31 w 57"/>
                <a:gd name="T29" fmla="*/ 52 h 52"/>
                <a:gd name="T30" fmla="*/ 31 w 57"/>
                <a:gd name="T31" fmla="*/ 47 h 52"/>
                <a:gd name="T32" fmla="*/ 38 w 57"/>
                <a:gd name="T33" fmla="*/ 47 h 52"/>
                <a:gd name="T34" fmla="*/ 38 w 57"/>
                <a:gd name="T35" fmla="*/ 30 h 52"/>
                <a:gd name="T36" fmla="*/ 36 w 57"/>
                <a:gd name="T37" fmla="*/ 9 h 52"/>
                <a:gd name="T38" fmla="*/ 36 w 57"/>
                <a:gd name="T39" fmla="*/ 9 h 52"/>
                <a:gd name="T40" fmla="*/ 24 w 57"/>
                <a:gd name="T41" fmla="*/ 30 h 52"/>
                <a:gd name="T42" fmla="*/ 38 w 57"/>
                <a:gd name="T43"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52">
                  <a:moveTo>
                    <a:pt x="38" y="47"/>
                  </a:moveTo>
                  <a:lnTo>
                    <a:pt x="38" y="35"/>
                  </a:lnTo>
                  <a:lnTo>
                    <a:pt x="21" y="35"/>
                  </a:lnTo>
                  <a:lnTo>
                    <a:pt x="14" y="47"/>
                  </a:lnTo>
                  <a:lnTo>
                    <a:pt x="19" y="47"/>
                  </a:lnTo>
                  <a:lnTo>
                    <a:pt x="19" y="52"/>
                  </a:lnTo>
                  <a:lnTo>
                    <a:pt x="0" y="52"/>
                  </a:lnTo>
                  <a:lnTo>
                    <a:pt x="0" y="47"/>
                  </a:lnTo>
                  <a:lnTo>
                    <a:pt x="7" y="47"/>
                  </a:lnTo>
                  <a:lnTo>
                    <a:pt x="36" y="0"/>
                  </a:lnTo>
                  <a:lnTo>
                    <a:pt x="45" y="0"/>
                  </a:lnTo>
                  <a:lnTo>
                    <a:pt x="50" y="47"/>
                  </a:lnTo>
                  <a:lnTo>
                    <a:pt x="57" y="47"/>
                  </a:lnTo>
                  <a:lnTo>
                    <a:pt x="54" y="52"/>
                  </a:lnTo>
                  <a:lnTo>
                    <a:pt x="31" y="52"/>
                  </a:lnTo>
                  <a:lnTo>
                    <a:pt x="31" y="47"/>
                  </a:lnTo>
                  <a:lnTo>
                    <a:pt x="38" y="47"/>
                  </a:lnTo>
                  <a:close/>
                  <a:moveTo>
                    <a:pt x="38" y="30"/>
                  </a:moveTo>
                  <a:lnTo>
                    <a:pt x="36" y="9"/>
                  </a:lnTo>
                  <a:lnTo>
                    <a:pt x="36" y="9"/>
                  </a:lnTo>
                  <a:lnTo>
                    <a:pt x="24" y="30"/>
                  </a:lnTo>
                  <a:lnTo>
                    <a:pt x="38" y="3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8" name="Freeform 26"/>
            <p:cNvSpPr>
              <a:spLocks/>
            </p:cNvSpPr>
            <p:nvPr/>
          </p:nvSpPr>
          <p:spPr bwMode="auto">
            <a:xfrm>
              <a:off x="3008313" y="8140700"/>
              <a:ext cx="74613" cy="63500"/>
            </a:xfrm>
            <a:custGeom>
              <a:avLst/>
              <a:gdLst>
                <a:gd name="T0" fmla="*/ 12 w 20"/>
                <a:gd name="T1" fmla="*/ 14 h 17"/>
                <a:gd name="T2" fmla="*/ 13 w 20"/>
                <a:gd name="T3" fmla="*/ 10 h 17"/>
                <a:gd name="T4" fmla="*/ 13 w 20"/>
                <a:gd name="T5" fmla="*/ 10 h 17"/>
                <a:gd name="T6" fmla="*/ 5 w 20"/>
                <a:gd name="T7" fmla="*/ 17 h 17"/>
                <a:gd name="T8" fmla="*/ 2 w 20"/>
                <a:gd name="T9" fmla="*/ 13 h 17"/>
                <a:gd name="T10" fmla="*/ 5 w 20"/>
                <a:gd name="T11" fmla="*/ 4 h 17"/>
                <a:gd name="T12" fmla="*/ 4 w 20"/>
                <a:gd name="T13" fmla="*/ 3 h 17"/>
                <a:gd name="T14" fmla="*/ 2 w 20"/>
                <a:gd name="T15" fmla="*/ 6 h 17"/>
                <a:gd name="T16" fmla="*/ 0 w 20"/>
                <a:gd name="T17" fmla="*/ 6 h 17"/>
                <a:gd name="T18" fmla="*/ 6 w 20"/>
                <a:gd name="T19" fmla="*/ 0 h 17"/>
                <a:gd name="T20" fmla="*/ 9 w 20"/>
                <a:gd name="T21" fmla="*/ 4 h 17"/>
                <a:gd name="T22" fmla="*/ 6 w 20"/>
                <a:gd name="T23" fmla="*/ 12 h 17"/>
                <a:gd name="T24" fmla="*/ 7 w 20"/>
                <a:gd name="T25" fmla="*/ 14 h 17"/>
                <a:gd name="T26" fmla="*/ 14 w 20"/>
                <a:gd name="T27" fmla="*/ 1 h 17"/>
                <a:gd name="T28" fmla="*/ 18 w 20"/>
                <a:gd name="T29" fmla="*/ 1 h 17"/>
                <a:gd name="T30" fmla="*/ 16 w 20"/>
                <a:gd name="T31" fmla="*/ 11 h 17"/>
                <a:gd name="T32" fmla="*/ 15 w 20"/>
                <a:gd name="T33" fmla="*/ 13 h 17"/>
                <a:gd name="T34" fmla="*/ 16 w 20"/>
                <a:gd name="T35" fmla="*/ 14 h 17"/>
                <a:gd name="T36" fmla="*/ 18 w 20"/>
                <a:gd name="T37" fmla="*/ 11 h 17"/>
                <a:gd name="T38" fmla="*/ 20 w 20"/>
                <a:gd name="T39" fmla="*/ 11 h 17"/>
                <a:gd name="T40" fmla="*/ 15 w 20"/>
                <a:gd name="T41" fmla="*/ 17 h 17"/>
                <a:gd name="T42" fmla="*/ 12 w 20"/>
                <a:gd name="T43"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7">
                  <a:moveTo>
                    <a:pt x="12" y="14"/>
                  </a:moveTo>
                  <a:cubicBezTo>
                    <a:pt x="12" y="13"/>
                    <a:pt x="12" y="11"/>
                    <a:pt x="13" y="10"/>
                  </a:cubicBezTo>
                  <a:cubicBezTo>
                    <a:pt x="13" y="10"/>
                    <a:pt x="13" y="10"/>
                    <a:pt x="13" y="10"/>
                  </a:cubicBezTo>
                  <a:cubicBezTo>
                    <a:pt x="10" y="15"/>
                    <a:pt x="8" y="17"/>
                    <a:pt x="5" y="17"/>
                  </a:cubicBezTo>
                  <a:cubicBezTo>
                    <a:pt x="4" y="17"/>
                    <a:pt x="2" y="15"/>
                    <a:pt x="2" y="13"/>
                  </a:cubicBezTo>
                  <a:cubicBezTo>
                    <a:pt x="2" y="10"/>
                    <a:pt x="5" y="6"/>
                    <a:pt x="5" y="4"/>
                  </a:cubicBezTo>
                  <a:cubicBezTo>
                    <a:pt x="5" y="3"/>
                    <a:pt x="5" y="3"/>
                    <a:pt x="4" y="3"/>
                  </a:cubicBezTo>
                  <a:cubicBezTo>
                    <a:pt x="4" y="3"/>
                    <a:pt x="3" y="4"/>
                    <a:pt x="2" y="6"/>
                  </a:cubicBezTo>
                  <a:cubicBezTo>
                    <a:pt x="0" y="6"/>
                    <a:pt x="0" y="6"/>
                    <a:pt x="0" y="6"/>
                  </a:cubicBezTo>
                  <a:cubicBezTo>
                    <a:pt x="2" y="2"/>
                    <a:pt x="3" y="0"/>
                    <a:pt x="6" y="0"/>
                  </a:cubicBezTo>
                  <a:cubicBezTo>
                    <a:pt x="8" y="0"/>
                    <a:pt x="9" y="2"/>
                    <a:pt x="9" y="4"/>
                  </a:cubicBezTo>
                  <a:cubicBezTo>
                    <a:pt x="9" y="7"/>
                    <a:pt x="6" y="10"/>
                    <a:pt x="6" y="12"/>
                  </a:cubicBezTo>
                  <a:cubicBezTo>
                    <a:pt x="6" y="13"/>
                    <a:pt x="7" y="14"/>
                    <a:pt x="7" y="14"/>
                  </a:cubicBezTo>
                  <a:cubicBezTo>
                    <a:pt x="9" y="14"/>
                    <a:pt x="12" y="11"/>
                    <a:pt x="14" y="1"/>
                  </a:cubicBezTo>
                  <a:cubicBezTo>
                    <a:pt x="18" y="1"/>
                    <a:pt x="18" y="1"/>
                    <a:pt x="18" y="1"/>
                  </a:cubicBezTo>
                  <a:cubicBezTo>
                    <a:pt x="16" y="11"/>
                    <a:pt x="16" y="11"/>
                    <a:pt x="16" y="11"/>
                  </a:cubicBezTo>
                  <a:cubicBezTo>
                    <a:pt x="15" y="12"/>
                    <a:pt x="15" y="13"/>
                    <a:pt x="15" y="13"/>
                  </a:cubicBezTo>
                  <a:cubicBezTo>
                    <a:pt x="15" y="14"/>
                    <a:pt x="16" y="14"/>
                    <a:pt x="16" y="14"/>
                  </a:cubicBezTo>
                  <a:cubicBezTo>
                    <a:pt x="17" y="14"/>
                    <a:pt x="18" y="13"/>
                    <a:pt x="18" y="11"/>
                  </a:cubicBezTo>
                  <a:cubicBezTo>
                    <a:pt x="20" y="11"/>
                    <a:pt x="20" y="11"/>
                    <a:pt x="20" y="11"/>
                  </a:cubicBezTo>
                  <a:cubicBezTo>
                    <a:pt x="19" y="15"/>
                    <a:pt x="17" y="17"/>
                    <a:pt x="15" y="17"/>
                  </a:cubicBezTo>
                  <a:cubicBezTo>
                    <a:pt x="13" y="17"/>
                    <a:pt x="12" y="16"/>
                    <a:pt x="12"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9" name="Freeform 27"/>
            <p:cNvSpPr>
              <a:spLocks/>
            </p:cNvSpPr>
            <p:nvPr/>
          </p:nvSpPr>
          <p:spPr bwMode="auto">
            <a:xfrm>
              <a:off x="3090863" y="8129588"/>
              <a:ext cx="44450" cy="74612"/>
            </a:xfrm>
            <a:custGeom>
              <a:avLst/>
              <a:gdLst>
                <a:gd name="T0" fmla="*/ 7 w 12"/>
                <a:gd name="T1" fmla="*/ 6 h 20"/>
                <a:gd name="T2" fmla="*/ 5 w 12"/>
                <a:gd name="T3" fmla="*/ 14 h 20"/>
                <a:gd name="T4" fmla="*/ 4 w 12"/>
                <a:gd name="T5" fmla="*/ 16 h 20"/>
                <a:gd name="T6" fmla="*/ 5 w 12"/>
                <a:gd name="T7" fmla="*/ 17 h 20"/>
                <a:gd name="T8" fmla="*/ 8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8" y="13"/>
                  </a:cubicBezTo>
                  <a:cubicBezTo>
                    <a:pt x="10" y="14"/>
                    <a:pt x="10" y="14"/>
                    <a:pt x="10" y="14"/>
                  </a:cubicBezTo>
                  <a:cubicBezTo>
                    <a:pt x="8"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0" name="Freeform 28"/>
            <p:cNvSpPr>
              <a:spLocks/>
            </p:cNvSpPr>
            <p:nvPr/>
          </p:nvSpPr>
          <p:spPr bwMode="auto">
            <a:xfrm>
              <a:off x="3132138" y="8113713"/>
              <a:ext cx="71438" cy="90487"/>
            </a:xfrm>
            <a:custGeom>
              <a:avLst/>
              <a:gdLst>
                <a:gd name="T0" fmla="*/ 11 w 19"/>
                <a:gd name="T1" fmla="*/ 21 h 24"/>
                <a:gd name="T2" fmla="*/ 13 w 19"/>
                <a:gd name="T3" fmla="*/ 12 h 24"/>
                <a:gd name="T4" fmla="*/ 12 w 19"/>
                <a:gd name="T5" fmla="*/ 10 h 24"/>
                <a:gd name="T6" fmla="*/ 5 w 19"/>
                <a:gd name="T7" fmla="*/ 23 h 24"/>
                <a:gd name="T8" fmla="*/ 0 w 19"/>
                <a:gd name="T9" fmla="*/ 23 h 24"/>
                <a:gd name="T10" fmla="*/ 6 w 19"/>
                <a:gd name="T11" fmla="*/ 3 h 24"/>
                <a:gd name="T12" fmla="*/ 3 w 19"/>
                <a:gd name="T13" fmla="*/ 3 h 24"/>
                <a:gd name="T14" fmla="*/ 4 w 19"/>
                <a:gd name="T15" fmla="*/ 0 h 24"/>
                <a:gd name="T16" fmla="*/ 11 w 19"/>
                <a:gd name="T17" fmla="*/ 0 h 24"/>
                <a:gd name="T18" fmla="*/ 6 w 19"/>
                <a:gd name="T19" fmla="*/ 15 h 24"/>
                <a:gd name="T20" fmla="*/ 7 w 19"/>
                <a:gd name="T21" fmla="*/ 15 h 24"/>
                <a:gd name="T22" fmla="*/ 14 w 19"/>
                <a:gd name="T23" fmla="*/ 7 h 24"/>
                <a:gd name="T24" fmla="*/ 17 w 19"/>
                <a:gd name="T25" fmla="*/ 11 h 24"/>
                <a:gd name="T26" fmla="*/ 14 w 19"/>
                <a:gd name="T27" fmla="*/ 20 h 24"/>
                <a:gd name="T28" fmla="*/ 15 w 19"/>
                <a:gd name="T29" fmla="*/ 21 h 24"/>
                <a:gd name="T30" fmla="*/ 17 w 19"/>
                <a:gd name="T31" fmla="*/ 18 h 24"/>
                <a:gd name="T32" fmla="*/ 19 w 19"/>
                <a:gd name="T33" fmla="*/ 18 h 24"/>
                <a:gd name="T34" fmla="*/ 14 w 19"/>
                <a:gd name="T35" fmla="*/ 24 h 24"/>
                <a:gd name="T36" fmla="*/ 11 w 19"/>
                <a:gd name="T3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4">
                  <a:moveTo>
                    <a:pt x="11" y="21"/>
                  </a:moveTo>
                  <a:cubicBezTo>
                    <a:pt x="11" y="17"/>
                    <a:pt x="13" y="14"/>
                    <a:pt x="13" y="12"/>
                  </a:cubicBezTo>
                  <a:cubicBezTo>
                    <a:pt x="13" y="11"/>
                    <a:pt x="13" y="10"/>
                    <a:pt x="12" y="10"/>
                  </a:cubicBezTo>
                  <a:cubicBezTo>
                    <a:pt x="10" y="10"/>
                    <a:pt x="7" y="13"/>
                    <a:pt x="5" y="23"/>
                  </a:cubicBezTo>
                  <a:cubicBezTo>
                    <a:pt x="0" y="23"/>
                    <a:pt x="0" y="23"/>
                    <a:pt x="0" y="23"/>
                  </a:cubicBezTo>
                  <a:cubicBezTo>
                    <a:pt x="6" y="3"/>
                    <a:pt x="6" y="3"/>
                    <a:pt x="6" y="3"/>
                  </a:cubicBezTo>
                  <a:cubicBezTo>
                    <a:pt x="3" y="3"/>
                    <a:pt x="3" y="3"/>
                    <a:pt x="3" y="3"/>
                  </a:cubicBezTo>
                  <a:cubicBezTo>
                    <a:pt x="4" y="0"/>
                    <a:pt x="4" y="0"/>
                    <a:pt x="4" y="0"/>
                  </a:cubicBezTo>
                  <a:cubicBezTo>
                    <a:pt x="11" y="0"/>
                    <a:pt x="11" y="0"/>
                    <a:pt x="11" y="0"/>
                  </a:cubicBezTo>
                  <a:cubicBezTo>
                    <a:pt x="6" y="15"/>
                    <a:pt x="6" y="15"/>
                    <a:pt x="6" y="15"/>
                  </a:cubicBezTo>
                  <a:cubicBezTo>
                    <a:pt x="7" y="15"/>
                    <a:pt x="7" y="15"/>
                    <a:pt x="7" y="15"/>
                  </a:cubicBezTo>
                  <a:cubicBezTo>
                    <a:pt x="9" y="10"/>
                    <a:pt x="11" y="7"/>
                    <a:pt x="14" y="7"/>
                  </a:cubicBezTo>
                  <a:cubicBezTo>
                    <a:pt x="16" y="7"/>
                    <a:pt x="17" y="9"/>
                    <a:pt x="17" y="11"/>
                  </a:cubicBezTo>
                  <a:cubicBezTo>
                    <a:pt x="17" y="14"/>
                    <a:pt x="14" y="18"/>
                    <a:pt x="14" y="20"/>
                  </a:cubicBezTo>
                  <a:cubicBezTo>
                    <a:pt x="14" y="21"/>
                    <a:pt x="15" y="21"/>
                    <a:pt x="15" y="21"/>
                  </a:cubicBezTo>
                  <a:cubicBezTo>
                    <a:pt x="16" y="21"/>
                    <a:pt x="16" y="20"/>
                    <a:pt x="17" y="18"/>
                  </a:cubicBezTo>
                  <a:cubicBezTo>
                    <a:pt x="19" y="18"/>
                    <a:pt x="19" y="18"/>
                    <a:pt x="19" y="18"/>
                  </a:cubicBezTo>
                  <a:cubicBezTo>
                    <a:pt x="18" y="22"/>
                    <a:pt x="16" y="24"/>
                    <a:pt x="14" y="24"/>
                  </a:cubicBezTo>
                  <a:cubicBezTo>
                    <a:pt x="12" y="24"/>
                    <a:pt x="11" y="23"/>
                    <a:pt x="11"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1" name="Freeform 29"/>
            <p:cNvSpPr>
              <a:spLocks noEditPoints="1"/>
            </p:cNvSpPr>
            <p:nvPr/>
          </p:nvSpPr>
          <p:spPr bwMode="auto">
            <a:xfrm>
              <a:off x="3206750" y="8140700"/>
              <a:ext cx="60325" cy="63500"/>
            </a:xfrm>
            <a:custGeom>
              <a:avLst/>
              <a:gdLst>
                <a:gd name="T0" fmla="*/ 16 w 16"/>
                <a:gd name="T1" fmla="*/ 7 h 17"/>
                <a:gd name="T2" fmla="*/ 7 w 16"/>
                <a:gd name="T3" fmla="*/ 17 h 17"/>
                <a:gd name="T4" fmla="*/ 0 w 16"/>
                <a:gd name="T5" fmla="*/ 10 h 17"/>
                <a:gd name="T6" fmla="*/ 9 w 16"/>
                <a:gd name="T7" fmla="*/ 0 h 17"/>
                <a:gd name="T8" fmla="*/ 16 w 16"/>
                <a:gd name="T9" fmla="*/ 7 h 17"/>
                <a:gd name="T10" fmla="*/ 9 w 16"/>
                <a:gd name="T11" fmla="*/ 2 h 17"/>
                <a:gd name="T12" fmla="*/ 4 w 16"/>
                <a:gd name="T13" fmla="*/ 12 h 17"/>
                <a:gd name="T14" fmla="*/ 7 w 16"/>
                <a:gd name="T15" fmla="*/ 15 h 17"/>
                <a:gd name="T16" fmla="*/ 12 w 16"/>
                <a:gd name="T17" fmla="*/ 5 h 17"/>
                <a:gd name="T18" fmla="*/ 9 w 16"/>
                <a:gd name="T1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7">
                  <a:moveTo>
                    <a:pt x="16" y="7"/>
                  </a:moveTo>
                  <a:cubicBezTo>
                    <a:pt x="16" y="12"/>
                    <a:pt x="11" y="17"/>
                    <a:pt x="7" y="17"/>
                  </a:cubicBezTo>
                  <a:cubicBezTo>
                    <a:pt x="3" y="17"/>
                    <a:pt x="0" y="14"/>
                    <a:pt x="0" y="10"/>
                  </a:cubicBezTo>
                  <a:cubicBezTo>
                    <a:pt x="0" y="5"/>
                    <a:pt x="5" y="0"/>
                    <a:pt x="9" y="0"/>
                  </a:cubicBezTo>
                  <a:cubicBezTo>
                    <a:pt x="13" y="0"/>
                    <a:pt x="16" y="3"/>
                    <a:pt x="16" y="7"/>
                  </a:cubicBezTo>
                  <a:moveTo>
                    <a:pt x="9" y="2"/>
                  </a:moveTo>
                  <a:cubicBezTo>
                    <a:pt x="6" y="2"/>
                    <a:pt x="4" y="8"/>
                    <a:pt x="4" y="12"/>
                  </a:cubicBezTo>
                  <a:cubicBezTo>
                    <a:pt x="4" y="14"/>
                    <a:pt x="5" y="15"/>
                    <a:pt x="7" y="15"/>
                  </a:cubicBezTo>
                  <a:cubicBezTo>
                    <a:pt x="10" y="15"/>
                    <a:pt x="12" y="9"/>
                    <a:pt x="12" y="5"/>
                  </a:cubicBezTo>
                  <a:cubicBezTo>
                    <a:pt x="12" y="3"/>
                    <a:pt x="11" y="2"/>
                    <a:pt x="9" y="2"/>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2" name="Freeform 30"/>
            <p:cNvSpPr>
              <a:spLocks/>
            </p:cNvSpPr>
            <p:nvPr/>
          </p:nvSpPr>
          <p:spPr bwMode="auto">
            <a:xfrm>
              <a:off x="3270250" y="8140700"/>
              <a:ext cx="60325" cy="60325"/>
            </a:xfrm>
            <a:custGeom>
              <a:avLst/>
              <a:gdLst>
                <a:gd name="T0" fmla="*/ 4 w 16"/>
                <a:gd name="T1" fmla="*/ 5 h 16"/>
                <a:gd name="T2" fmla="*/ 4 w 16"/>
                <a:gd name="T3" fmla="*/ 3 h 16"/>
                <a:gd name="T4" fmla="*/ 2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6 w 16"/>
                <a:gd name="T25" fmla="*/ 16 h 16"/>
                <a:gd name="T26" fmla="*/ 2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3" y="4"/>
                    <a:pt x="2" y="7"/>
                  </a:cubicBezTo>
                  <a:cubicBezTo>
                    <a:pt x="0" y="6"/>
                    <a:pt x="0" y="6"/>
                    <a:pt x="0" y="6"/>
                  </a:cubicBezTo>
                  <a:cubicBezTo>
                    <a:pt x="1" y="2"/>
                    <a:pt x="3" y="0"/>
                    <a:pt x="5" y="0"/>
                  </a:cubicBezTo>
                  <a:cubicBezTo>
                    <a:pt x="7" y="0"/>
                    <a:pt x="8" y="2"/>
                    <a:pt x="8" y="4"/>
                  </a:cubicBezTo>
                  <a:cubicBezTo>
                    <a:pt x="8" y="5"/>
                    <a:pt x="8"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6" y="16"/>
                  </a:cubicBezTo>
                  <a:cubicBezTo>
                    <a:pt x="2" y="16"/>
                    <a:pt x="2" y="16"/>
                    <a:pt x="2"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3" name="Freeform 31"/>
            <p:cNvSpPr>
              <a:spLocks noEditPoints="1"/>
            </p:cNvSpPr>
            <p:nvPr/>
          </p:nvSpPr>
          <p:spPr bwMode="auto">
            <a:xfrm>
              <a:off x="3330575" y="8113713"/>
              <a:ext cx="41275" cy="90487"/>
            </a:xfrm>
            <a:custGeom>
              <a:avLst/>
              <a:gdLst>
                <a:gd name="T0" fmla="*/ 6 w 11"/>
                <a:gd name="T1" fmla="*/ 20 h 24"/>
                <a:gd name="T2" fmla="*/ 7 w 11"/>
                <a:gd name="T3" fmla="*/ 21 h 24"/>
                <a:gd name="T4" fmla="*/ 9 w 11"/>
                <a:gd name="T5" fmla="*/ 18 h 24"/>
                <a:gd name="T6" fmla="*/ 11 w 11"/>
                <a:gd name="T7" fmla="*/ 18 h 24"/>
                <a:gd name="T8" fmla="*/ 5 w 11"/>
                <a:gd name="T9" fmla="*/ 24 h 24"/>
                <a:gd name="T10" fmla="*/ 2 w 11"/>
                <a:gd name="T11" fmla="*/ 21 h 24"/>
                <a:gd name="T12" fmla="*/ 5 w 11"/>
                <a:gd name="T13" fmla="*/ 11 h 24"/>
                <a:gd name="T14" fmla="*/ 5 w 11"/>
                <a:gd name="T15" fmla="*/ 10 h 24"/>
                <a:gd name="T16" fmla="*/ 2 w 11"/>
                <a:gd name="T17" fmla="*/ 14 h 24"/>
                <a:gd name="T18" fmla="*/ 0 w 11"/>
                <a:gd name="T19" fmla="*/ 13 h 24"/>
                <a:gd name="T20" fmla="*/ 6 w 11"/>
                <a:gd name="T21" fmla="*/ 7 h 24"/>
                <a:gd name="T22" fmla="*/ 9 w 11"/>
                <a:gd name="T23" fmla="*/ 11 h 24"/>
                <a:gd name="T24" fmla="*/ 6 w 11"/>
                <a:gd name="T25" fmla="*/ 20 h 24"/>
                <a:gd name="T26" fmla="*/ 8 w 11"/>
                <a:gd name="T27" fmla="*/ 5 h 24"/>
                <a:gd name="T28" fmla="*/ 6 w 11"/>
                <a:gd name="T29" fmla="*/ 3 h 24"/>
                <a:gd name="T30" fmla="*/ 8 w 11"/>
                <a:gd name="T31" fmla="*/ 0 h 24"/>
                <a:gd name="T32" fmla="*/ 11 w 11"/>
                <a:gd name="T33" fmla="*/ 2 h 24"/>
                <a:gd name="T34" fmla="*/ 8 w 11"/>
                <a:gd name="T35"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24">
                  <a:moveTo>
                    <a:pt x="6" y="20"/>
                  </a:moveTo>
                  <a:cubicBezTo>
                    <a:pt x="6" y="21"/>
                    <a:pt x="6" y="21"/>
                    <a:pt x="7" y="21"/>
                  </a:cubicBezTo>
                  <a:cubicBezTo>
                    <a:pt x="7" y="21"/>
                    <a:pt x="8" y="20"/>
                    <a:pt x="9" y="18"/>
                  </a:cubicBezTo>
                  <a:cubicBezTo>
                    <a:pt x="11" y="18"/>
                    <a:pt x="11" y="18"/>
                    <a:pt x="11" y="18"/>
                  </a:cubicBezTo>
                  <a:cubicBezTo>
                    <a:pt x="9" y="22"/>
                    <a:pt x="7" y="24"/>
                    <a:pt x="5" y="24"/>
                  </a:cubicBezTo>
                  <a:cubicBezTo>
                    <a:pt x="4" y="24"/>
                    <a:pt x="2" y="23"/>
                    <a:pt x="2" y="21"/>
                  </a:cubicBezTo>
                  <a:cubicBezTo>
                    <a:pt x="2" y="17"/>
                    <a:pt x="5" y="13"/>
                    <a:pt x="5" y="11"/>
                  </a:cubicBezTo>
                  <a:cubicBezTo>
                    <a:pt x="5" y="10"/>
                    <a:pt x="5" y="10"/>
                    <a:pt x="5" y="10"/>
                  </a:cubicBezTo>
                  <a:cubicBezTo>
                    <a:pt x="4" y="10"/>
                    <a:pt x="3" y="11"/>
                    <a:pt x="2" y="14"/>
                  </a:cubicBezTo>
                  <a:cubicBezTo>
                    <a:pt x="0" y="13"/>
                    <a:pt x="0" y="13"/>
                    <a:pt x="0" y="13"/>
                  </a:cubicBezTo>
                  <a:cubicBezTo>
                    <a:pt x="2" y="9"/>
                    <a:pt x="3" y="7"/>
                    <a:pt x="6" y="7"/>
                  </a:cubicBezTo>
                  <a:cubicBezTo>
                    <a:pt x="7" y="7"/>
                    <a:pt x="9" y="9"/>
                    <a:pt x="9" y="11"/>
                  </a:cubicBezTo>
                  <a:cubicBezTo>
                    <a:pt x="9" y="14"/>
                    <a:pt x="6" y="18"/>
                    <a:pt x="6" y="20"/>
                  </a:cubicBezTo>
                  <a:moveTo>
                    <a:pt x="8" y="5"/>
                  </a:moveTo>
                  <a:cubicBezTo>
                    <a:pt x="6" y="5"/>
                    <a:pt x="6" y="4"/>
                    <a:pt x="6" y="3"/>
                  </a:cubicBezTo>
                  <a:cubicBezTo>
                    <a:pt x="6" y="2"/>
                    <a:pt x="7" y="0"/>
                    <a:pt x="8" y="0"/>
                  </a:cubicBezTo>
                  <a:cubicBezTo>
                    <a:pt x="10" y="0"/>
                    <a:pt x="11" y="1"/>
                    <a:pt x="11" y="2"/>
                  </a:cubicBezTo>
                  <a:cubicBezTo>
                    <a:pt x="11" y="3"/>
                    <a:pt x="9" y="5"/>
                    <a:pt x="8"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4" name="Freeform 32"/>
            <p:cNvSpPr>
              <a:spLocks/>
            </p:cNvSpPr>
            <p:nvPr/>
          </p:nvSpPr>
          <p:spPr bwMode="auto">
            <a:xfrm>
              <a:off x="3379788" y="8129588"/>
              <a:ext cx="44450" cy="74612"/>
            </a:xfrm>
            <a:custGeom>
              <a:avLst/>
              <a:gdLst>
                <a:gd name="T0" fmla="*/ 7 w 12"/>
                <a:gd name="T1" fmla="*/ 6 h 20"/>
                <a:gd name="T2" fmla="*/ 5 w 12"/>
                <a:gd name="T3" fmla="*/ 14 h 20"/>
                <a:gd name="T4" fmla="*/ 4 w 12"/>
                <a:gd name="T5" fmla="*/ 16 h 20"/>
                <a:gd name="T6" fmla="*/ 5 w 12"/>
                <a:gd name="T7" fmla="*/ 17 h 20"/>
                <a:gd name="T8" fmla="*/ 9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9" y="13"/>
                  </a:cubicBezTo>
                  <a:cubicBezTo>
                    <a:pt x="10" y="14"/>
                    <a:pt x="10" y="14"/>
                    <a:pt x="10" y="14"/>
                  </a:cubicBezTo>
                  <a:cubicBezTo>
                    <a:pt x="9"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5" name="Freeform 33"/>
            <p:cNvSpPr>
              <a:spLocks/>
            </p:cNvSpPr>
            <p:nvPr/>
          </p:nvSpPr>
          <p:spPr bwMode="auto">
            <a:xfrm>
              <a:off x="3424238" y="8140700"/>
              <a:ext cx="68263" cy="82550"/>
            </a:xfrm>
            <a:custGeom>
              <a:avLst/>
              <a:gdLst>
                <a:gd name="T0" fmla="*/ 8 w 18"/>
                <a:gd name="T1" fmla="*/ 3 h 22"/>
                <a:gd name="T2" fmla="*/ 6 w 18"/>
                <a:gd name="T3" fmla="*/ 12 h 22"/>
                <a:gd name="T4" fmla="*/ 7 w 18"/>
                <a:gd name="T5" fmla="*/ 13 h 22"/>
                <a:gd name="T6" fmla="*/ 14 w 18"/>
                <a:gd name="T7" fmla="*/ 1 h 22"/>
                <a:gd name="T8" fmla="*/ 18 w 18"/>
                <a:gd name="T9" fmla="*/ 1 h 22"/>
                <a:gd name="T10" fmla="*/ 15 w 18"/>
                <a:gd name="T11" fmla="*/ 14 h 22"/>
                <a:gd name="T12" fmla="*/ 5 w 18"/>
                <a:gd name="T13" fmla="*/ 22 h 22"/>
                <a:gd name="T14" fmla="*/ 0 w 18"/>
                <a:gd name="T15" fmla="*/ 19 h 22"/>
                <a:gd name="T16" fmla="*/ 3 w 18"/>
                <a:gd name="T17" fmla="*/ 17 h 22"/>
                <a:gd name="T18" fmla="*/ 5 w 18"/>
                <a:gd name="T19" fmla="*/ 19 h 22"/>
                <a:gd name="T20" fmla="*/ 4 w 18"/>
                <a:gd name="T21" fmla="*/ 20 h 22"/>
                <a:gd name="T22" fmla="*/ 5 w 18"/>
                <a:gd name="T23" fmla="*/ 20 h 22"/>
                <a:gd name="T24" fmla="*/ 11 w 18"/>
                <a:gd name="T25" fmla="*/ 14 h 22"/>
                <a:gd name="T26" fmla="*/ 12 w 18"/>
                <a:gd name="T27" fmla="*/ 11 h 22"/>
                <a:gd name="T28" fmla="*/ 12 w 18"/>
                <a:gd name="T29" fmla="*/ 11 h 22"/>
                <a:gd name="T30" fmla="*/ 5 w 18"/>
                <a:gd name="T31" fmla="*/ 16 h 22"/>
                <a:gd name="T32" fmla="*/ 2 w 18"/>
                <a:gd name="T33" fmla="*/ 12 h 22"/>
                <a:gd name="T34" fmla="*/ 4 w 18"/>
                <a:gd name="T35" fmla="*/ 4 h 22"/>
                <a:gd name="T36" fmla="*/ 4 w 18"/>
                <a:gd name="T37" fmla="*/ 3 h 22"/>
                <a:gd name="T38" fmla="*/ 1 w 18"/>
                <a:gd name="T39" fmla="*/ 7 h 22"/>
                <a:gd name="T40" fmla="*/ 0 w 18"/>
                <a:gd name="T41" fmla="*/ 6 h 22"/>
                <a:gd name="T42" fmla="*/ 5 w 18"/>
                <a:gd name="T43" fmla="*/ 0 h 22"/>
                <a:gd name="T44" fmla="*/ 8 w 18"/>
                <a:gd name="T45"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22">
                  <a:moveTo>
                    <a:pt x="8" y="3"/>
                  </a:moveTo>
                  <a:cubicBezTo>
                    <a:pt x="8" y="7"/>
                    <a:pt x="6" y="10"/>
                    <a:pt x="6" y="12"/>
                  </a:cubicBezTo>
                  <a:cubicBezTo>
                    <a:pt x="6" y="12"/>
                    <a:pt x="6" y="13"/>
                    <a:pt x="7" y="13"/>
                  </a:cubicBezTo>
                  <a:cubicBezTo>
                    <a:pt x="9" y="13"/>
                    <a:pt x="11" y="11"/>
                    <a:pt x="14" y="1"/>
                  </a:cubicBezTo>
                  <a:cubicBezTo>
                    <a:pt x="18" y="1"/>
                    <a:pt x="18" y="1"/>
                    <a:pt x="18" y="1"/>
                  </a:cubicBezTo>
                  <a:cubicBezTo>
                    <a:pt x="15" y="14"/>
                    <a:pt x="15" y="14"/>
                    <a:pt x="15" y="14"/>
                  </a:cubicBezTo>
                  <a:cubicBezTo>
                    <a:pt x="13" y="20"/>
                    <a:pt x="10" y="22"/>
                    <a:pt x="5" y="22"/>
                  </a:cubicBezTo>
                  <a:cubicBezTo>
                    <a:pt x="3" y="22"/>
                    <a:pt x="0" y="22"/>
                    <a:pt x="0" y="19"/>
                  </a:cubicBezTo>
                  <a:cubicBezTo>
                    <a:pt x="0" y="18"/>
                    <a:pt x="1" y="17"/>
                    <a:pt x="3" y="17"/>
                  </a:cubicBezTo>
                  <a:cubicBezTo>
                    <a:pt x="4" y="17"/>
                    <a:pt x="5" y="18"/>
                    <a:pt x="5" y="19"/>
                  </a:cubicBezTo>
                  <a:cubicBezTo>
                    <a:pt x="5" y="19"/>
                    <a:pt x="4" y="20"/>
                    <a:pt x="4" y="20"/>
                  </a:cubicBezTo>
                  <a:cubicBezTo>
                    <a:pt x="4" y="20"/>
                    <a:pt x="5" y="20"/>
                    <a:pt x="5" y="20"/>
                  </a:cubicBezTo>
                  <a:cubicBezTo>
                    <a:pt x="8" y="20"/>
                    <a:pt x="10" y="18"/>
                    <a:pt x="11" y="14"/>
                  </a:cubicBezTo>
                  <a:cubicBezTo>
                    <a:pt x="12" y="11"/>
                    <a:pt x="12" y="11"/>
                    <a:pt x="12" y="11"/>
                  </a:cubicBezTo>
                  <a:cubicBezTo>
                    <a:pt x="12" y="11"/>
                    <a:pt x="12" y="11"/>
                    <a:pt x="12" y="11"/>
                  </a:cubicBezTo>
                  <a:cubicBezTo>
                    <a:pt x="10" y="14"/>
                    <a:pt x="7" y="16"/>
                    <a:pt x="5" y="16"/>
                  </a:cubicBezTo>
                  <a:cubicBezTo>
                    <a:pt x="3" y="16"/>
                    <a:pt x="2" y="14"/>
                    <a:pt x="2" y="12"/>
                  </a:cubicBezTo>
                  <a:cubicBezTo>
                    <a:pt x="2" y="10"/>
                    <a:pt x="4" y="6"/>
                    <a:pt x="4" y="4"/>
                  </a:cubicBezTo>
                  <a:cubicBezTo>
                    <a:pt x="4" y="3"/>
                    <a:pt x="4" y="3"/>
                    <a:pt x="4" y="3"/>
                  </a:cubicBezTo>
                  <a:cubicBezTo>
                    <a:pt x="3" y="3"/>
                    <a:pt x="2" y="5"/>
                    <a:pt x="1" y="7"/>
                  </a:cubicBezTo>
                  <a:cubicBezTo>
                    <a:pt x="0" y="6"/>
                    <a:pt x="0" y="6"/>
                    <a:pt x="0" y="6"/>
                  </a:cubicBezTo>
                  <a:cubicBezTo>
                    <a:pt x="1" y="2"/>
                    <a:pt x="3" y="0"/>
                    <a:pt x="5" y="0"/>
                  </a:cubicBezTo>
                  <a:cubicBezTo>
                    <a:pt x="7" y="0"/>
                    <a:pt x="8" y="2"/>
                    <a:pt x="8" y="3"/>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6" name="Freeform 34"/>
            <p:cNvSpPr>
              <a:spLocks/>
            </p:cNvSpPr>
            <p:nvPr/>
          </p:nvSpPr>
          <p:spPr bwMode="auto">
            <a:xfrm>
              <a:off x="1797050" y="7615238"/>
              <a:ext cx="396875" cy="427037"/>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7" name="Freeform 35"/>
            <p:cNvSpPr>
              <a:spLocks/>
            </p:cNvSpPr>
            <p:nvPr/>
          </p:nvSpPr>
          <p:spPr bwMode="auto">
            <a:xfrm>
              <a:off x="2273300" y="7623175"/>
              <a:ext cx="261938" cy="412750"/>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8" name="Freeform 36"/>
            <p:cNvSpPr>
              <a:spLocks/>
            </p:cNvSpPr>
            <p:nvPr/>
          </p:nvSpPr>
          <p:spPr bwMode="auto">
            <a:xfrm>
              <a:off x="2493963" y="7618413"/>
              <a:ext cx="627063" cy="41751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9" name="Freeform 37"/>
            <p:cNvSpPr>
              <a:spLocks noEditPoints="1"/>
            </p:cNvSpPr>
            <p:nvPr/>
          </p:nvSpPr>
          <p:spPr bwMode="auto">
            <a:xfrm>
              <a:off x="3060700" y="7623175"/>
              <a:ext cx="431800" cy="412750"/>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10739274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Breaker 5 Little">
    <p:spTree>
      <p:nvGrpSpPr>
        <p:cNvPr id="1" name=""/>
        <p:cNvGrpSpPr/>
        <p:nvPr/>
      </p:nvGrpSpPr>
      <p:grpSpPr>
        <a:xfrm>
          <a:off x="0" y="0"/>
          <a:ext cx="0" cy="0"/>
          <a:chOff x="0" y="0"/>
          <a:chExt cx="0" cy="0"/>
        </a:xfrm>
      </p:grpSpPr>
      <p:sp>
        <p:nvSpPr>
          <p:cNvPr id="3" name="Rectangle 2"/>
          <p:cNvSpPr/>
          <p:nvPr/>
        </p:nvSpPr>
        <p:spPr>
          <a:xfrm>
            <a:off x="0" y="0"/>
            <a:ext cx="12192000" cy="34802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ctrTitle" hasCustomPrompt="1"/>
          </p:nvPr>
        </p:nvSpPr>
        <p:spPr>
          <a:xfrm>
            <a:off x="649112" y="839271"/>
            <a:ext cx="6248400" cy="1470025"/>
          </a:xfrm>
        </p:spPr>
        <p:txBody>
          <a:bodyPr anchor="b">
            <a:noAutofit/>
          </a:bodyPr>
          <a:lstStyle>
            <a:lvl1pPr algn="l" defTabSz="914400" rtl="0" eaLnBrk="1" latinLnBrk="0" hangingPunct="1">
              <a:spcBef>
                <a:spcPct val="0"/>
              </a:spcBef>
              <a:buNone/>
              <a:defRPr lang="en-US" sz="3200" b="1" kern="1200" spc="150" baseline="0" dirty="0">
                <a:solidFill>
                  <a:schemeClr val="bg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12" name="Text Placeholder 11"/>
          <p:cNvSpPr>
            <a:spLocks noGrp="1"/>
          </p:cNvSpPr>
          <p:nvPr>
            <p:ph type="body" sz="quarter" idx="10"/>
          </p:nvPr>
        </p:nvSpPr>
        <p:spPr>
          <a:xfrm>
            <a:off x="626533" y="2327812"/>
            <a:ext cx="6282267" cy="871537"/>
          </a:xfrm>
        </p:spPr>
        <p:txBody>
          <a:bodyPr>
            <a:noAutofit/>
          </a:bodyPr>
          <a:lstStyle>
            <a:lvl1pPr marL="0" indent="0" algn="l" defTabSz="914400" rtl="0" eaLnBrk="1" latinLnBrk="0" hangingPunct="1">
              <a:spcBef>
                <a:spcPct val="20000"/>
              </a:spcBef>
              <a:buFont typeface="Arial" panose="020B0604020202020204" pitchFamily="34" charset="0"/>
              <a:buNone/>
              <a:defRPr lang="en-US" sz="2800" b="0" i="1" kern="1200" dirty="0">
                <a:solidFill>
                  <a:schemeClr val="bg1"/>
                </a:solidFill>
                <a:latin typeface="Cambria" panose="02040503050406030204" pitchFamily="18" charset="0"/>
                <a:ea typeface="+mn-ea"/>
                <a:cs typeface="Arial" panose="020B0604020202020204" pitchFamily="34" charset="0"/>
              </a:defRPr>
            </a:lvl1pPr>
          </a:lstStyle>
          <a:p>
            <a:pPr marL="0" lvl="0" indent="0" algn="l" defTabSz="914400" rtl="0" eaLnBrk="1" latinLnBrk="0" hangingPunct="1">
              <a:spcBef>
                <a:spcPct val="20000"/>
              </a:spcBef>
              <a:buFont typeface="Arial" panose="020B0604020202020204" pitchFamily="34" charset="0"/>
              <a:buNone/>
            </a:pPr>
            <a:r>
              <a:rPr lang="en-US"/>
              <a:t>Edit Master text styles</a:t>
            </a:r>
          </a:p>
        </p:txBody>
      </p:sp>
      <p:grpSp>
        <p:nvGrpSpPr>
          <p:cNvPr id="44" name="Group 43"/>
          <p:cNvGrpSpPr/>
          <p:nvPr/>
        </p:nvGrpSpPr>
        <p:grpSpPr>
          <a:xfrm>
            <a:off x="0" y="6394433"/>
            <a:ext cx="12192000" cy="472857"/>
            <a:chOff x="2254250" y="3306763"/>
            <a:chExt cx="4635500" cy="239712"/>
          </a:xfrm>
        </p:grpSpPr>
        <p:sp>
          <p:nvSpPr>
            <p:cNvPr id="45" name="Freeform 6"/>
            <p:cNvSpPr>
              <a:spLocks/>
            </p:cNvSpPr>
            <p:nvPr/>
          </p:nvSpPr>
          <p:spPr bwMode="auto">
            <a:xfrm>
              <a:off x="2254250" y="3306763"/>
              <a:ext cx="4635500" cy="190500"/>
            </a:xfrm>
            <a:custGeom>
              <a:avLst/>
              <a:gdLst>
                <a:gd name="T0" fmla="*/ 1236 w 1236"/>
                <a:gd name="T1" fmla="*/ 0 h 51"/>
                <a:gd name="T2" fmla="*/ 1211 w 1236"/>
                <a:gd name="T3" fmla="*/ 2 h 51"/>
                <a:gd name="T4" fmla="*/ 1185 w 1236"/>
                <a:gd name="T5" fmla="*/ 0 h 51"/>
                <a:gd name="T6" fmla="*/ 1159 w 1236"/>
                <a:gd name="T7" fmla="*/ 2 h 51"/>
                <a:gd name="T8" fmla="*/ 1133 w 1236"/>
                <a:gd name="T9" fmla="*/ 0 h 51"/>
                <a:gd name="T10" fmla="*/ 1107 w 1236"/>
                <a:gd name="T11" fmla="*/ 2 h 51"/>
                <a:gd name="T12" fmla="*/ 1081 w 1236"/>
                <a:gd name="T13" fmla="*/ 0 h 51"/>
                <a:gd name="T14" fmla="*/ 1056 w 1236"/>
                <a:gd name="T15" fmla="*/ 2 h 51"/>
                <a:gd name="T16" fmla="*/ 1030 w 1236"/>
                <a:gd name="T17" fmla="*/ 0 h 51"/>
                <a:gd name="T18" fmla="*/ 1030 w 1236"/>
                <a:gd name="T19" fmla="*/ 0 h 51"/>
                <a:gd name="T20" fmla="*/ 1005 w 1236"/>
                <a:gd name="T21" fmla="*/ 2 h 51"/>
                <a:gd name="T22" fmla="*/ 979 w 1236"/>
                <a:gd name="T23" fmla="*/ 0 h 51"/>
                <a:gd name="T24" fmla="*/ 953 w 1236"/>
                <a:gd name="T25" fmla="*/ 2 h 51"/>
                <a:gd name="T26" fmla="*/ 927 w 1236"/>
                <a:gd name="T27" fmla="*/ 0 h 51"/>
                <a:gd name="T28" fmla="*/ 901 w 1236"/>
                <a:gd name="T29" fmla="*/ 2 h 51"/>
                <a:gd name="T30" fmla="*/ 875 w 1236"/>
                <a:gd name="T31" fmla="*/ 0 h 51"/>
                <a:gd name="T32" fmla="*/ 850 w 1236"/>
                <a:gd name="T33" fmla="*/ 2 h 51"/>
                <a:gd name="T34" fmla="*/ 824 w 1236"/>
                <a:gd name="T35" fmla="*/ 0 h 51"/>
                <a:gd name="T36" fmla="*/ 812 w 1236"/>
                <a:gd name="T37" fmla="*/ 1 h 51"/>
                <a:gd name="T38" fmla="*/ 786 w 1236"/>
                <a:gd name="T39" fmla="*/ 1 h 51"/>
                <a:gd name="T40" fmla="*/ 760 w 1236"/>
                <a:gd name="T41" fmla="*/ 1 h 51"/>
                <a:gd name="T42" fmla="*/ 734 w 1236"/>
                <a:gd name="T43" fmla="*/ 1 h 51"/>
                <a:gd name="T44" fmla="*/ 708 w 1236"/>
                <a:gd name="T45" fmla="*/ 1 h 51"/>
                <a:gd name="T46" fmla="*/ 682 w 1236"/>
                <a:gd name="T47" fmla="*/ 1 h 51"/>
                <a:gd name="T48" fmla="*/ 657 w 1236"/>
                <a:gd name="T49" fmla="*/ 1 h 51"/>
                <a:gd name="T50" fmla="*/ 631 w 1236"/>
                <a:gd name="T51" fmla="*/ 1 h 51"/>
                <a:gd name="T52" fmla="*/ 618 w 1236"/>
                <a:gd name="T53" fmla="*/ 0 h 51"/>
                <a:gd name="T54" fmla="*/ 593 w 1236"/>
                <a:gd name="T55" fmla="*/ 2 h 51"/>
                <a:gd name="T56" fmla="*/ 567 w 1236"/>
                <a:gd name="T57" fmla="*/ 0 h 51"/>
                <a:gd name="T58" fmla="*/ 541 w 1236"/>
                <a:gd name="T59" fmla="*/ 2 h 51"/>
                <a:gd name="T60" fmla="*/ 515 w 1236"/>
                <a:gd name="T61" fmla="*/ 0 h 51"/>
                <a:gd name="T62" fmla="*/ 489 w 1236"/>
                <a:gd name="T63" fmla="*/ 2 h 51"/>
                <a:gd name="T64" fmla="*/ 464 w 1236"/>
                <a:gd name="T65" fmla="*/ 0 h 51"/>
                <a:gd name="T66" fmla="*/ 438 w 1236"/>
                <a:gd name="T67" fmla="*/ 2 h 51"/>
                <a:gd name="T68" fmla="*/ 412 w 1236"/>
                <a:gd name="T69" fmla="*/ 0 h 51"/>
                <a:gd name="T70" fmla="*/ 387 w 1236"/>
                <a:gd name="T71" fmla="*/ 2 h 51"/>
                <a:gd name="T72" fmla="*/ 361 w 1236"/>
                <a:gd name="T73" fmla="*/ 0 h 51"/>
                <a:gd name="T74" fmla="*/ 335 w 1236"/>
                <a:gd name="T75" fmla="*/ 2 h 51"/>
                <a:gd name="T76" fmla="*/ 309 w 1236"/>
                <a:gd name="T77" fmla="*/ 0 h 51"/>
                <a:gd name="T78" fmla="*/ 284 w 1236"/>
                <a:gd name="T79" fmla="*/ 2 h 51"/>
                <a:gd name="T80" fmla="*/ 258 w 1236"/>
                <a:gd name="T81" fmla="*/ 0 h 51"/>
                <a:gd name="T82" fmla="*/ 232 w 1236"/>
                <a:gd name="T83" fmla="*/ 2 h 51"/>
                <a:gd name="T84" fmla="*/ 206 w 1236"/>
                <a:gd name="T85" fmla="*/ 0 h 51"/>
                <a:gd name="T86" fmla="*/ 206 w 1236"/>
                <a:gd name="T87" fmla="*/ 0 h 51"/>
                <a:gd name="T88" fmla="*/ 181 w 1236"/>
                <a:gd name="T89" fmla="*/ 2 h 51"/>
                <a:gd name="T90" fmla="*/ 155 w 1236"/>
                <a:gd name="T91" fmla="*/ 0 h 51"/>
                <a:gd name="T92" fmla="*/ 129 w 1236"/>
                <a:gd name="T93" fmla="*/ 2 h 51"/>
                <a:gd name="T94" fmla="*/ 103 w 1236"/>
                <a:gd name="T95" fmla="*/ 0 h 51"/>
                <a:gd name="T96" fmla="*/ 78 w 1236"/>
                <a:gd name="T97" fmla="*/ 2 h 51"/>
                <a:gd name="T98" fmla="*/ 52 w 1236"/>
                <a:gd name="T99" fmla="*/ 0 h 51"/>
                <a:gd name="T100" fmla="*/ 26 w 1236"/>
                <a:gd name="T101" fmla="*/ 2 h 51"/>
                <a:gd name="T102" fmla="*/ 0 w 1236"/>
                <a:gd name="T103" fmla="*/ 0 h 51"/>
                <a:gd name="T104" fmla="*/ 1236 w 1236"/>
                <a:gd name="T10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1">
                  <a:moveTo>
                    <a:pt x="1236" y="51"/>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1"/>
                    <a:pt x="0" y="51"/>
                    <a:pt x="0" y="51"/>
                  </a:cubicBezTo>
                  <a:lnTo>
                    <a:pt x="1236" y="5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6" name="Rectangle 7"/>
            <p:cNvSpPr>
              <a:spLocks noChangeArrowheads="1"/>
            </p:cNvSpPr>
            <p:nvPr/>
          </p:nvSpPr>
          <p:spPr bwMode="auto">
            <a:xfrm>
              <a:off x="2254250" y="3373438"/>
              <a:ext cx="4635500" cy="17303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grpSp>
        <p:nvGrpSpPr>
          <p:cNvPr id="47" name="Group 46"/>
          <p:cNvGrpSpPr/>
          <p:nvPr/>
        </p:nvGrpSpPr>
        <p:grpSpPr>
          <a:xfrm>
            <a:off x="8185067" y="4985965"/>
            <a:ext cx="2790283" cy="982820"/>
            <a:chOff x="866775" y="7446964"/>
            <a:chExt cx="2625726" cy="922336"/>
          </a:xfrm>
        </p:grpSpPr>
        <p:sp>
          <p:nvSpPr>
            <p:cNvPr id="48" name="Freeform 6"/>
            <p:cNvSpPr>
              <a:spLocks/>
            </p:cNvSpPr>
            <p:nvPr/>
          </p:nvSpPr>
          <p:spPr bwMode="auto">
            <a:xfrm>
              <a:off x="1042988" y="8031163"/>
              <a:ext cx="438150" cy="192087"/>
            </a:xfrm>
            <a:custGeom>
              <a:avLst/>
              <a:gdLst>
                <a:gd name="T0" fmla="*/ 117 w 117"/>
                <a:gd name="T1" fmla="*/ 33 h 51"/>
                <a:gd name="T2" fmla="*/ 98 w 117"/>
                <a:gd name="T3" fmla="*/ 0 h 51"/>
                <a:gd name="T4" fmla="*/ 58 w 117"/>
                <a:gd name="T5" fmla="*/ 13 h 51"/>
                <a:gd name="T6" fmla="*/ 19 w 117"/>
                <a:gd name="T7" fmla="*/ 0 h 51"/>
                <a:gd name="T8" fmla="*/ 0 w 117"/>
                <a:gd name="T9" fmla="*/ 33 h 51"/>
                <a:gd name="T10" fmla="*/ 58 w 117"/>
                <a:gd name="T11" fmla="*/ 51 h 51"/>
                <a:gd name="T12" fmla="*/ 117 w 117"/>
                <a:gd name="T13" fmla="*/ 33 h 51"/>
              </a:gdLst>
              <a:ahLst/>
              <a:cxnLst>
                <a:cxn ang="0">
                  <a:pos x="T0" y="T1"/>
                </a:cxn>
                <a:cxn ang="0">
                  <a:pos x="T2" y="T3"/>
                </a:cxn>
                <a:cxn ang="0">
                  <a:pos x="T4" y="T5"/>
                </a:cxn>
                <a:cxn ang="0">
                  <a:pos x="T6" y="T7"/>
                </a:cxn>
                <a:cxn ang="0">
                  <a:pos x="T8" y="T9"/>
                </a:cxn>
                <a:cxn ang="0">
                  <a:pos x="T10" y="T11"/>
                </a:cxn>
                <a:cxn ang="0">
                  <a:pos x="T12" y="T13"/>
                </a:cxn>
              </a:cxnLst>
              <a:rect l="0" t="0" r="r" b="b"/>
              <a:pathLst>
                <a:path w="117" h="51">
                  <a:moveTo>
                    <a:pt x="117" y="33"/>
                  </a:moveTo>
                  <a:cubicBezTo>
                    <a:pt x="112" y="23"/>
                    <a:pt x="105" y="12"/>
                    <a:pt x="98" y="0"/>
                  </a:cubicBezTo>
                  <a:cubicBezTo>
                    <a:pt x="87" y="8"/>
                    <a:pt x="73" y="13"/>
                    <a:pt x="58" y="13"/>
                  </a:cubicBezTo>
                  <a:cubicBezTo>
                    <a:pt x="44" y="13"/>
                    <a:pt x="30" y="8"/>
                    <a:pt x="19" y="0"/>
                  </a:cubicBezTo>
                  <a:cubicBezTo>
                    <a:pt x="12" y="12"/>
                    <a:pt x="5" y="23"/>
                    <a:pt x="0" y="33"/>
                  </a:cubicBezTo>
                  <a:cubicBezTo>
                    <a:pt x="17" y="44"/>
                    <a:pt x="37" y="51"/>
                    <a:pt x="58" y="51"/>
                  </a:cubicBezTo>
                  <a:cubicBezTo>
                    <a:pt x="80" y="51"/>
                    <a:pt x="100" y="44"/>
                    <a:pt x="117" y="33"/>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49" name="Freeform 7"/>
            <p:cNvSpPr>
              <a:spLocks/>
            </p:cNvSpPr>
            <p:nvPr/>
          </p:nvSpPr>
          <p:spPr bwMode="auto">
            <a:xfrm>
              <a:off x="866775" y="7446964"/>
              <a:ext cx="790575" cy="708025"/>
            </a:xfrm>
            <a:custGeom>
              <a:avLst/>
              <a:gdLst>
                <a:gd name="T0" fmla="*/ 119 w 211"/>
                <a:gd name="T1" fmla="*/ 0 h 189"/>
                <a:gd name="T2" fmla="*/ 173 w 211"/>
                <a:gd name="T3" fmla="*/ 102 h 189"/>
                <a:gd name="T4" fmla="*/ 169 w 211"/>
                <a:gd name="T5" fmla="*/ 124 h 189"/>
                <a:gd name="T6" fmla="*/ 120 w 211"/>
                <a:gd name="T7" fmla="*/ 58 h 189"/>
                <a:gd name="T8" fmla="*/ 105 w 211"/>
                <a:gd name="T9" fmla="*/ 41 h 189"/>
                <a:gd name="T10" fmla="*/ 91 w 211"/>
                <a:gd name="T11" fmla="*/ 58 h 189"/>
                <a:gd name="T12" fmla="*/ 42 w 211"/>
                <a:gd name="T13" fmla="*/ 124 h 189"/>
                <a:gd name="T14" fmla="*/ 38 w 211"/>
                <a:gd name="T15" fmla="*/ 102 h 189"/>
                <a:gd name="T16" fmla="*/ 92 w 211"/>
                <a:gd name="T17" fmla="*/ 0 h 189"/>
                <a:gd name="T18" fmla="*/ 45 w 211"/>
                <a:gd name="T19" fmla="*/ 0 h 189"/>
                <a:gd name="T20" fmla="*/ 0 w 211"/>
                <a:gd name="T21" fmla="*/ 102 h 189"/>
                <a:gd name="T22" fmla="*/ 19 w 211"/>
                <a:gd name="T23" fmla="*/ 162 h 189"/>
                <a:gd name="T24" fmla="*/ 47 w 211"/>
                <a:gd name="T25" fmla="*/ 189 h 189"/>
                <a:gd name="T26" fmla="*/ 66 w 211"/>
                <a:gd name="T27" fmla="*/ 156 h 189"/>
                <a:gd name="T28" fmla="*/ 105 w 211"/>
                <a:gd name="T29" fmla="*/ 100 h 189"/>
                <a:gd name="T30" fmla="*/ 145 w 211"/>
                <a:gd name="T31" fmla="*/ 156 h 189"/>
                <a:gd name="T32" fmla="*/ 164 w 211"/>
                <a:gd name="T33" fmla="*/ 189 h 189"/>
                <a:gd name="T34" fmla="*/ 192 w 211"/>
                <a:gd name="T35" fmla="*/ 162 h 189"/>
                <a:gd name="T36" fmla="*/ 211 w 211"/>
                <a:gd name="T37" fmla="*/ 102 h 189"/>
                <a:gd name="T38" fmla="*/ 166 w 211"/>
                <a:gd name="T39" fmla="*/ 0 h 189"/>
                <a:gd name="T40" fmla="*/ 119 w 211"/>
                <a:gd name="T41"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189">
                  <a:moveTo>
                    <a:pt x="119" y="0"/>
                  </a:moveTo>
                  <a:cubicBezTo>
                    <a:pt x="146" y="37"/>
                    <a:pt x="173" y="80"/>
                    <a:pt x="173" y="102"/>
                  </a:cubicBezTo>
                  <a:cubicBezTo>
                    <a:pt x="173" y="110"/>
                    <a:pt x="172" y="117"/>
                    <a:pt x="169" y="124"/>
                  </a:cubicBezTo>
                  <a:cubicBezTo>
                    <a:pt x="149" y="93"/>
                    <a:pt x="127" y="67"/>
                    <a:pt x="120" y="58"/>
                  </a:cubicBezTo>
                  <a:cubicBezTo>
                    <a:pt x="105" y="41"/>
                    <a:pt x="105" y="41"/>
                    <a:pt x="105" y="41"/>
                  </a:cubicBezTo>
                  <a:cubicBezTo>
                    <a:pt x="91" y="58"/>
                    <a:pt x="91" y="58"/>
                    <a:pt x="91" y="58"/>
                  </a:cubicBezTo>
                  <a:cubicBezTo>
                    <a:pt x="84" y="67"/>
                    <a:pt x="62" y="93"/>
                    <a:pt x="42" y="124"/>
                  </a:cubicBezTo>
                  <a:cubicBezTo>
                    <a:pt x="39" y="117"/>
                    <a:pt x="38" y="110"/>
                    <a:pt x="38" y="102"/>
                  </a:cubicBezTo>
                  <a:cubicBezTo>
                    <a:pt x="38" y="80"/>
                    <a:pt x="65" y="37"/>
                    <a:pt x="92" y="0"/>
                  </a:cubicBezTo>
                  <a:cubicBezTo>
                    <a:pt x="45" y="0"/>
                    <a:pt x="45" y="0"/>
                    <a:pt x="45" y="0"/>
                  </a:cubicBezTo>
                  <a:cubicBezTo>
                    <a:pt x="22" y="34"/>
                    <a:pt x="0" y="74"/>
                    <a:pt x="0" y="102"/>
                  </a:cubicBezTo>
                  <a:cubicBezTo>
                    <a:pt x="0" y="124"/>
                    <a:pt x="7" y="145"/>
                    <a:pt x="19" y="162"/>
                  </a:cubicBezTo>
                  <a:cubicBezTo>
                    <a:pt x="26" y="172"/>
                    <a:pt x="36" y="182"/>
                    <a:pt x="47" y="189"/>
                  </a:cubicBezTo>
                  <a:cubicBezTo>
                    <a:pt x="52" y="179"/>
                    <a:pt x="59" y="168"/>
                    <a:pt x="66" y="156"/>
                  </a:cubicBezTo>
                  <a:cubicBezTo>
                    <a:pt x="78" y="137"/>
                    <a:pt x="92" y="117"/>
                    <a:pt x="105" y="100"/>
                  </a:cubicBezTo>
                  <a:cubicBezTo>
                    <a:pt x="119" y="117"/>
                    <a:pt x="133" y="137"/>
                    <a:pt x="145" y="156"/>
                  </a:cubicBezTo>
                  <a:cubicBezTo>
                    <a:pt x="152" y="168"/>
                    <a:pt x="159" y="179"/>
                    <a:pt x="164" y="189"/>
                  </a:cubicBezTo>
                  <a:cubicBezTo>
                    <a:pt x="175" y="182"/>
                    <a:pt x="184" y="172"/>
                    <a:pt x="192" y="162"/>
                  </a:cubicBezTo>
                  <a:cubicBezTo>
                    <a:pt x="204" y="145"/>
                    <a:pt x="211" y="124"/>
                    <a:pt x="211" y="102"/>
                  </a:cubicBezTo>
                  <a:cubicBezTo>
                    <a:pt x="211" y="74"/>
                    <a:pt x="189" y="34"/>
                    <a:pt x="166" y="0"/>
                  </a:cubicBezTo>
                  <a:lnTo>
                    <a:pt x="119" y="0"/>
                  </a:lnTo>
                  <a:close/>
                </a:path>
              </a:pathLst>
            </a:custGeom>
            <a:solidFill>
              <a:srgbClr val="00A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0" name="Freeform 8"/>
            <p:cNvSpPr>
              <a:spLocks/>
            </p:cNvSpPr>
            <p:nvPr/>
          </p:nvSpPr>
          <p:spPr bwMode="auto">
            <a:xfrm>
              <a:off x="1481138" y="8053388"/>
              <a:ext cx="176213" cy="315912"/>
            </a:xfrm>
            <a:custGeom>
              <a:avLst/>
              <a:gdLst>
                <a:gd name="T0" fmla="*/ 4 w 47"/>
                <a:gd name="T1" fmla="*/ 84 h 84"/>
                <a:gd name="T2" fmla="*/ 44 w 47"/>
                <a:gd name="T3" fmla="*/ 84 h 84"/>
                <a:gd name="T4" fmla="*/ 47 w 47"/>
                <a:gd name="T5" fmla="*/ 58 h 84"/>
                <a:gd name="T6" fmla="*/ 28 w 47"/>
                <a:gd name="T7" fmla="*/ 0 h 84"/>
                <a:gd name="T8" fmla="*/ 0 w 47"/>
                <a:gd name="T9" fmla="*/ 27 h 84"/>
                <a:gd name="T10" fmla="*/ 9 w 47"/>
                <a:gd name="T11" fmla="*/ 58 h 84"/>
                <a:gd name="T12" fmla="*/ 4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 y="84"/>
                  </a:moveTo>
                  <a:cubicBezTo>
                    <a:pt x="44" y="84"/>
                    <a:pt x="44" y="84"/>
                    <a:pt x="44" y="84"/>
                  </a:cubicBezTo>
                  <a:cubicBezTo>
                    <a:pt x="46" y="76"/>
                    <a:pt x="47" y="67"/>
                    <a:pt x="47" y="58"/>
                  </a:cubicBezTo>
                  <a:cubicBezTo>
                    <a:pt x="47" y="41"/>
                    <a:pt x="39" y="21"/>
                    <a:pt x="28" y="0"/>
                  </a:cubicBezTo>
                  <a:cubicBezTo>
                    <a:pt x="20" y="10"/>
                    <a:pt x="11" y="20"/>
                    <a:pt x="0" y="27"/>
                  </a:cubicBezTo>
                  <a:cubicBezTo>
                    <a:pt x="6" y="39"/>
                    <a:pt x="9" y="50"/>
                    <a:pt x="9" y="58"/>
                  </a:cubicBezTo>
                  <a:cubicBezTo>
                    <a:pt x="9" y="67"/>
                    <a:pt x="7" y="76"/>
                    <a:pt x="4" y="84"/>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1" name="Freeform 9"/>
            <p:cNvSpPr>
              <a:spLocks/>
            </p:cNvSpPr>
            <p:nvPr/>
          </p:nvSpPr>
          <p:spPr bwMode="auto">
            <a:xfrm>
              <a:off x="866775" y="8053388"/>
              <a:ext cx="176213" cy="315912"/>
            </a:xfrm>
            <a:custGeom>
              <a:avLst/>
              <a:gdLst>
                <a:gd name="T0" fmla="*/ 43 w 47"/>
                <a:gd name="T1" fmla="*/ 84 h 84"/>
                <a:gd name="T2" fmla="*/ 38 w 47"/>
                <a:gd name="T3" fmla="*/ 58 h 84"/>
                <a:gd name="T4" fmla="*/ 47 w 47"/>
                <a:gd name="T5" fmla="*/ 27 h 84"/>
                <a:gd name="T6" fmla="*/ 19 w 47"/>
                <a:gd name="T7" fmla="*/ 0 h 84"/>
                <a:gd name="T8" fmla="*/ 0 w 47"/>
                <a:gd name="T9" fmla="*/ 58 h 84"/>
                <a:gd name="T10" fmla="*/ 3 w 47"/>
                <a:gd name="T11" fmla="*/ 84 h 84"/>
                <a:gd name="T12" fmla="*/ 43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3" y="84"/>
                  </a:moveTo>
                  <a:cubicBezTo>
                    <a:pt x="40" y="76"/>
                    <a:pt x="38" y="67"/>
                    <a:pt x="38" y="58"/>
                  </a:cubicBezTo>
                  <a:cubicBezTo>
                    <a:pt x="38" y="50"/>
                    <a:pt x="41" y="39"/>
                    <a:pt x="47" y="27"/>
                  </a:cubicBezTo>
                  <a:cubicBezTo>
                    <a:pt x="36" y="20"/>
                    <a:pt x="26" y="10"/>
                    <a:pt x="19" y="0"/>
                  </a:cubicBezTo>
                  <a:cubicBezTo>
                    <a:pt x="8" y="21"/>
                    <a:pt x="0" y="41"/>
                    <a:pt x="0" y="58"/>
                  </a:cubicBezTo>
                  <a:cubicBezTo>
                    <a:pt x="0" y="67"/>
                    <a:pt x="1" y="76"/>
                    <a:pt x="3" y="84"/>
                  </a:cubicBezTo>
                  <a:lnTo>
                    <a:pt x="43" y="84"/>
                  </a:lnTo>
                  <a:close/>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52" name="Freeform 10"/>
            <p:cNvSpPr>
              <a:spLocks/>
            </p:cNvSpPr>
            <p:nvPr/>
          </p:nvSpPr>
          <p:spPr bwMode="auto">
            <a:xfrm>
              <a:off x="1860550" y="8118475"/>
              <a:ext cx="85725" cy="85725"/>
            </a:xfrm>
            <a:custGeom>
              <a:avLst/>
              <a:gdLst>
                <a:gd name="T0" fmla="*/ 15 w 23"/>
                <a:gd name="T1" fmla="*/ 14 h 23"/>
                <a:gd name="T2" fmla="*/ 15 w 23"/>
                <a:gd name="T3" fmla="*/ 14 h 23"/>
                <a:gd name="T4" fmla="*/ 11 w 23"/>
                <a:gd name="T5" fmla="*/ 14 h 23"/>
                <a:gd name="T6" fmla="*/ 12 w 23"/>
                <a:gd name="T7" fmla="*/ 11 h 23"/>
                <a:gd name="T8" fmla="*/ 23 w 23"/>
                <a:gd name="T9" fmla="*/ 11 h 23"/>
                <a:gd name="T10" fmla="*/ 22 w 23"/>
                <a:gd name="T11" fmla="*/ 14 h 23"/>
                <a:gd name="T12" fmla="*/ 19 w 23"/>
                <a:gd name="T13" fmla="*/ 14 h 23"/>
                <a:gd name="T14" fmla="*/ 17 w 23"/>
                <a:gd name="T15" fmla="*/ 23 h 23"/>
                <a:gd name="T16" fmla="*/ 14 w 23"/>
                <a:gd name="T17" fmla="*/ 23 h 23"/>
                <a:gd name="T18" fmla="*/ 14 w 23"/>
                <a:gd name="T19" fmla="*/ 20 h 23"/>
                <a:gd name="T20" fmla="*/ 8 w 23"/>
                <a:gd name="T21" fmla="*/ 23 h 23"/>
                <a:gd name="T22" fmla="*/ 0 w 23"/>
                <a:gd name="T23" fmla="*/ 14 h 23"/>
                <a:gd name="T24" fmla="*/ 12 w 23"/>
                <a:gd name="T25" fmla="*/ 0 h 23"/>
                <a:gd name="T26" fmla="*/ 18 w 23"/>
                <a:gd name="T27" fmla="*/ 2 h 23"/>
                <a:gd name="T28" fmla="*/ 20 w 23"/>
                <a:gd name="T29" fmla="*/ 0 h 23"/>
                <a:gd name="T30" fmla="*/ 22 w 23"/>
                <a:gd name="T31" fmla="*/ 0 h 23"/>
                <a:gd name="T32" fmla="*/ 20 w 23"/>
                <a:gd name="T33" fmla="*/ 8 h 23"/>
                <a:gd name="T34" fmla="*/ 18 w 23"/>
                <a:gd name="T35" fmla="*/ 8 h 23"/>
                <a:gd name="T36" fmla="*/ 12 w 23"/>
                <a:gd name="T37" fmla="*/ 2 h 23"/>
                <a:gd name="T38" fmla="*/ 4 w 23"/>
                <a:gd name="T39" fmla="*/ 14 h 23"/>
                <a:gd name="T40" fmla="*/ 9 w 23"/>
                <a:gd name="T41" fmla="*/ 20 h 23"/>
                <a:gd name="T42" fmla="*/ 15 w 23"/>
                <a:gd name="T43"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3">
                  <a:moveTo>
                    <a:pt x="15" y="14"/>
                  </a:moveTo>
                  <a:cubicBezTo>
                    <a:pt x="15" y="14"/>
                    <a:pt x="15" y="14"/>
                    <a:pt x="15" y="14"/>
                  </a:cubicBezTo>
                  <a:cubicBezTo>
                    <a:pt x="11" y="14"/>
                    <a:pt x="11" y="14"/>
                    <a:pt x="11" y="14"/>
                  </a:cubicBezTo>
                  <a:cubicBezTo>
                    <a:pt x="12" y="11"/>
                    <a:pt x="12" y="11"/>
                    <a:pt x="12" y="11"/>
                  </a:cubicBezTo>
                  <a:cubicBezTo>
                    <a:pt x="23" y="11"/>
                    <a:pt x="23" y="11"/>
                    <a:pt x="23" y="11"/>
                  </a:cubicBezTo>
                  <a:cubicBezTo>
                    <a:pt x="22" y="14"/>
                    <a:pt x="22" y="14"/>
                    <a:pt x="22" y="14"/>
                  </a:cubicBezTo>
                  <a:cubicBezTo>
                    <a:pt x="19" y="14"/>
                    <a:pt x="19" y="14"/>
                    <a:pt x="19" y="14"/>
                  </a:cubicBezTo>
                  <a:cubicBezTo>
                    <a:pt x="17" y="23"/>
                    <a:pt x="17" y="23"/>
                    <a:pt x="17" y="23"/>
                  </a:cubicBezTo>
                  <a:cubicBezTo>
                    <a:pt x="14" y="23"/>
                    <a:pt x="14" y="23"/>
                    <a:pt x="14" y="23"/>
                  </a:cubicBezTo>
                  <a:cubicBezTo>
                    <a:pt x="14" y="20"/>
                    <a:pt x="14" y="20"/>
                    <a:pt x="14" y="20"/>
                  </a:cubicBezTo>
                  <a:cubicBezTo>
                    <a:pt x="13" y="22"/>
                    <a:pt x="11" y="23"/>
                    <a:pt x="8" y="23"/>
                  </a:cubicBezTo>
                  <a:cubicBezTo>
                    <a:pt x="3" y="23"/>
                    <a:pt x="0" y="19"/>
                    <a:pt x="0" y="14"/>
                  </a:cubicBezTo>
                  <a:cubicBezTo>
                    <a:pt x="0" y="7"/>
                    <a:pt x="5" y="0"/>
                    <a:pt x="12" y="0"/>
                  </a:cubicBezTo>
                  <a:cubicBezTo>
                    <a:pt x="15" y="0"/>
                    <a:pt x="17" y="1"/>
                    <a:pt x="18" y="2"/>
                  </a:cubicBezTo>
                  <a:cubicBezTo>
                    <a:pt x="20" y="0"/>
                    <a:pt x="20" y="0"/>
                    <a:pt x="20" y="0"/>
                  </a:cubicBezTo>
                  <a:cubicBezTo>
                    <a:pt x="22" y="0"/>
                    <a:pt x="22" y="0"/>
                    <a:pt x="22" y="0"/>
                  </a:cubicBezTo>
                  <a:cubicBezTo>
                    <a:pt x="20" y="8"/>
                    <a:pt x="20" y="8"/>
                    <a:pt x="20" y="8"/>
                  </a:cubicBezTo>
                  <a:cubicBezTo>
                    <a:pt x="18" y="8"/>
                    <a:pt x="18" y="8"/>
                    <a:pt x="18" y="8"/>
                  </a:cubicBezTo>
                  <a:cubicBezTo>
                    <a:pt x="17" y="4"/>
                    <a:pt x="15" y="2"/>
                    <a:pt x="12" y="2"/>
                  </a:cubicBezTo>
                  <a:cubicBezTo>
                    <a:pt x="6" y="2"/>
                    <a:pt x="4" y="10"/>
                    <a:pt x="4" y="14"/>
                  </a:cubicBezTo>
                  <a:cubicBezTo>
                    <a:pt x="4" y="19"/>
                    <a:pt x="7" y="20"/>
                    <a:pt x="9" y="20"/>
                  </a:cubicBezTo>
                  <a:cubicBezTo>
                    <a:pt x="12" y="20"/>
                    <a:pt x="14" y="18"/>
                    <a:pt x="15"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3" name="Freeform 11"/>
            <p:cNvSpPr>
              <a:spLocks/>
            </p:cNvSpPr>
            <p:nvPr/>
          </p:nvSpPr>
          <p:spPr bwMode="auto">
            <a:xfrm>
              <a:off x="1946275" y="8140700"/>
              <a:ext cx="60325" cy="60325"/>
            </a:xfrm>
            <a:custGeom>
              <a:avLst/>
              <a:gdLst>
                <a:gd name="T0" fmla="*/ 4 w 16"/>
                <a:gd name="T1" fmla="*/ 5 h 16"/>
                <a:gd name="T2" fmla="*/ 4 w 16"/>
                <a:gd name="T3" fmla="*/ 3 h 16"/>
                <a:gd name="T4" fmla="*/ 1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5 w 16"/>
                <a:gd name="T25" fmla="*/ 16 h 16"/>
                <a:gd name="T26" fmla="*/ 1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2" y="4"/>
                    <a:pt x="1" y="7"/>
                  </a:cubicBezTo>
                  <a:cubicBezTo>
                    <a:pt x="0" y="6"/>
                    <a:pt x="0" y="6"/>
                    <a:pt x="0" y="6"/>
                  </a:cubicBezTo>
                  <a:cubicBezTo>
                    <a:pt x="1" y="2"/>
                    <a:pt x="3" y="0"/>
                    <a:pt x="5" y="0"/>
                  </a:cubicBezTo>
                  <a:cubicBezTo>
                    <a:pt x="7" y="0"/>
                    <a:pt x="8" y="2"/>
                    <a:pt x="8" y="4"/>
                  </a:cubicBezTo>
                  <a:cubicBezTo>
                    <a:pt x="8" y="5"/>
                    <a:pt x="7"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5" y="16"/>
                  </a:cubicBezTo>
                  <a:cubicBezTo>
                    <a:pt x="1" y="16"/>
                    <a:pt x="1" y="16"/>
                    <a:pt x="1"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4" name="Freeform 12"/>
            <p:cNvSpPr>
              <a:spLocks noEditPoints="1"/>
            </p:cNvSpPr>
            <p:nvPr/>
          </p:nvSpPr>
          <p:spPr bwMode="auto">
            <a:xfrm>
              <a:off x="2003425" y="8140700"/>
              <a:ext cx="55563" cy="63500"/>
            </a:xfrm>
            <a:custGeom>
              <a:avLst/>
              <a:gdLst>
                <a:gd name="T0" fmla="*/ 4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4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4"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4" y="10"/>
                  </a:cubicBezTo>
                  <a:moveTo>
                    <a:pt x="5" y="8"/>
                  </a:moveTo>
                  <a:cubicBezTo>
                    <a:pt x="9" y="8"/>
                    <a:pt x="11" y="6"/>
                    <a:pt x="11" y="4"/>
                  </a:cubicBezTo>
                  <a:cubicBezTo>
                    <a:pt x="11" y="3"/>
                    <a:pt x="11" y="2"/>
                    <a:pt x="10" y="2"/>
                  </a:cubicBezTo>
                  <a:cubicBezTo>
                    <a:pt x="7" y="2"/>
                    <a:pt x="5"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5" name="Freeform 13"/>
            <p:cNvSpPr>
              <a:spLocks noEditPoints="1"/>
            </p:cNvSpPr>
            <p:nvPr/>
          </p:nvSpPr>
          <p:spPr bwMode="auto">
            <a:xfrm>
              <a:off x="2062163"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6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3"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8" y="15"/>
                    <a:pt x="7" y="17"/>
                    <a:pt x="5" y="17"/>
                  </a:cubicBezTo>
                  <a:cubicBezTo>
                    <a:pt x="2" y="17"/>
                    <a:pt x="0" y="14"/>
                    <a:pt x="0" y="11"/>
                  </a:cubicBezTo>
                  <a:cubicBezTo>
                    <a:pt x="0" y="8"/>
                    <a:pt x="1" y="5"/>
                    <a:pt x="3" y="3"/>
                  </a:cubicBezTo>
                  <a:cubicBezTo>
                    <a:pt x="5" y="1"/>
                    <a:pt x="7" y="0"/>
                    <a:pt x="9" y="0"/>
                  </a:cubicBezTo>
                  <a:cubicBezTo>
                    <a:pt x="11" y="0"/>
                    <a:pt x="12" y="2"/>
                    <a:pt x="12" y="3"/>
                  </a:cubicBezTo>
                  <a:cubicBezTo>
                    <a:pt x="13" y="1"/>
                    <a:pt x="13" y="1"/>
                    <a:pt x="13" y="1"/>
                  </a:cubicBezTo>
                  <a:cubicBezTo>
                    <a:pt x="16" y="1"/>
                    <a:pt x="16" y="1"/>
                    <a:pt x="16" y="1"/>
                  </a:cubicBezTo>
                  <a:lnTo>
                    <a:pt x="14"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6" name="Freeform 14"/>
            <p:cNvSpPr>
              <a:spLocks/>
            </p:cNvSpPr>
            <p:nvPr/>
          </p:nvSpPr>
          <p:spPr bwMode="auto">
            <a:xfrm>
              <a:off x="2133600" y="8129588"/>
              <a:ext cx="46038" cy="74612"/>
            </a:xfrm>
            <a:custGeom>
              <a:avLst/>
              <a:gdLst>
                <a:gd name="T0" fmla="*/ 7 w 12"/>
                <a:gd name="T1" fmla="*/ 6 h 20"/>
                <a:gd name="T2" fmla="*/ 5 w 12"/>
                <a:gd name="T3" fmla="*/ 14 h 20"/>
                <a:gd name="T4" fmla="*/ 5 w 12"/>
                <a:gd name="T5" fmla="*/ 16 h 20"/>
                <a:gd name="T6" fmla="*/ 6 w 12"/>
                <a:gd name="T7" fmla="*/ 17 h 20"/>
                <a:gd name="T8" fmla="*/ 9 w 12"/>
                <a:gd name="T9" fmla="*/ 13 h 20"/>
                <a:gd name="T10" fmla="*/ 11 w 12"/>
                <a:gd name="T11" fmla="*/ 14 h 20"/>
                <a:gd name="T12" fmla="*/ 5 w 12"/>
                <a:gd name="T13" fmla="*/ 20 h 20"/>
                <a:gd name="T14" fmla="*/ 1 w 12"/>
                <a:gd name="T15" fmla="*/ 16 h 20"/>
                <a:gd name="T16" fmla="*/ 1 w 12"/>
                <a:gd name="T17" fmla="*/ 13 h 20"/>
                <a:gd name="T18" fmla="*/ 3 w 12"/>
                <a:gd name="T19" fmla="*/ 6 h 20"/>
                <a:gd name="T20" fmla="*/ 0 w 12"/>
                <a:gd name="T21" fmla="*/ 6 h 20"/>
                <a:gd name="T22" fmla="*/ 1 w 12"/>
                <a:gd name="T23" fmla="*/ 4 h 20"/>
                <a:gd name="T24" fmla="*/ 4 w 12"/>
                <a:gd name="T25" fmla="*/ 4 h 20"/>
                <a:gd name="T26" fmla="*/ 5 w 12"/>
                <a:gd name="T27" fmla="*/ 0 h 20"/>
                <a:gd name="T28" fmla="*/ 9 w 12"/>
                <a:gd name="T29" fmla="*/ 0 h 20"/>
                <a:gd name="T30" fmla="*/ 8 w 12"/>
                <a:gd name="T31" fmla="*/ 4 h 20"/>
                <a:gd name="T32" fmla="*/ 12 w 12"/>
                <a:gd name="T33" fmla="*/ 4 h 20"/>
                <a:gd name="T34" fmla="*/ 12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6" y="20"/>
                    <a:pt x="5" y="20"/>
                  </a:cubicBezTo>
                  <a:cubicBezTo>
                    <a:pt x="2" y="20"/>
                    <a:pt x="1" y="19"/>
                    <a:pt x="1" y="16"/>
                  </a:cubicBezTo>
                  <a:cubicBezTo>
                    <a:pt x="1" y="15"/>
                    <a:pt x="1" y="14"/>
                    <a:pt x="1"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2" y="4"/>
                    <a:pt x="12" y="4"/>
                    <a:pt x="12"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7" name="Freeform 15"/>
            <p:cNvSpPr>
              <a:spLocks/>
            </p:cNvSpPr>
            <p:nvPr/>
          </p:nvSpPr>
          <p:spPr bwMode="auto">
            <a:xfrm>
              <a:off x="2205038" y="8118475"/>
              <a:ext cx="79375" cy="82550"/>
            </a:xfrm>
            <a:custGeom>
              <a:avLst/>
              <a:gdLst>
                <a:gd name="T0" fmla="*/ 17 w 21"/>
                <a:gd name="T1" fmla="*/ 0 h 22"/>
                <a:gd name="T2" fmla="*/ 17 w 21"/>
                <a:gd name="T3" fmla="*/ 3 h 22"/>
                <a:gd name="T4" fmla="*/ 13 w 21"/>
                <a:gd name="T5" fmla="*/ 3 h 22"/>
                <a:gd name="T6" fmla="*/ 9 w 21"/>
                <a:gd name="T7" fmla="*/ 20 h 22"/>
                <a:gd name="T8" fmla="*/ 13 w 21"/>
                <a:gd name="T9" fmla="*/ 20 h 22"/>
                <a:gd name="T10" fmla="*/ 19 w 21"/>
                <a:gd name="T11" fmla="*/ 14 h 22"/>
                <a:gd name="T12" fmla="*/ 21 w 21"/>
                <a:gd name="T13" fmla="*/ 14 h 22"/>
                <a:gd name="T14" fmla="*/ 19 w 21"/>
                <a:gd name="T15" fmla="*/ 22 h 22"/>
                <a:gd name="T16" fmla="*/ 0 w 21"/>
                <a:gd name="T17" fmla="*/ 22 h 22"/>
                <a:gd name="T18" fmla="*/ 1 w 21"/>
                <a:gd name="T19" fmla="*/ 20 h 22"/>
                <a:gd name="T20" fmla="*/ 4 w 21"/>
                <a:gd name="T21" fmla="*/ 20 h 22"/>
                <a:gd name="T22" fmla="*/ 9 w 21"/>
                <a:gd name="T23" fmla="*/ 3 h 22"/>
                <a:gd name="T24" fmla="*/ 5 w 21"/>
                <a:gd name="T25" fmla="*/ 3 h 22"/>
                <a:gd name="T26" fmla="*/ 6 w 21"/>
                <a:gd name="T27" fmla="*/ 0 h 22"/>
                <a:gd name="T28" fmla="*/ 17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7" y="0"/>
                  </a:moveTo>
                  <a:cubicBezTo>
                    <a:pt x="17" y="3"/>
                    <a:pt x="17" y="3"/>
                    <a:pt x="17" y="3"/>
                  </a:cubicBezTo>
                  <a:cubicBezTo>
                    <a:pt x="13" y="3"/>
                    <a:pt x="13" y="3"/>
                    <a:pt x="13" y="3"/>
                  </a:cubicBezTo>
                  <a:cubicBezTo>
                    <a:pt x="9" y="20"/>
                    <a:pt x="9" y="20"/>
                    <a:pt x="9" y="20"/>
                  </a:cubicBezTo>
                  <a:cubicBezTo>
                    <a:pt x="13" y="20"/>
                    <a:pt x="13" y="20"/>
                    <a:pt x="13" y="20"/>
                  </a:cubicBezTo>
                  <a:cubicBezTo>
                    <a:pt x="16" y="20"/>
                    <a:pt x="17" y="19"/>
                    <a:pt x="19" y="14"/>
                  </a:cubicBezTo>
                  <a:cubicBezTo>
                    <a:pt x="21" y="14"/>
                    <a:pt x="21" y="14"/>
                    <a:pt x="21" y="14"/>
                  </a:cubicBezTo>
                  <a:cubicBezTo>
                    <a:pt x="19" y="22"/>
                    <a:pt x="19" y="22"/>
                    <a:pt x="19" y="22"/>
                  </a:cubicBezTo>
                  <a:cubicBezTo>
                    <a:pt x="0" y="22"/>
                    <a:pt x="0" y="22"/>
                    <a:pt x="0" y="22"/>
                  </a:cubicBezTo>
                  <a:cubicBezTo>
                    <a:pt x="1" y="20"/>
                    <a:pt x="1" y="20"/>
                    <a:pt x="1" y="20"/>
                  </a:cubicBezTo>
                  <a:cubicBezTo>
                    <a:pt x="4" y="20"/>
                    <a:pt x="4" y="20"/>
                    <a:pt x="4" y="20"/>
                  </a:cubicBezTo>
                  <a:cubicBezTo>
                    <a:pt x="9" y="3"/>
                    <a:pt x="9" y="3"/>
                    <a:pt x="9" y="3"/>
                  </a:cubicBezTo>
                  <a:cubicBezTo>
                    <a:pt x="5" y="3"/>
                    <a:pt x="5" y="3"/>
                    <a:pt x="5" y="3"/>
                  </a:cubicBezTo>
                  <a:cubicBezTo>
                    <a:pt x="6" y="0"/>
                    <a:pt x="6" y="0"/>
                    <a:pt x="6" y="0"/>
                  </a:cubicBezTo>
                  <a:lnTo>
                    <a:pt x="17" y="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8" name="Freeform 16"/>
            <p:cNvSpPr>
              <a:spLocks noEditPoints="1"/>
            </p:cNvSpPr>
            <p:nvPr/>
          </p:nvSpPr>
          <p:spPr bwMode="auto">
            <a:xfrm>
              <a:off x="2292350" y="8140700"/>
              <a:ext cx="66675" cy="63500"/>
            </a:xfrm>
            <a:custGeom>
              <a:avLst/>
              <a:gdLst>
                <a:gd name="T0" fmla="*/ 13 w 18"/>
                <a:gd name="T1" fmla="*/ 11 h 17"/>
                <a:gd name="T2" fmla="*/ 13 w 18"/>
                <a:gd name="T3" fmla="*/ 13 h 17"/>
                <a:gd name="T4" fmla="*/ 14 w 18"/>
                <a:gd name="T5" fmla="*/ 14 h 17"/>
                <a:gd name="T6" fmla="*/ 16 w 18"/>
                <a:gd name="T7" fmla="*/ 11 h 17"/>
                <a:gd name="T8" fmla="*/ 18 w 18"/>
                <a:gd name="T9" fmla="*/ 11 h 17"/>
                <a:gd name="T10" fmla="*/ 12 w 18"/>
                <a:gd name="T11" fmla="*/ 17 h 17"/>
                <a:gd name="T12" fmla="*/ 10 w 18"/>
                <a:gd name="T13" fmla="*/ 14 h 17"/>
                <a:gd name="T14" fmla="*/ 10 w 18"/>
                <a:gd name="T15" fmla="*/ 13 h 17"/>
                <a:gd name="T16" fmla="*/ 9 w 18"/>
                <a:gd name="T17" fmla="*/ 13 h 17"/>
                <a:gd name="T18" fmla="*/ 4 w 18"/>
                <a:gd name="T19" fmla="*/ 17 h 17"/>
                <a:gd name="T20" fmla="*/ 0 w 18"/>
                <a:gd name="T21" fmla="*/ 11 h 17"/>
                <a:gd name="T22" fmla="*/ 3 w 18"/>
                <a:gd name="T23" fmla="*/ 3 h 17"/>
                <a:gd name="T24" fmla="*/ 8 w 18"/>
                <a:gd name="T25" fmla="*/ 0 h 17"/>
                <a:gd name="T26" fmla="*/ 12 w 18"/>
                <a:gd name="T27" fmla="*/ 3 h 17"/>
                <a:gd name="T28" fmla="*/ 12 w 18"/>
                <a:gd name="T29" fmla="*/ 1 h 17"/>
                <a:gd name="T30" fmla="*/ 16 w 18"/>
                <a:gd name="T31" fmla="*/ 1 h 17"/>
                <a:gd name="T32" fmla="*/ 13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3" y="11"/>
                  </a:moveTo>
                  <a:cubicBezTo>
                    <a:pt x="13" y="12"/>
                    <a:pt x="13" y="13"/>
                    <a:pt x="13" y="13"/>
                  </a:cubicBezTo>
                  <a:cubicBezTo>
                    <a:pt x="13" y="14"/>
                    <a:pt x="13" y="14"/>
                    <a:pt x="14" y="14"/>
                  </a:cubicBezTo>
                  <a:cubicBezTo>
                    <a:pt x="14" y="14"/>
                    <a:pt x="15" y="13"/>
                    <a:pt x="16" y="11"/>
                  </a:cubicBezTo>
                  <a:cubicBezTo>
                    <a:pt x="18" y="11"/>
                    <a:pt x="18" y="11"/>
                    <a:pt x="18" y="11"/>
                  </a:cubicBezTo>
                  <a:cubicBezTo>
                    <a:pt x="16" y="15"/>
                    <a:pt x="14" y="17"/>
                    <a:pt x="12" y="17"/>
                  </a:cubicBezTo>
                  <a:cubicBezTo>
                    <a:pt x="11" y="17"/>
                    <a:pt x="10" y="16"/>
                    <a:pt x="10" y="14"/>
                  </a:cubicBezTo>
                  <a:cubicBezTo>
                    <a:pt x="10" y="14"/>
                    <a:pt x="10" y="13"/>
                    <a:pt x="10" y="13"/>
                  </a:cubicBezTo>
                  <a:cubicBezTo>
                    <a:pt x="9" y="13"/>
                    <a:pt x="9" y="13"/>
                    <a:pt x="9" y="13"/>
                  </a:cubicBezTo>
                  <a:cubicBezTo>
                    <a:pt x="8" y="15"/>
                    <a:pt x="6" y="17"/>
                    <a:pt x="4" y="17"/>
                  </a:cubicBezTo>
                  <a:cubicBezTo>
                    <a:pt x="1" y="17"/>
                    <a:pt x="0" y="14"/>
                    <a:pt x="0" y="11"/>
                  </a:cubicBezTo>
                  <a:cubicBezTo>
                    <a:pt x="0" y="8"/>
                    <a:pt x="1" y="5"/>
                    <a:pt x="3" y="3"/>
                  </a:cubicBezTo>
                  <a:cubicBezTo>
                    <a:pt x="5" y="1"/>
                    <a:pt x="6" y="0"/>
                    <a:pt x="8" y="0"/>
                  </a:cubicBezTo>
                  <a:cubicBezTo>
                    <a:pt x="10" y="0"/>
                    <a:pt x="11" y="2"/>
                    <a:pt x="12" y="3"/>
                  </a:cubicBezTo>
                  <a:cubicBezTo>
                    <a:pt x="12" y="1"/>
                    <a:pt x="12" y="1"/>
                    <a:pt x="12" y="1"/>
                  </a:cubicBezTo>
                  <a:cubicBezTo>
                    <a:pt x="16" y="1"/>
                    <a:pt x="16" y="1"/>
                    <a:pt x="16" y="1"/>
                  </a:cubicBezTo>
                  <a:lnTo>
                    <a:pt x="13"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9" name="Freeform 17"/>
            <p:cNvSpPr>
              <a:spLocks/>
            </p:cNvSpPr>
            <p:nvPr/>
          </p:nvSpPr>
          <p:spPr bwMode="auto">
            <a:xfrm>
              <a:off x="2359025" y="8113713"/>
              <a:ext cx="68263" cy="90487"/>
            </a:xfrm>
            <a:custGeom>
              <a:avLst/>
              <a:gdLst>
                <a:gd name="T0" fmla="*/ 13 w 18"/>
                <a:gd name="T1" fmla="*/ 21 h 24"/>
                <a:gd name="T2" fmla="*/ 15 w 18"/>
                <a:gd name="T3" fmla="*/ 18 h 24"/>
                <a:gd name="T4" fmla="*/ 17 w 18"/>
                <a:gd name="T5" fmla="*/ 18 h 24"/>
                <a:gd name="T6" fmla="*/ 12 w 18"/>
                <a:gd name="T7" fmla="*/ 24 h 24"/>
                <a:gd name="T8" fmla="*/ 9 w 18"/>
                <a:gd name="T9" fmla="*/ 20 h 24"/>
                <a:gd name="T10" fmla="*/ 9 w 18"/>
                <a:gd name="T11" fmla="*/ 17 h 24"/>
                <a:gd name="T12" fmla="*/ 6 w 18"/>
                <a:gd name="T13" fmla="*/ 16 h 24"/>
                <a:gd name="T14" fmla="*/ 6 w 18"/>
                <a:gd name="T15" fmla="*/ 16 h 24"/>
                <a:gd name="T16" fmla="*/ 4 w 18"/>
                <a:gd name="T17" fmla="*/ 23 h 24"/>
                <a:gd name="T18" fmla="*/ 0 w 18"/>
                <a:gd name="T19" fmla="*/ 23 h 24"/>
                <a:gd name="T20" fmla="*/ 6 w 18"/>
                <a:gd name="T21" fmla="*/ 3 h 24"/>
                <a:gd name="T22" fmla="*/ 3 w 18"/>
                <a:gd name="T23" fmla="*/ 3 h 24"/>
                <a:gd name="T24" fmla="*/ 4 w 18"/>
                <a:gd name="T25" fmla="*/ 0 h 24"/>
                <a:gd name="T26" fmla="*/ 10 w 18"/>
                <a:gd name="T27" fmla="*/ 0 h 24"/>
                <a:gd name="T28" fmla="*/ 7 w 18"/>
                <a:gd name="T29" fmla="*/ 14 h 24"/>
                <a:gd name="T30" fmla="*/ 7 w 18"/>
                <a:gd name="T31" fmla="*/ 14 h 24"/>
                <a:gd name="T32" fmla="*/ 11 w 18"/>
                <a:gd name="T33" fmla="*/ 11 h 24"/>
                <a:gd name="T34" fmla="*/ 15 w 18"/>
                <a:gd name="T35" fmla="*/ 7 h 24"/>
                <a:gd name="T36" fmla="*/ 18 w 18"/>
                <a:gd name="T37" fmla="*/ 10 h 24"/>
                <a:gd name="T38" fmla="*/ 15 w 18"/>
                <a:gd name="T39" fmla="*/ 13 h 24"/>
                <a:gd name="T40" fmla="*/ 14 w 18"/>
                <a:gd name="T41" fmla="*/ 10 h 24"/>
                <a:gd name="T42" fmla="*/ 12 w 18"/>
                <a:gd name="T43" fmla="*/ 12 h 24"/>
                <a:gd name="T44" fmla="*/ 10 w 18"/>
                <a:gd name="T45" fmla="*/ 15 h 24"/>
                <a:gd name="T46" fmla="*/ 13 w 18"/>
                <a:gd name="T47" fmla="*/ 18 h 24"/>
                <a:gd name="T48" fmla="*/ 13 w 18"/>
                <a:gd name="T49" fmla="*/ 20 h 24"/>
                <a:gd name="T50" fmla="*/ 13 w 18"/>
                <a:gd name="T51"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4">
                  <a:moveTo>
                    <a:pt x="13" y="21"/>
                  </a:moveTo>
                  <a:cubicBezTo>
                    <a:pt x="14" y="21"/>
                    <a:pt x="15" y="20"/>
                    <a:pt x="15" y="18"/>
                  </a:cubicBezTo>
                  <a:cubicBezTo>
                    <a:pt x="17" y="18"/>
                    <a:pt x="17" y="18"/>
                    <a:pt x="17" y="18"/>
                  </a:cubicBezTo>
                  <a:cubicBezTo>
                    <a:pt x="16" y="22"/>
                    <a:pt x="14" y="24"/>
                    <a:pt x="12" y="24"/>
                  </a:cubicBezTo>
                  <a:cubicBezTo>
                    <a:pt x="10" y="24"/>
                    <a:pt x="9" y="23"/>
                    <a:pt x="9" y="20"/>
                  </a:cubicBezTo>
                  <a:cubicBezTo>
                    <a:pt x="9" y="19"/>
                    <a:pt x="9" y="18"/>
                    <a:pt x="9" y="17"/>
                  </a:cubicBezTo>
                  <a:cubicBezTo>
                    <a:pt x="9" y="16"/>
                    <a:pt x="9" y="16"/>
                    <a:pt x="6" y="16"/>
                  </a:cubicBezTo>
                  <a:cubicBezTo>
                    <a:pt x="6" y="16"/>
                    <a:pt x="6" y="16"/>
                    <a:pt x="6" y="16"/>
                  </a:cubicBezTo>
                  <a:cubicBezTo>
                    <a:pt x="4" y="23"/>
                    <a:pt x="4" y="23"/>
                    <a:pt x="4" y="23"/>
                  </a:cubicBezTo>
                  <a:cubicBezTo>
                    <a:pt x="0" y="23"/>
                    <a:pt x="0" y="23"/>
                    <a:pt x="0" y="23"/>
                  </a:cubicBezTo>
                  <a:cubicBezTo>
                    <a:pt x="6" y="3"/>
                    <a:pt x="6" y="3"/>
                    <a:pt x="6" y="3"/>
                  </a:cubicBezTo>
                  <a:cubicBezTo>
                    <a:pt x="3" y="3"/>
                    <a:pt x="3" y="3"/>
                    <a:pt x="3" y="3"/>
                  </a:cubicBezTo>
                  <a:cubicBezTo>
                    <a:pt x="4" y="0"/>
                    <a:pt x="4" y="0"/>
                    <a:pt x="4" y="0"/>
                  </a:cubicBezTo>
                  <a:cubicBezTo>
                    <a:pt x="10" y="0"/>
                    <a:pt x="10" y="0"/>
                    <a:pt x="10" y="0"/>
                  </a:cubicBezTo>
                  <a:cubicBezTo>
                    <a:pt x="7" y="14"/>
                    <a:pt x="7" y="14"/>
                    <a:pt x="7" y="14"/>
                  </a:cubicBezTo>
                  <a:cubicBezTo>
                    <a:pt x="7" y="14"/>
                    <a:pt x="7" y="14"/>
                    <a:pt x="7" y="14"/>
                  </a:cubicBezTo>
                  <a:cubicBezTo>
                    <a:pt x="9" y="14"/>
                    <a:pt x="9" y="13"/>
                    <a:pt x="11" y="11"/>
                  </a:cubicBezTo>
                  <a:cubicBezTo>
                    <a:pt x="12" y="9"/>
                    <a:pt x="13" y="7"/>
                    <a:pt x="15" y="7"/>
                  </a:cubicBezTo>
                  <a:cubicBezTo>
                    <a:pt x="17" y="7"/>
                    <a:pt x="18" y="8"/>
                    <a:pt x="18" y="10"/>
                  </a:cubicBezTo>
                  <a:cubicBezTo>
                    <a:pt x="18" y="11"/>
                    <a:pt x="17" y="13"/>
                    <a:pt x="15" y="13"/>
                  </a:cubicBezTo>
                  <a:cubicBezTo>
                    <a:pt x="14" y="13"/>
                    <a:pt x="13" y="12"/>
                    <a:pt x="14" y="10"/>
                  </a:cubicBezTo>
                  <a:cubicBezTo>
                    <a:pt x="13" y="10"/>
                    <a:pt x="13" y="11"/>
                    <a:pt x="12" y="12"/>
                  </a:cubicBezTo>
                  <a:cubicBezTo>
                    <a:pt x="11" y="13"/>
                    <a:pt x="11" y="14"/>
                    <a:pt x="10" y="15"/>
                  </a:cubicBezTo>
                  <a:cubicBezTo>
                    <a:pt x="12" y="15"/>
                    <a:pt x="13" y="16"/>
                    <a:pt x="13" y="18"/>
                  </a:cubicBezTo>
                  <a:cubicBezTo>
                    <a:pt x="13" y="19"/>
                    <a:pt x="13" y="20"/>
                    <a:pt x="13" y="20"/>
                  </a:cubicBezTo>
                  <a:cubicBezTo>
                    <a:pt x="13" y="21"/>
                    <a:pt x="13" y="21"/>
                    <a:pt x="13"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0" name="Freeform 18"/>
            <p:cNvSpPr>
              <a:spLocks noEditPoints="1"/>
            </p:cNvSpPr>
            <p:nvPr/>
          </p:nvSpPr>
          <p:spPr bwMode="auto">
            <a:xfrm>
              <a:off x="2427288" y="8140700"/>
              <a:ext cx="55563" cy="63500"/>
            </a:xfrm>
            <a:custGeom>
              <a:avLst/>
              <a:gdLst>
                <a:gd name="T0" fmla="*/ 5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5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5"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5" y="10"/>
                  </a:cubicBezTo>
                  <a:moveTo>
                    <a:pt x="5" y="8"/>
                  </a:moveTo>
                  <a:cubicBezTo>
                    <a:pt x="10" y="8"/>
                    <a:pt x="11" y="6"/>
                    <a:pt x="11" y="4"/>
                  </a:cubicBezTo>
                  <a:cubicBezTo>
                    <a:pt x="11" y="3"/>
                    <a:pt x="11" y="2"/>
                    <a:pt x="10" y="2"/>
                  </a:cubicBezTo>
                  <a:cubicBezTo>
                    <a:pt x="7" y="2"/>
                    <a:pt x="6"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1" name="Freeform 19"/>
            <p:cNvSpPr>
              <a:spLocks/>
            </p:cNvSpPr>
            <p:nvPr/>
          </p:nvSpPr>
          <p:spPr bwMode="auto">
            <a:xfrm>
              <a:off x="2486025" y="8140700"/>
              <a:ext cx="52388" cy="63500"/>
            </a:xfrm>
            <a:custGeom>
              <a:avLst/>
              <a:gdLst>
                <a:gd name="T0" fmla="*/ 6 w 14"/>
                <a:gd name="T1" fmla="*/ 17 h 17"/>
                <a:gd name="T2" fmla="*/ 0 w 14"/>
                <a:gd name="T3" fmla="*/ 13 h 17"/>
                <a:gd name="T4" fmla="*/ 2 w 14"/>
                <a:gd name="T5" fmla="*/ 10 h 17"/>
                <a:gd name="T6" fmla="*/ 4 w 14"/>
                <a:gd name="T7" fmla="*/ 12 h 17"/>
                <a:gd name="T8" fmla="*/ 3 w 14"/>
                <a:gd name="T9" fmla="*/ 14 h 17"/>
                <a:gd name="T10" fmla="*/ 6 w 14"/>
                <a:gd name="T11" fmla="*/ 15 h 17"/>
                <a:gd name="T12" fmla="*/ 9 w 14"/>
                <a:gd name="T13" fmla="*/ 13 h 17"/>
                <a:gd name="T14" fmla="*/ 6 w 14"/>
                <a:gd name="T15" fmla="*/ 10 h 17"/>
                <a:gd name="T16" fmla="*/ 2 w 14"/>
                <a:gd name="T17" fmla="*/ 6 h 17"/>
                <a:gd name="T18" fmla="*/ 8 w 14"/>
                <a:gd name="T19" fmla="*/ 0 h 17"/>
                <a:gd name="T20" fmla="*/ 14 w 14"/>
                <a:gd name="T21" fmla="*/ 4 h 17"/>
                <a:gd name="T22" fmla="*/ 12 w 14"/>
                <a:gd name="T23" fmla="*/ 6 h 17"/>
                <a:gd name="T24" fmla="*/ 10 w 14"/>
                <a:gd name="T25" fmla="*/ 5 h 17"/>
                <a:gd name="T26" fmla="*/ 10 w 14"/>
                <a:gd name="T27" fmla="*/ 3 h 17"/>
                <a:gd name="T28" fmla="*/ 8 w 14"/>
                <a:gd name="T29" fmla="*/ 2 h 17"/>
                <a:gd name="T30" fmla="*/ 5 w 14"/>
                <a:gd name="T31" fmla="*/ 4 h 17"/>
                <a:gd name="T32" fmla="*/ 9 w 14"/>
                <a:gd name="T33" fmla="*/ 7 h 17"/>
                <a:gd name="T34" fmla="*/ 12 w 14"/>
                <a:gd name="T35" fmla="*/ 11 h 17"/>
                <a:gd name="T36" fmla="*/ 6 w 14"/>
                <a:gd name="T3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7">
                  <a:moveTo>
                    <a:pt x="6" y="17"/>
                  </a:moveTo>
                  <a:cubicBezTo>
                    <a:pt x="3" y="17"/>
                    <a:pt x="0" y="15"/>
                    <a:pt x="0" y="13"/>
                  </a:cubicBezTo>
                  <a:cubicBezTo>
                    <a:pt x="0" y="12"/>
                    <a:pt x="0" y="10"/>
                    <a:pt x="2" y="10"/>
                  </a:cubicBezTo>
                  <a:cubicBezTo>
                    <a:pt x="3" y="10"/>
                    <a:pt x="4" y="11"/>
                    <a:pt x="4" y="12"/>
                  </a:cubicBezTo>
                  <a:cubicBezTo>
                    <a:pt x="4" y="13"/>
                    <a:pt x="3" y="14"/>
                    <a:pt x="3" y="14"/>
                  </a:cubicBezTo>
                  <a:cubicBezTo>
                    <a:pt x="4" y="15"/>
                    <a:pt x="5" y="15"/>
                    <a:pt x="6" y="15"/>
                  </a:cubicBezTo>
                  <a:cubicBezTo>
                    <a:pt x="8" y="15"/>
                    <a:pt x="9" y="14"/>
                    <a:pt x="9" y="13"/>
                  </a:cubicBezTo>
                  <a:cubicBezTo>
                    <a:pt x="9" y="11"/>
                    <a:pt x="7" y="11"/>
                    <a:pt x="6" y="10"/>
                  </a:cubicBezTo>
                  <a:cubicBezTo>
                    <a:pt x="4" y="9"/>
                    <a:pt x="2" y="8"/>
                    <a:pt x="2" y="6"/>
                  </a:cubicBezTo>
                  <a:cubicBezTo>
                    <a:pt x="2" y="2"/>
                    <a:pt x="5" y="0"/>
                    <a:pt x="8" y="0"/>
                  </a:cubicBezTo>
                  <a:cubicBezTo>
                    <a:pt x="11" y="0"/>
                    <a:pt x="14" y="2"/>
                    <a:pt x="14" y="4"/>
                  </a:cubicBezTo>
                  <a:cubicBezTo>
                    <a:pt x="14" y="5"/>
                    <a:pt x="13" y="6"/>
                    <a:pt x="12" y="6"/>
                  </a:cubicBezTo>
                  <a:cubicBezTo>
                    <a:pt x="10" y="6"/>
                    <a:pt x="10" y="6"/>
                    <a:pt x="10" y="5"/>
                  </a:cubicBezTo>
                  <a:cubicBezTo>
                    <a:pt x="10" y="4"/>
                    <a:pt x="10" y="3"/>
                    <a:pt x="10" y="3"/>
                  </a:cubicBezTo>
                  <a:cubicBezTo>
                    <a:pt x="10" y="2"/>
                    <a:pt x="9" y="2"/>
                    <a:pt x="8" y="2"/>
                  </a:cubicBezTo>
                  <a:cubicBezTo>
                    <a:pt x="7" y="2"/>
                    <a:pt x="5" y="3"/>
                    <a:pt x="5" y="4"/>
                  </a:cubicBezTo>
                  <a:cubicBezTo>
                    <a:pt x="5" y="6"/>
                    <a:pt x="7" y="6"/>
                    <a:pt x="9" y="7"/>
                  </a:cubicBezTo>
                  <a:cubicBezTo>
                    <a:pt x="11" y="8"/>
                    <a:pt x="12" y="9"/>
                    <a:pt x="12" y="11"/>
                  </a:cubicBezTo>
                  <a:cubicBezTo>
                    <a:pt x="12" y="15"/>
                    <a:pt x="9" y="17"/>
                    <a:pt x="6" y="17"/>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2" name="Freeform 20"/>
            <p:cNvSpPr>
              <a:spLocks/>
            </p:cNvSpPr>
            <p:nvPr/>
          </p:nvSpPr>
          <p:spPr bwMode="auto">
            <a:xfrm>
              <a:off x="2562225" y="8118475"/>
              <a:ext cx="130175" cy="85725"/>
            </a:xfrm>
            <a:custGeom>
              <a:avLst/>
              <a:gdLst>
                <a:gd name="T0" fmla="*/ 37 w 82"/>
                <a:gd name="T1" fmla="*/ 21 h 54"/>
                <a:gd name="T2" fmla="*/ 19 w 82"/>
                <a:gd name="T3" fmla="*/ 54 h 54"/>
                <a:gd name="T4" fmla="*/ 11 w 82"/>
                <a:gd name="T5" fmla="*/ 54 h 54"/>
                <a:gd name="T6" fmla="*/ 7 w 82"/>
                <a:gd name="T7" fmla="*/ 7 h 54"/>
                <a:gd name="T8" fmla="*/ 0 w 82"/>
                <a:gd name="T9" fmla="*/ 7 h 54"/>
                <a:gd name="T10" fmla="*/ 2 w 82"/>
                <a:gd name="T11" fmla="*/ 0 h 54"/>
                <a:gd name="T12" fmla="*/ 26 w 82"/>
                <a:gd name="T13" fmla="*/ 0 h 54"/>
                <a:gd name="T14" fmla="*/ 23 w 82"/>
                <a:gd name="T15" fmla="*/ 7 h 54"/>
                <a:gd name="T16" fmla="*/ 19 w 82"/>
                <a:gd name="T17" fmla="*/ 7 h 54"/>
                <a:gd name="T18" fmla="*/ 19 w 82"/>
                <a:gd name="T19" fmla="*/ 42 h 54"/>
                <a:gd name="T20" fmla="*/ 19 w 82"/>
                <a:gd name="T21" fmla="*/ 42 h 54"/>
                <a:gd name="T22" fmla="*/ 37 w 82"/>
                <a:gd name="T23" fmla="*/ 11 h 54"/>
                <a:gd name="T24" fmla="*/ 37 w 82"/>
                <a:gd name="T25" fmla="*/ 7 h 54"/>
                <a:gd name="T26" fmla="*/ 30 w 82"/>
                <a:gd name="T27" fmla="*/ 7 h 54"/>
                <a:gd name="T28" fmla="*/ 33 w 82"/>
                <a:gd name="T29" fmla="*/ 0 h 54"/>
                <a:gd name="T30" fmla="*/ 56 w 82"/>
                <a:gd name="T31" fmla="*/ 0 h 54"/>
                <a:gd name="T32" fmla="*/ 54 w 82"/>
                <a:gd name="T33" fmla="*/ 7 h 54"/>
                <a:gd name="T34" fmla="*/ 47 w 82"/>
                <a:gd name="T35" fmla="*/ 7 h 54"/>
                <a:gd name="T36" fmla="*/ 49 w 82"/>
                <a:gd name="T37" fmla="*/ 42 h 54"/>
                <a:gd name="T38" fmla="*/ 49 w 82"/>
                <a:gd name="T39" fmla="*/ 42 h 54"/>
                <a:gd name="T40" fmla="*/ 68 w 82"/>
                <a:gd name="T41" fmla="*/ 7 h 54"/>
                <a:gd name="T42" fmla="*/ 61 w 82"/>
                <a:gd name="T43" fmla="*/ 7 h 54"/>
                <a:gd name="T44" fmla="*/ 63 w 82"/>
                <a:gd name="T45" fmla="*/ 0 h 54"/>
                <a:gd name="T46" fmla="*/ 82 w 82"/>
                <a:gd name="T47" fmla="*/ 0 h 54"/>
                <a:gd name="T48" fmla="*/ 80 w 82"/>
                <a:gd name="T49" fmla="*/ 7 h 54"/>
                <a:gd name="T50" fmla="*/ 75 w 82"/>
                <a:gd name="T51" fmla="*/ 7 h 54"/>
                <a:gd name="T52" fmla="*/ 49 w 82"/>
                <a:gd name="T53" fmla="*/ 54 h 54"/>
                <a:gd name="T54" fmla="*/ 40 w 82"/>
                <a:gd name="T55" fmla="*/ 54 h 54"/>
                <a:gd name="T56" fmla="*/ 37 w 82"/>
                <a:gd name="T5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54">
                  <a:moveTo>
                    <a:pt x="37" y="21"/>
                  </a:moveTo>
                  <a:lnTo>
                    <a:pt x="19" y="54"/>
                  </a:lnTo>
                  <a:lnTo>
                    <a:pt x="11" y="54"/>
                  </a:lnTo>
                  <a:lnTo>
                    <a:pt x="7" y="7"/>
                  </a:lnTo>
                  <a:lnTo>
                    <a:pt x="0" y="7"/>
                  </a:lnTo>
                  <a:lnTo>
                    <a:pt x="2" y="0"/>
                  </a:lnTo>
                  <a:lnTo>
                    <a:pt x="26" y="0"/>
                  </a:lnTo>
                  <a:lnTo>
                    <a:pt x="23" y="7"/>
                  </a:lnTo>
                  <a:lnTo>
                    <a:pt x="19" y="7"/>
                  </a:lnTo>
                  <a:lnTo>
                    <a:pt x="19" y="42"/>
                  </a:lnTo>
                  <a:lnTo>
                    <a:pt x="19" y="42"/>
                  </a:lnTo>
                  <a:lnTo>
                    <a:pt x="37" y="11"/>
                  </a:lnTo>
                  <a:lnTo>
                    <a:pt x="37" y="7"/>
                  </a:lnTo>
                  <a:lnTo>
                    <a:pt x="30" y="7"/>
                  </a:lnTo>
                  <a:lnTo>
                    <a:pt x="33" y="0"/>
                  </a:lnTo>
                  <a:lnTo>
                    <a:pt x="56" y="0"/>
                  </a:lnTo>
                  <a:lnTo>
                    <a:pt x="54" y="7"/>
                  </a:lnTo>
                  <a:lnTo>
                    <a:pt x="47" y="7"/>
                  </a:lnTo>
                  <a:lnTo>
                    <a:pt x="49" y="42"/>
                  </a:lnTo>
                  <a:lnTo>
                    <a:pt x="49" y="42"/>
                  </a:lnTo>
                  <a:lnTo>
                    <a:pt x="68" y="7"/>
                  </a:lnTo>
                  <a:lnTo>
                    <a:pt x="61" y="7"/>
                  </a:lnTo>
                  <a:lnTo>
                    <a:pt x="63" y="0"/>
                  </a:lnTo>
                  <a:lnTo>
                    <a:pt x="82" y="0"/>
                  </a:lnTo>
                  <a:lnTo>
                    <a:pt x="80" y="7"/>
                  </a:lnTo>
                  <a:lnTo>
                    <a:pt x="75" y="7"/>
                  </a:lnTo>
                  <a:lnTo>
                    <a:pt x="49" y="54"/>
                  </a:lnTo>
                  <a:lnTo>
                    <a:pt x="40" y="54"/>
                  </a:lnTo>
                  <a:lnTo>
                    <a:pt x="37" y="21"/>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3" name="Freeform 21"/>
            <p:cNvSpPr>
              <a:spLocks noEditPoints="1"/>
            </p:cNvSpPr>
            <p:nvPr/>
          </p:nvSpPr>
          <p:spPr bwMode="auto">
            <a:xfrm>
              <a:off x="2670175"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7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4"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9" y="15"/>
                    <a:pt x="7" y="17"/>
                    <a:pt x="5" y="17"/>
                  </a:cubicBezTo>
                  <a:cubicBezTo>
                    <a:pt x="2" y="17"/>
                    <a:pt x="0" y="14"/>
                    <a:pt x="0" y="11"/>
                  </a:cubicBezTo>
                  <a:cubicBezTo>
                    <a:pt x="0" y="8"/>
                    <a:pt x="2" y="5"/>
                    <a:pt x="3" y="3"/>
                  </a:cubicBezTo>
                  <a:cubicBezTo>
                    <a:pt x="5" y="1"/>
                    <a:pt x="7" y="0"/>
                    <a:pt x="9" y="0"/>
                  </a:cubicBezTo>
                  <a:cubicBezTo>
                    <a:pt x="11" y="0"/>
                    <a:pt x="12" y="2"/>
                    <a:pt x="12" y="3"/>
                  </a:cubicBezTo>
                  <a:cubicBezTo>
                    <a:pt x="13" y="1"/>
                    <a:pt x="13" y="1"/>
                    <a:pt x="13" y="1"/>
                  </a:cubicBezTo>
                  <a:cubicBezTo>
                    <a:pt x="17" y="1"/>
                    <a:pt x="17" y="1"/>
                    <a:pt x="17" y="1"/>
                  </a:cubicBezTo>
                  <a:lnTo>
                    <a:pt x="14" y="11"/>
                  </a:lnTo>
                  <a:close/>
                  <a:moveTo>
                    <a:pt x="11" y="5"/>
                  </a:moveTo>
                  <a:cubicBezTo>
                    <a:pt x="11" y="4"/>
                    <a:pt x="11"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4" name="Freeform 22"/>
            <p:cNvSpPr>
              <a:spLocks/>
            </p:cNvSpPr>
            <p:nvPr/>
          </p:nvSpPr>
          <p:spPr bwMode="auto">
            <a:xfrm>
              <a:off x="2741613" y="8129588"/>
              <a:ext cx="49213" cy="74612"/>
            </a:xfrm>
            <a:custGeom>
              <a:avLst/>
              <a:gdLst>
                <a:gd name="T0" fmla="*/ 7 w 13"/>
                <a:gd name="T1" fmla="*/ 6 h 20"/>
                <a:gd name="T2" fmla="*/ 5 w 13"/>
                <a:gd name="T3" fmla="*/ 14 h 20"/>
                <a:gd name="T4" fmla="*/ 5 w 13"/>
                <a:gd name="T5" fmla="*/ 16 h 20"/>
                <a:gd name="T6" fmla="*/ 6 w 13"/>
                <a:gd name="T7" fmla="*/ 17 h 20"/>
                <a:gd name="T8" fmla="*/ 9 w 13"/>
                <a:gd name="T9" fmla="*/ 13 h 20"/>
                <a:gd name="T10" fmla="*/ 11 w 13"/>
                <a:gd name="T11" fmla="*/ 14 h 20"/>
                <a:gd name="T12" fmla="*/ 5 w 13"/>
                <a:gd name="T13" fmla="*/ 20 h 20"/>
                <a:gd name="T14" fmla="*/ 1 w 13"/>
                <a:gd name="T15" fmla="*/ 16 h 20"/>
                <a:gd name="T16" fmla="*/ 2 w 13"/>
                <a:gd name="T17" fmla="*/ 13 h 20"/>
                <a:gd name="T18" fmla="*/ 3 w 13"/>
                <a:gd name="T19" fmla="*/ 6 h 20"/>
                <a:gd name="T20" fmla="*/ 0 w 13"/>
                <a:gd name="T21" fmla="*/ 6 h 20"/>
                <a:gd name="T22" fmla="*/ 1 w 13"/>
                <a:gd name="T23" fmla="*/ 4 h 20"/>
                <a:gd name="T24" fmla="*/ 4 w 13"/>
                <a:gd name="T25" fmla="*/ 4 h 20"/>
                <a:gd name="T26" fmla="*/ 5 w 13"/>
                <a:gd name="T27" fmla="*/ 0 h 20"/>
                <a:gd name="T28" fmla="*/ 9 w 13"/>
                <a:gd name="T29" fmla="*/ 0 h 20"/>
                <a:gd name="T30" fmla="*/ 8 w 13"/>
                <a:gd name="T31" fmla="*/ 4 h 20"/>
                <a:gd name="T32" fmla="*/ 13 w 13"/>
                <a:gd name="T33" fmla="*/ 4 h 20"/>
                <a:gd name="T34" fmla="*/ 12 w 13"/>
                <a:gd name="T35" fmla="*/ 6 h 20"/>
                <a:gd name="T36" fmla="*/ 7 w 13"/>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7" y="20"/>
                    <a:pt x="5" y="20"/>
                  </a:cubicBezTo>
                  <a:cubicBezTo>
                    <a:pt x="3" y="20"/>
                    <a:pt x="1" y="19"/>
                    <a:pt x="1" y="16"/>
                  </a:cubicBezTo>
                  <a:cubicBezTo>
                    <a:pt x="1" y="15"/>
                    <a:pt x="1" y="14"/>
                    <a:pt x="2"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3" y="4"/>
                    <a:pt x="13" y="4"/>
                    <a:pt x="13"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5" name="Freeform 23"/>
            <p:cNvSpPr>
              <a:spLocks noEditPoints="1"/>
            </p:cNvSpPr>
            <p:nvPr/>
          </p:nvSpPr>
          <p:spPr bwMode="auto">
            <a:xfrm>
              <a:off x="2790825" y="8140700"/>
              <a:ext cx="52388" cy="63500"/>
            </a:xfrm>
            <a:custGeom>
              <a:avLst/>
              <a:gdLst>
                <a:gd name="T0" fmla="*/ 4 w 14"/>
                <a:gd name="T1" fmla="*/ 10 h 17"/>
                <a:gd name="T2" fmla="*/ 4 w 14"/>
                <a:gd name="T3" fmla="*/ 11 h 17"/>
                <a:gd name="T4" fmla="*/ 7 w 14"/>
                <a:gd name="T5" fmla="*/ 15 h 17"/>
                <a:gd name="T6" fmla="*/ 12 w 14"/>
                <a:gd name="T7" fmla="*/ 11 h 17"/>
                <a:gd name="T8" fmla="*/ 13 w 14"/>
                <a:gd name="T9" fmla="*/ 12 h 17"/>
                <a:gd name="T10" fmla="*/ 6 w 14"/>
                <a:gd name="T11" fmla="*/ 17 h 17"/>
                <a:gd name="T12" fmla="*/ 0 w 14"/>
                <a:gd name="T13" fmla="*/ 11 h 17"/>
                <a:gd name="T14" fmla="*/ 10 w 14"/>
                <a:gd name="T15" fmla="*/ 0 h 17"/>
                <a:gd name="T16" fmla="*/ 14 w 14"/>
                <a:gd name="T17" fmla="*/ 4 h 17"/>
                <a:gd name="T18" fmla="*/ 4 w 14"/>
                <a:gd name="T19" fmla="*/ 10 h 17"/>
                <a:gd name="T20" fmla="*/ 4 w 14"/>
                <a:gd name="T21" fmla="*/ 8 h 17"/>
                <a:gd name="T22" fmla="*/ 11 w 14"/>
                <a:gd name="T23" fmla="*/ 4 h 17"/>
                <a:gd name="T24" fmla="*/ 9 w 14"/>
                <a:gd name="T25" fmla="*/ 2 h 17"/>
                <a:gd name="T26" fmla="*/ 4 w 14"/>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7">
                  <a:moveTo>
                    <a:pt x="4" y="10"/>
                  </a:moveTo>
                  <a:cubicBezTo>
                    <a:pt x="4" y="10"/>
                    <a:pt x="4" y="11"/>
                    <a:pt x="4" y="11"/>
                  </a:cubicBezTo>
                  <a:cubicBezTo>
                    <a:pt x="4" y="14"/>
                    <a:pt x="5" y="15"/>
                    <a:pt x="7" y="15"/>
                  </a:cubicBezTo>
                  <a:cubicBezTo>
                    <a:pt x="9" y="15"/>
                    <a:pt x="10" y="13"/>
                    <a:pt x="12" y="11"/>
                  </a:cubicBezTo>
                  <a:cubicBezTo>
                    <a:pt x="13" y="12"/>
                    <a:pt x="13" y="12"/>
                    <a:pt x="13" y="12"/>
                  </a:cubicBezTo>
                  <a:cubicBezTo>
                    <a:pt x="11" y="15"/>
                    <a:pt x="9" y="17"/>
                    <a:pt x="6" y="17"/>
                  </a:cubicBezTo>
                  <a:cubicBezTo>
                    <a:pt x="2" y="17"/>
                    <a:pt x="0" y="14"/>
                    <a:pt x="0" y="11"/>
                  </a:cubicBezTo>
                  <a:cubicBezTo>
                    <a:pt x="0" y="5"/>
                    <a:pt x="4" y="0"/>
                    <a:pt x="10" y="0"/>
                  </a:cubicBezTo>
                  <a:cubicBezTo>
                    <a:pt x="13" y="0"/>
                    <a:pt x="14" y="2"/>
                    <a:pt x="14" y="4"/>
                  </a:cubicBezTo>
                  <a:cubicBezTo>
                    <a:pt x="14" y="7"/>
                    <a:pt x="11" y="10"/>
                    <a:pt x="4" y="10"/>
                  </a:cubicBezTo>
                  <a:moveTo>
                    <a:pt x="4" y="8"/>
                  </a:moveTo>
                  <a:cubicBezTo>
                    <a:pt x="9" y="8"/>
                    <a:pt x="11" y="6"/>
                    <a:pt x="11" y="4"/>
                  </a:cubicBezTo>
                  <a:cubicBezTo>
                    <a:pt x="11" y="3"/>
                    <a:pt x="10" y="2"/>
                    <a:pt x="9" y="2"/>
                  </a:cubicBezTo>
                  <a:cubicBezTo>
                    <a:pt x="7" y="2"/>
                    <a:pt x="5" y="6"/>
                    <a:pt x="4"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6" name="Freeform 24"/>
            <p:cNvSpPr>
              <a:spLocks/>
            </p:cNvSpPr>
            <p:nvPr/>
          </p:nvSpPr>
          <p:spPr bwMode="auto">
            <a:xfrm>
              <a:off x="2846388" y="8140700"/>
              <a:ext cx="60325" cy="60325"/>
            </a:xfrm>
            <a:custGeom>
              <a:avLst/>
              <a:gdLst>
                <a:gd name="T0" fmla="*/ 5 w 16"/>
                <a:gd name="T1" fmla="*/ 5 h 16"/>
                <a:gd name="T2" fmla="*/ 5 w 16"/>
                <a:gd name="T3" fmla="*/ 3 h 16"/>
                <a:gd name="T4" fmla="*/ 2 w 16"/>
                <a:gd name="T5" fmla="*/ 7 h 16"/>
                <a:gd name="T6" fmla="*/ 0 w 16"/>
                <a:gd name="T7" fmla="*/ 6 h 16"/>
                <a:gd name="T8" fmla="*/ 6 w 16"/>
                <a:gd name="T9" fmla="*/ 0 h 16"/>
                <a:gd name="T10" fmla="*/ 8 w 16"/>
                <a:gd name="T11" fmla="*/ 4 h 16"/>
                <a:gd name="T12" fmla="*/ 8 w 16"/>
                <a:gd name="T13" fmla="*/ 7 h 16"/>
                <a:gd name="T14" fmla="*/ 8 w 16"/>
                <a:gd name="T15" fmla="*/ 7 h 16"/>
                <a:gd name="T16" fmla="*/ 14 w 16"/>
                <a:gd name="T17" fmla="*/ 0 h 16"/>
                <a:gd name="T18" fmla="*/ 16 w 16"/>
                <a:gd name="T19" fmla="*/ 3 h 16"/>
                <a:gd name="T20" fmla="*/ 14 w 16"/>
                <a:gd name="T21" fmla="*/ 6 h 16"/>
                <a:gd name="T22" fmla="*/ 12 w 16"/>
                <a:gd name="T23" fmla="*/ 4 h 16"/>
                <a:gd name="T24" fmla="*/ 6 w 16"/>
                <a:gd name="T25" fmla="*/ 16 h 16"/>
                <a:gd name="T26" fmla="*/ 2 w 16"/>
                <a:gd name="T27" fmla="*/ 16 h 16"/>
                <a:gd name="T28" fmla="*/ 5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5" y="5"/>
                  </a:moveTo>
                  <a:cubicBezTo>
                    <a:pt x="5" y="4"/>
                    <a:pt x="5" y="3"/>
                    <a:pt x="5" y="3"/>
                  </a:cubicBezTo>
                  <a:cubicBezTo>
                    <a:pt x="4" y="3"/>
                    <a:pt x="3" y="4"/>
                    <a:pt x="2" y="7"/>
                  </a:cubicBezTo>
                  <a:cubicBezTo>
                    <a:pt x="0" y="6"/>
                    <a:pt x="0" y="6"/>
                    <a:pt x="0" y="6"/>
                  </a:cubicBezTo>
                  <a:cubicBezTo>
                    <a:pt x="2" y="2"/>
                    <a:pt x="3" y="0"/>
                    <a:pt x="6" y="0"/>
                  </a:cubicBezTo>
                  <a:cubicBezTo>
                    <a:pt x="7" y="0"/>
                    <a:pt x="8" y="2"/>
                    <a:pt x="8" y="4"/>
                  </a:cubicBezTo>
                  <a:cubicBezTo>
                    <a:pt x="8" y="5"/>
                    <a:pt x="8" y="6"/>
                    <a:pt x="8" y="7"/>
                  </a:cubicBezTo>
                  <a:cubicBezTo>
                    <a:pt x="8" y="7"/>
                    <a:pt x="8" y="7"/>
                    <a:pt x="8" y="7"/>
                  </a:cubicBezTo>
                  <a:cubicBezTo>
                    <a:pt x="10" y="3"/>
                    <a:pt x="11" y="0"/>
                    <a:pt x="14" y="0"/>
                  </a:cubicBezTo>
                  <a:cubicBezTo>
                    <a:pt x="15" y="0"/>
                    <a:pt x="16" y="1"/>
                    <a:pt x="16" y="3"/>
                  </a:cubicBezTo>
                  <a:cubicBezTo>
                    <a:pt x="16" y="5"/>
                    <a:pt x="15" y="6"/>
                    <a:pt x="14" y="6"/>
                  </a:cubicBezTo>
                  <a:cubicBezTo>
                    <a:pt x="13" y="6"/>
                    <a:pt x="12" y="5"/>
                    <a:pt x="12" y="4"/>
                  </a:cubicBezTo>
                  <a:cubicBezTo>
                    <a:pt x="11" y="4"/>
                    <a:pt x="8" y="7"/>
                    <a:pt x="6" y="16"/>
                  </a:cubicBezTo>
                  <a:cubicBezTo>
                    <a:pt x="2" y="16"/>
                    <a:pt x="2" y="16"/>
                    <a:pt x="2" y="16"/>
                  </a:cubicBezTo>
                  <a:lnTo>
                    <a:pt x="5"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7" name="Freeform 25"/>
            <p:cNvSpPr>
              <a:spLocks noEditPoints="1"/>
            </p:cNvSpPr>
            <p:nvPr/>
          </p:nvSpPr>
          <p:spPr bwMode="auto">
            <a:xfrm>
              <a:off x="2917825" y="8118475"/>
              <a:ext cx="90488" cy="82550"/>
            </a:xfrm>
            <a:custGeom>
              <a:avLst/>
              <a:gdLst>
                <a:gd name="T0" fmla="*/ 38 w 57"/>
                <a:gd name="T1" fmla="*/ 47 h 52"/>
                <a:gd name="T2" fmla="*/ 38 w 57"/>
                <a:gd name="T3" fmla="*/ 35 h 52"/>
                <a:gd name="T4" fmla="*/ 21 w 57"/>
                <a:gd name="T5" fmla="*/ 35 h 52"/>
                <a:gd name="T6" fmla="*/ 14 w 57"/>
                <a:gd name="T7" fmla="*/ 47 h 52"/>
                <a:gd name="T8" fmla="*/ 19 w 57"/>
                <a:gd name="T9" fmla="*/ 47 h 52"/>
                <a:gd name="T10" fmla="*/ 19 w 57"/>
                <a:gd name="T11" fmla="*/ 52 h 52"/>
                <a:gd name="T12" fmla="*/ 0 w 57"/>
                <a:gd name="T13" fmla="*/ 52 h 52"/>
                <a:gd name="T14" fmla="*/ 0 w 57"/>
                <a:gd name="T15" fmla="*/ 47 h 52"/>
                <a:gd name="T16" fmla="*/ 7 w 57"/>
                <a:gd name="T17" fmla="*/ 47 h 52"/>
                <a:gd name="T18" fmla="*/ 36 w 57"/>
                <a:gd name="T19" fmla="*/ 0 h 52"/>
                <a:gd name="T20" fmla="*/ 45 w 57"/>
                <a:gd name="T21" fmla="*/ 0 h 52"/>
                <a:gd name="T22" fmla="*/ 50 w 57"/>
                <a:gd name="T23" fmla="*/ 47 h 52"/>
                <a:gd name="T24" fmla="*/ 57 w 57"/>
                <a:gd name="T25" fmla="*/ 47 h 52"/>
                <a:gd name="T26" fmla="*/ 54 w 57"/>
                <a:gd name="T27" fmla="*/ 52 h 52"/>
                <a:gd name="T28" fmla="*/ 31 w 57"/>
                <a:gd name="T29" fmla="*/ 52 h 52"/>
                <a:gd name="T30" fmla="*/ 31 w 57"/>
                <a:gd name="T31" fmla="*/ 47 h 52"/>
                <a:gd name="T32" fmla="*/ 38 w 57"/>
                <a:gd name="T33" fmla="*/ 47 h 52"/>
                <a:gd name="T34" fmla="*/ 38 w 57"/>
                <a:gd name="T35" fmla="*/ 30 h 52"/>
                <a:gd name="T36" fmla="*/ 36 w 57"/>
                <a:gd name="T37" fmla="*/ 9 h 52"/>
                <a:gd name="T38" fmla="*/ 36 w 57"/>
                <a:gd name="T39" fmla="*/ 9 h 52"/>
                <a:gd name="T40" fmla="*/ 24 w 57"/>
                <a:gd name="T41" fmla="*/ 30 h 52"/>
                <a:gd name="T42" fmla="*/ 38 w 57"/>
                <a:gd name="T43"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52">
                  <a:moveTo>
                    <a:pt x="38" y="47"/>
                  </a:moveTo>
                  <a:lnTo>
                    <a:pt x="38" y="35"/>
                  </a:lnTo>
                  <a:lnTo>
                    <a:pt x="21" y="35"/>
                  </a:lnTo>
                  <a:lnTo>
                    <a:pt x="14" y="47"/>
                  </a:lnTo>
                  <a:lnTo>
                    <a:pt x="19" y="47"/>
                  </a:lnTo>
                  <a:lnTo>
                    <a:pt x="19" y="52"/>
                  </a:lnTo>
                  <a:lnTo>
                    <a:pt x="0" y="52"/>
                  </a:lnTo>
                  <a:lnTo>
                    <a:pt x="0" y="47"/>
                  </a:lnTo>
                  <a:lnTo>
                    <a:pt x="7" y="47"/>
                  </a:lnTo>
                  <a:lnTo>
                    <a:pt x="36" y="0"/>
                  </a:lnTo>
                  <a:lnTo>
                    <a:pt x="45" y="0"/>
                  </a:lnTo>
                  <a:lnTo>
                    <a:pt x="50" y="47"/>
                  </a:lnTo>
                  <a:lnTo>
                    <a:pt x="57" y="47"/>
                  </a:lnTo>
                  <a:lnTo>
                    <a:pt x="54" y="52"/>
                  </a:lnTo>
                  <a:lnTo>
                    <a:pt x="31" y="52"/>
                  </a:lnTo>
                  <a:lnTo>
                    <a:pt x="31" y="47"/>
                  </a:lnTo>
                  <a:lnTo>
                    <a:pt x="38" y="47"/>
                  </a:lnTo>
                  <a:close/>
                  <a:moveTo>
                    <a:pt x="38" y="30"/>
                  </a:moveTo>
                  <a:lnTo>
                    <a:pt x="36" y="9"/>
                  </a:lnTo>
                  <a:lnTo>
                    <a:pt x="36" y="9"/>
                  </a:lnTo>
                  <a:lnTo>
                    <a:pt x="24" y="30"/>
                  </a:lnTo>
                  <a:lnTo>
                    <a:pt x="38" y="3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8" name="Freeform 26"/>
            <p:cNvSpPr>
              <a:spLocks/>
            </p:cNvSpPr>
            <p:nvPr/>
          </p:nvSpPr>
          <p:spPr bwMode="auto">
            <a:xfrm>
              <a:off x="3008313" y="8140700"/>
              <a:ext cx="74613" cy="63500"/>
            </a:xfrm>
            <a:custGeom>
              <a:avLst/>
              <a:gdLst>
                <a:gd name="T0" fmla="*/ 12 w 20"/>
                <a:gd name="T1" fmla="*/ 14 h 17"/>
                <a:gd name="T2" fmla="*/ 13 w 20"/>
                <a:gd name="T3" fmla="*/ 10 h 17"/>
                <a:gd name="T4" fmla="*/ 13 w 20"/>
                <a:gd name="T5" fmla="*/ 10 h 17"/>
                <a:gd name="T6" fmla="*/ 5 w 20"/>
                <a:gd name="T7" fmla="*/ 17 h 17"/>
                <a:gd name="T8" fmla="*/ 2 w 20"/>
                <a:gd name="T9" fmla="*/ 13 h 17"/>
                <a:gd name="T10" fmla="*/ 5 w 20"/>
                <a:gd name="T11" fmla="*/ 4 h 17"/>
                <a:gd name="T12" fmla="*/ 4 w 20"/>
                <a:gd name="T13" fmla="*/ 3 h 17"/>
                <a:gd name="T14" fmla="*/ 2 w 20"/>
                <a:gd name="T15" fmla="*/ 6 h 17"/>
                <a:gd name="T16" fmla="*/ 0 w 20"/>
                <a:gd name="T17" fmla="*/ 6 h 17"/>
                <a:gd name="T18" fmla="*/ 6 w 20"/>
                <a:gd name="T19" fmla="*/ 0 h 17"/>
                <a:gd name="T20" fmla="*/ 9 w 20"/>
                <a:gd name="T21" fmla="*/ 4 h 17"/>
                <a:gd name="T22" fmla="*/ 6 w 20"/>
                <a:gd name="T23" fmla="*/ 12 h 17"/>
                <a:gd name="T24" fmla="*/ 7 w 20"/>
                <a:gd name="T25" fmla="*/ 14 h 17"/>
                <a:gd name="T26" fmla="*/ 14 w 20"/>
                <a:gd name="T27" fmla="*/ 1 h 17"/>
                <a:gd name="T28" fmla="*/ 18 w 20"/>
                <a:gd name="T29" fmla="*/ 1 h 17"/>
                <a:gd name="T30" fmla="*/ 16 w 20"/>
                <a:gd name="T31" fmla="*/ 11 h 17"/>
                <a:gd name="T32" fmla="*/ 15 w 20"/>
                <a:gd name="T33" fmla="*/ 13 h 17"/>
                <a:gd name="T34" fmla="*/ 16 w 20"/>
                <a:gd name="T35" fmla="*/ 14 h 17"/>
                <a:gd name="T36" fmla="*/ 18 w 20"/>
                <a:gd name="T37" fmla="*/ 11 h 17"/>
                <a:gd name="T38" fmla="*/ 20 w 20"/>
                <a:gd name="T39" fmla="*/ 11 h 17"/>
                <a:gd name="T40" fmla="*/ 15 w 20"/>
                <a:gd name="T41" fmla="*/ 17 h 17"/>
                <a:gd name="T42" fmla="*/ 12 w 20"/>
                <a:gd name="T43"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7">
                  <a:moveTo>
                    <a:pt x="12" y="14"/>
                  </a:moveTo>
                  <a:cubicBezTo>
                    <a:pt x="12" y="13"/>
                    <a:pt x="12" y="11"/>
                    <a:pt x="13" y="10"/>
                  </a:cubicBezTo>
                  <a:cubicBezTo>
                    <a:pt x="13" y="10"/>
                    <a:pt x="13" y="10"/>
                    <a:pt x="13" y="10"/>
                  </a:cubicBezTo>
                  <a:cubicBezTo>
                    <a:pt x="10" y="15"/>
                    <a:pt x="8" y="17"/>
                    <a:pt x="5" y="17"/>
                  </a:cubicBezTo>
                  <a:cubicBezTo>
                    <a:pt x="4" y="17"/>
                    <a:pt x="2" y="15"/>
                    <a:pt x="2" y="13"/>
                  </a:cubicBezTo>
                  <a:cubicBezTo>
                    <a:pt x="2" y="10"/>
                    <a:pt x="5" y="6"/>
                    <a:pt x="5" y="4"/>
                  </a:cubicBezTo>
                  <a:cubicBezTo>
                    <a:pt x="5" y="3"/>
                    <a:pt x="5" y="3"/>
                    <a:pt x="4" y="3"/>
                  </a:cubicBezTo>
                  <a:cubicBezTo>
                    <a:pt x="4" y="3"/>
                    <a:pt x="3" y="4"/>
                    <a:pt x="2" y="6"/>
                  </a:cubicBezTo>
                  <a:cubicBezTo>
                    <a:pt x="0" y="6"/>
                    <a:pt x="0" y="6"/>
                    <a:pt x="0" y="6"/>
                  </a:cubicBezTo>
                  <a:cubicBezTo>
                    <a:pt x="2" y="2"/>
                    <a:pt x="3" y="0"/>
                    <a:pt x="6" y="0"/>
                  </a:cubicBezTo>
                  <a:cubicBezTo>
                    <a:pt x="8" y="0"/>
                    <a:pt x="9" y="2"/>
                    <a:pt x="9" y="4"/>
                  </a:cubicBezTo>
                  <a:cubicBezTo>
                    <a:pt x="9" y="7"/>
                    <a:pt x="6" y="10"/>
                    <a:pt x="6" y="12"/>
                  </a:cubicBezTo>
                  <a:cubicBezTo>
                    <a:pt x="6" y="13"/>
                    <a:pt x="7" y="14"/>
                    <a:pt x="7" y="14"/>
                  </a:cubicBezTo>
                  <a:cubicBezTo>
                    <a:pt x="9" y="14"/>
                    <a:pt x="12" y="11"/>
                    <a:pt x="14" y="1"/>
                  </a:cubicBezTo>
                  <a:cubicBezTo>
                    <a:pt x="18" y="1"/>
                    <a:pt x="18" y="1"/>
                    <a:pt x="18" y="1"/>
                  </a:cubicBezTo>
                  <a:cubicBezTo>
                    <a:pt x="16" y="11"/>
                    <a:pt x="16" y="11"/>
                    <a:pt x="16" y="11"/>
                  </a:cubicBezTo>
                  <a:cubicBezTo>
                    <a:pt x="15" y="12"/>
                    <a:pt x="15" y="13"/>
                    <a:pt x="15" y="13"/>
                  </a:cubicBezTo>
                  <a:cubicBezTo>
                    <a:pt x="15" y="14"/>
                    <a:pt x="16" y="14"/>
                    <a:pt x="16" y="14"/>
                  </a:cubicBezTo>
                  <a:cubicBezTo>
                    <a:pt x="17" y="14"/>
                    <a:pt x="18" y="13"/>
                    <a:pt x="18" y="11"/>
                  </a:cubicBezTo>
                  <a:cubicBezTo>
                    <a:pt x="20" y="11"/>
                    <a:pt x="20" y="11"/>
                    <a:pt x="20" y="11"/>
                  </a:cubicBezTo>
                  <a:cubicBezTo>
                    <a:pt x="19" y="15"/>
                    <a:pt x="17" y="17"/>
                    <a:pt x="15" y="17"/>
                  </a:cubicBezTo>
                  <a:cubicBezTo>
                    <a:pt x="13" y="17"/>
                    <a:pt x="12" y="16"/>
                    <a:pt x="12"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9" name="Freeform 27"/>
            <p:cNvSpPr>
              <a:spLocks/>
            </p:cNvSpPr>
            <p:nvPr/>
          </p:nvSpPr>
          <p:spPr bwMode="auto">
            <a:xfrm>
              <a:off x="3090863" y="8129588"/>
              <a:ext cx="44450" cy="74612"/>
            </a:xfrm>
            <a:custGeom>
              <a:avLst/>
              <a:gdLst>
                <a:gd name="T0" fmla="*/ 7 w 12"/>
                <a:gd name="T1" fmla="*/ 6 h 20"/>
                <a:gd name="T2" fmla="*/ 5 w 12"/>
                <a:gd name="T3" fmla="*/ 14 h 20"/>
                <a:gd name="T4" fmla="*/ 4 w 12"/>
                <a:gd name="T5" fmla="*/ 16 h 20"/>
                <a:gd name="T6" fmla="*/ 5 w 12"/>
                <a:gd name="T7" fmla="*/ 17 h 20"/>
                <a:gd name="T8" fmla="*/ 8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8" y="13"/>
                  </a:cubicBezTo>
                  <a:cubicBezTo>
                    <a:pt x="10" y="14"/>
                    <a:pt x="10" y="14"/>
                    <a:pt x="10" y="14"/>
                  </a:cubicBezTo>
                  <a:cubicBezTo>
                    <a:pt x="8"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0" name="Freeform 28"/>
            <p:cNvSpPr>
              <a:spLocks/>
            </p:cNvSpPr>
            <p:nvPr/>
          </p:nvSpPr>
          <p:spPr bwMode="auto">
            <a:xfrm>
              <a:off x="3132138" y="8113713"/>
              <a:ext cx="71438" cy="90487"/>
            </a:xfrm>
            <a:custGeom>
              <a:avLst/>
              <a:gdLst>
                <a:gd name="T0" fmla="*/ 11 w 19"/>
                <a:gd name="T1" fmla="*/ 21 h 24"/>
                <a:gd name="T2" fmla="*/ 13 w 19"/>
                <a:gd name="T3" fmla="*/ 12 h 24"/>
                <a:gd name="T4" fmla="*/ 12 w 19"/>
                <a:gd name="T5" fmla="*/ 10 h 24"/>
                <a:gd name="T6" fmla="*/ 5 w 19"/>
                <a:gd name="T7" fmla="*/ 23 h 24"/>
                <a:gd name="T8" fmla="*/ 0 w 19"/>
                <a:gd name="T9" fmla="*/ 23 h 24"/>
                <a:gd name="T10" fmla="*/ 6 w 19"/>
                <a:gd name="T11" fmla="*/ 3 h 24"/>
                <a:gd name="T12" fmla="*/ 3 w 19"/>
                <a:gd name="T13" fmla="*/ 3 h 24"/>
                <a:gd name="T14" fmla="*/ 4 w 19"/>
                <a:gd name="T15" fmla="*/ 0 h 24"/>
                <a:gd name="T16" fmla="*/ 11 w 19"/>
                <a:gd name="T17" fmla="*/ 0 h 24"/>
                <a:gd name="T18" fmla="*/ 6 w 19"/>
                <a:gd name="T19" fmla="*/ 15 h 24"/>
                <a:gd name="T20" fmla="*/ 7 w 19"/>
                <a:gd name="T21" fmla="*/ 15 h 24"/>
                <a:gd name="T22" fmla="*/ 14 w 19"/>
                <a:gd name="T23" fmla="*/ 7 h 24"/>
                <a:gd name="T24" fmla="*/ 17 w 19"/>
                <a:gd name="T25" fmla="*/ 11 h 24"/>
                <a:gd name="T26" fmla="*/ 14 w 19"/>
                <a:gd name="T27" fmla="*/ 20 h 24"/>
                <a:gd name="T28" fmla="*/ 15 w 19"/>
                <a:gd name="T29" fmla="*/ 21 h 24"/>
                <a:gd name="T30" fmla="*/ 17 w 19"/>
                <a:gd name="T31" fmla="*/ 18 h 24"/>
                <a:gd name="T32" fmla="*/ 19 w 19"/>
                <a:gd name="T33" fmla="*/ 18 h 24"/>
                <a:gd name="T34" fmla="*/ 14 w 19"/>
                <a:gd name="T35" fmla="*/ 24 h 24"/>
                <a:gd name="T36" fmla="*/ 11 w 19"/>
                <a:gd name="T3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4">
                  <a:moveTo>
                    <a:pt x="11" y="21"/>
                  </a:moveTo>
                  <a:cubicBezTo>
                    <a:pt x="11" y="17"/>
                    <a:pt x="13" y="14"/>
                    <a:pt x="13" y="12"/>
                  </a:cubicBezTo>
                  <a:cubicBezTo>
                    <a:pt x="13" y="11"/>
                    <a:pt x="13" y="10"/>
                    <a:pt x="12" y="10"/>
                  </a:cubicBezTo>
                  <a:cubicBezTo>
                    <a:pt x="10" y="10"/>
                    <a:pt x="7" y="13"/>
                    <a:pt x="5" y="23"/>
                  </a:cubicBezTo>
                  <a:cubicBezTo>
                    <a:pt x="0" y="23"/>
                    <a:pt x="0" y="23"/>
                    <a:pt x="0" y="23"/>
                  </a:cubicBezTo>
                  <a:cubicBezTo>
                    <a:pt x="6" y="3"/>
                    <a:pt x="6" y="3"/>
                    <a:pt x="6" y="3"/>
                  </a:cubicBezTo>
                  <a:cubicBezTo>
                    <a:pt x="3" y="3"/>
                    <a:pt x="3" y="3"/>
                    <a:pt x="3" y="3"/>
                  </a:cubicBezTo>
                  <a:cubicBezTo>
                    <a:pt x="4" y="0"/>
                    <a:pt x="4" y="0"/>
                    <a:pt x="4" y="0"/>
                  </a:cubicBezTo>
                  <a:cubicBezTo>
                    <a:pt x="11" y="0"/>
                    <a:pt x="11" y="0"/>
                    <a:pt x="11" y="0"/>
                  </a:cubicBezTo>
                  <a:cubicBezTo>
                    <a:pt x="6" y="15"/>
                    <a:pt x="6" y="15"/>
                    <a:pt x="6" y="15"/>
                  </a:cubicBezTo>
                  <a:cubicBezTo>
                    <a:pt x="7" y="15"/>
                    <a:pt x="7" y="15"/>
                    <a:pt x="7" y="15"/>
                  </a:cubicBezTo>
                  <a:cubicBezTo>
                    <a:pt x="9" y="10"/>
                    <a:pt x="11" y="7"/>
                    <a:pt x="14" y="7"/>
                  </a:cubicBezTo>
                  <a:cubicBezTo>
                    <a:pt x="16" y="7"/>
                    <a:pt x="17" y="9"/>
                    <a:pt x="17" y="11"/>
                  </a:cubicBezTo>
                  <a:cubicBezTo>
                    <a:pt x="17" y="14"/>
                    <a:pt x="14" y="18"/>
                    <a:pt x="14" y="20"/>
                  </a:cubicBezTo>
                  <a:cubicBezTo>
                    <a:pt x="14" y="21"/>
                    <a:pt x="15" y="21"/>
                    <a:pt x="15" y="21"/>
                  </a:cubicBezTo>
                  <a:cubicBezTo>
                    <a:pt x="16" y="21"/>
                    <a:pt x="16" y="20"/>
                    <a:pt x="17" y="18"/>
                  </a:cubicBezTo>
                  <a:cubicBezTo>
                    <a:pt x="19" y="18"/>
                    <a:pt x="19" y="18"/>
                    <a:pt x="19" y="18"/>
                  </a:cubicBezTo>
                  <a:cubicBezTo>
                    <a:pt x="18" y="22"/>
                    <a:pt x="16" y="24"/>
                    <a:pt x="14" y="24"/>
                  </a:cubicBezTo>
                  <a:cubicBezTo>
                    <a:pt x="12" y="24"/>
                    <a:pt x="11" y="23"/>
                    <a:pt x="11"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1" name="Freeform 29"/>
            <p:cNvSpPr>
              <a:spLocks noEditPoints="1"/>
            </p:cNvSpPr>
            <p:nvPr/>
          </p:nvSpPr>
          <p:spPr bwMode="auto">
            <a:xfrm>
              <a:off x="3206750" y="8140700"/>
              <a:ext cx="60325" cy="63500"/>
            </a:xfrm>
            <a:custGeom>
              <a:avLst/>
              <a:gdLst>
                <a:gd name="T0" fmla="*/ 16 w 16"/>
                <a:gd name="T1" fmla="*/ 7 h 17"/>
                <a:gd name="T2" fmla="*/ 7 w 16"/>
                <a:gd name="T3" fmla="*/ 17 h 17"/>
                <a:gd name="T4" fmla="*/ 0 w 16"/>
                <a:gd name="T5" fmla="*/ 10 h 17"/>
                <a:gd name="T6" fmla="*/ 9 w 16"/>
                <a:gd name="T7" fmla="*/ 0 h 17"/>
                <a:gd name="T8" fmla="*/ 16 w 16"/>
                <a:gd name="T9" fmla="*/ 7 h 17"/>
                <a:gd name="T10" fmla="*/ 9 w 16"/>
                <a:gd name="T11" fmla="*/ 2 h 17"/>
                <a:gd name="T12" fmla="*/ 4 w 16"/>
                <a:gd name="T13" fmla="*/ 12 h 17"/>
                <a:gd name="T14" fmla="*/ 7 w 16"/>
                <a:gd name="T15" fmla="*/ 15 h 17"/>
                <a:gd name="T16" fmla="*/ 12 w 16"/>
                <a:gd name="T17" fmla="*/ 5 h 17"/>
                <a:gd name="T18" fmla="*/ 9 w 16"/>
                <a:gd name="T1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7">
                  <a:moveTo>
                    <a:pt x="16" y="7"/>
                  </a:moveTo>
                  <a:cubicBezTo>
                    <a:pt x="16" y="12"/>
                    <a:pt x="11" y="17"/>
                    <a:pt x="7" y="17"/>
                  </a:cubicBezTo>
                  <a:cubicBezTo>
                    <a:pt x="3" y="17"/>
                    <a:pt x="0" y="14"/>
                    <a:pt x="0" y="10"/>
                  </a:cubicBezTo>
                  <a:cubicBezTo>
                    <a:pt x="0" y="5"/>
                    <a:pt x="5" y="0"/>
                    <a:pt x="9" y="0"/>
                  </a:cubicBezTo>
                  <a:cubicBezTo>
                    <a:pt x="13" y="0"/>
                    <a:pt x="16" y="3"/>
                    <a:pt x="16" y="7"/>
                  </a:cubicBezTo>
                  <a:moveTo>
                    <a:pt x="9" y="2"/>
                  </a:moveTo>
                  <a:cubicBezTo>
                    <a:pt x="6" y="2"/>
                    <a:pt x="4" y="8"/>
                    <a:pt x="4" y="12"/>
                  </a:cubicBezTo>
                  <a:cubicBezTo>
                    <a:pt x="4" y="14"/>
                    <a:pt x="5" y="15"/>
                    <a:pt x="7" y="15"/>
                  </a:cubicBezTo>
                  <a:cubicBezTo>
                    <a:pt x="10" y="15"/>
                    <a:pt x="12" y="9"/>
                    <a:pt x="12" y="5"/>
                  </a:cubicBezTo>
                  <a:cubicBezTo>
                    <a:pt x="12" y="3"/>
                    <a:pt x="11" y="2"/>
                    <a:pt x="9" y="2"/>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2" name="Freeform 30"/>
            <p:cNvSpPr>
              <a:spLocks/>
            </p:cNvSpPr>
            <p:nvPr/>
          </p:nvSpPr>
          <p:spPr bwMode="auto">
            <a:xfrm>
              <a:off x="3270250" y="8140700"/>
              <a:ext cx="60325" cy="60325"/>
            </a:xfrm>
            <a:custGeom>
              <a:avLst/>
              <a:gdLst>
                <a:gd name="T0" fmla="*/ 4 w 16"/>
                <a:gd name="T1" fmla="*/ 5 h 16"/>
                <a:gd name="T2" fmla="*/ 4 w 16"/>
                <a:gd name="T3" fmla="*/ 3 h 16"/>
                <a:gd name="T4" fmla="*/ 2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6 w 16"/>
                <a:gd name="T25" fmla="*/ 16 h 16"/>
                <a:gd name="T26" fmla="*/ 2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3" y="4"/>
                    <a:pt x="2" y="7"/>
                  </a:cubicBezTo>
                  <a:cubicBezTo>
                    <a:pt x="0" y="6"/>
                    <a:pt x="0" y="6"/>
                    <a:pt x="0" y="6"/>
                  </a:cubicBezTo>
                  <a:cubicBezTo>
                    <a:pt x="1" y="2"/>
                    <a:pt x="3" y="0"/>
                    <a:pt x="5" y="0"/>
                  </a:cubicBezTo>
                  <a:cubicBezTo>
                    <a:pt x="7" y="0"/>
                    <a:pt x="8" y="2"/>
                    <a:pt x="8" y="4"/>
                  </a:cubicBezTo>
                  <a:cubicBezTo>
                    <a:pt x="8" y="5"/>
                    <a:pt x="8"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6" y="16"/>
                  </a:cubicBezTo>
                  <a:cubicBezTo>
                    <a:pt x="2" y="16"/>
                    <a:pt x="2" y="16"/>
                    <a:pt x="2"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3" name="Freeform 31"/>
            <p:cNvSpPr>
              <a:spLocks noEditPoints="1"/>
            </p:cNvSpPr>
            <p:nvPr/>
          </p:nvSpPr>
          <p:spPr bwMode="auto">
            <a:xfrm>
              <a:off x="3330575" y="8113713"/>
              <a:ext cx="41275" cy="90487"/>
            </a:xfrm>
            <a:custGeom>
              <a:avLst/>
              <a:gdLst>
                <a:gd name="T0" fmla="*/ 6 w 11"/>
                <a:gd name="T1" fmla="*/ 20 h 24"/>
                <a:gd name="T2" fmla="*/ 7 w 11"/>
                <a:gd name="T3" fmla="*/ 21 h 24"/>
                <a:gd name="T4" fmla="*/ 9 w 11"/>
                <a:gd name="T5" fmla="*/ 18 h 24"/>
                <a:gd name="T6" fmla="*/ 11 w 11"/>
                <a:gd name="T7" fmla="*/ 18 h 24"/>
                <a:gd name="T8" fmla="*/ 5 w 11"/>
                <a:gd name="T9" fmla="*/ 24 h 24"/>
                <a:gd name="T10" fmla="*/ 2 w 11"/>
                <a:gd name="T11" fmla="*/ 21 h 24"/>
                <a:gd name="T12" fmla="*/ 5 w 11"/>
                <a:gd name="T13" fmla="*/ 11 h 24"/>
                <a:gd name="T14" fmla="*/ 5 w 11"/>
                <a:gd name="T15" fmla="*/ 10 h 24"/>
                <a:gd name="T16" fmla="*/ 2 w 11"/>
                <a:gd name="T17" fmla="*/ 14 h 24"/>
                <a:gd name="T18" fmla="*/ 0 w 11"/>
                <a:gd name="T19" fmla="*/ 13 h 24"/>
                <a:gd name="T20" fmla="*/ 6 w 11"/>
                <a:gd name="T21" fmla="*/ 7 h 24"/>
                <a:gd name="T22" fmla="*/ 9 w 11"/>
                <a:gd name="T23" fmla="*/ 11 h 24"/>
                <a:gd name="T24" fmla="*/ 6 w 11"/>
                <a:gd name="T25" fmla="*/ 20 h 24"/>
                <a:gd name="T26" fmla="*/ 8 w 11"/>
                <a:gd name="T27" fmla="*/ 5 h 24"/>
                <a:gd name="T28" fmla="*/ 6 w 11"/>
                <a:gd name="T29" fmla="*/ 3 h 24"/>
                <a:gd name="T30" fmla="*/ 8 w 11"/>
                <a:gd name="T31" fmla="*/ 0 h 24"/>
                <a:gd name="T32" fmla="*/ 11 w 11"/>
                <a:gd name="T33" fmla="*/ 2 h 24"/>
                <a:gd name="T34" fmla="*/ 8 w 11"/>
                <a:gd name="T35"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24">
                  <a:moveTo>
                    <a:pt x="6" y="20"/>
                  </a:moveTo>
                  <a:cubicBezTo>
                    <a:pt x="6" y="21"/>
                    <a:pt x="6" y="21"/>
                    <a:pt x="7" y="21"/>
                  </a:cubicBezTo>
                  <a:cubicBezTo>
                    <a:pt x="7" y="21"/>
                    <a:pt x="8" y="20"/>
                    <a:pt x="9" y="18"/>
                  </a:cubicBezTo>
                  <a:cubicBezTo>
                    <a:pt x="11" y="18"/>
                    <a:pt x="11" y="18"/>
                    <a:pt x="11" y="18"/>
                  </a:cubicBezTo>
                  <a:cubicBezTo>
                    <a:pt x="9" y="22"/>
                    <a:pt x="7" y="24"/>
                    <a:pt x="5" y="24"/>
                  </a:cubicBezTo>
                  <a:cubicBezTo>
                    <a:pt x="4" y="24"/>
                    <a:pt x="2" y="23"/>
                    <a:pt x="2" y="21"/>
                  </a:cubicBezTo>
                  <a:cubicBezTo>
                    <a:pt x="2" y="17"/>
                    <a:pt x="5" y="13"/>
                    <a:pt x="5" y="11"/>
                  </a:cubicBezTo>
                  <a:cubicBezTo>
                    <a:pt x="5" y="10"/>
                    <a:pt x="5" y="10"/>
                    <a:pt x="5" y="10"/>
                  </a:cubicBezTo>
                  <a:cubicBezTo>
                    <a:pt x="4" y="10"/>
                    <a:pt x="3" y="11"/>
                    <a:pt x="2" y="14"/>
                  </a:cubicBezTo>
                  <a:cubicBezTo>
                    <a:pt x="0" y="13"/>
                    <a:pt x="0" y="13"/>
                    <a:pt x="0" y="13"/>
                  </a:cubicBezTo>
                  <a:cubicBezTo>
                    <a:pt x="2" y="9"/>
                    <a:pt x="3" y="7"/>
                    <a:pt x="6" y="7"/>
                  </a:cubicBezTo>
                  <a:cubicBezTo>
                    <a:pt x="7" y="7"/>
                    <a:pt x="9" y="9"/>
                    <a:pt x="9" y="11"/>
                  </a:cubicBezTo>
                  <a:cubicBezTo>
                    <a:pt x="9" y="14"/>
                    <a:pt x="6" y="18"/>
                    <a:pt x="6" y="20"/>
                  </a:cubicBezTo>
                  <a:moveTo>
                    <a:pt x="8" y="5"/>
                  </a:moveTo>
                  <a:cubicBezTo>
                    <a:pt x="6" y="5"/>
                    <a:pt x="6" y="4"/>
                    <a:pt x="6" y="3"/>
                  </a:cubicBezTo>
                  <a:cubicBezTo>
                    <a:pt x="6" y="2"/>
                    <a:pt x="7" y="0"/>
                    <a:pt x="8" y="0"/>
                  </a:cubicBezTo>
                  <a:cubicBezTo>
                    <a:pt x="10" y="0"/>
                    <a:pt x="11" y="1"/>
                    <a:pt x="11" y="2"/>
                  </a:cubicBezTo>
                  <a:cubicBezTo>
                    <a:pt x="11" y="3"/>
                    <a:pt x="9" y="5"/>
                    <a:pt x="8"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4" name="Freeform 32"/>
            <p:cNvSpPr>
              <a:spLocks/>
            </p:cNvSpPr>
            <p:nvPr/>
          </p:nvSpPr>
          <p:spPr bwMode="auto">
            <a:xfrm>
              <a:off x="3379788" y="8129588"/>
              <a:ext cx="44450" cy="74612"/>
            </a:xfrm>
            <a:custGeom>
              <a:avLst/>
              <a:gdLst>
                <a:gd name="T0" fmla="*/ 7 w 12"/>
                <a:gd name="T1" fmla="*/ 6 h 20"/>
                <a:gd name="T2" fmla="*/ 5 w 12"/>
                <a:gd name="T3" fmla="*/ 14 h 20"/>
                <a:gd name="T4" fmla="*/ 4 w 12"/>
                <a:gd name="T5" fmla="*/ 16 h 20"/>
                <a:gd name="T6" fmla="*/ 5 w 12"/>
                <a:gd name="T7" fmla="*/ 17 h 20"/>
                <a:gd name="T8" fmla="*/ 9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9" y="13"/>
                  </a:cubicBezTo>
                  <a:cubicBezTo>
                    <a:pt x="10" y="14"/>
                    <a:pt x="10" y="14"/>
                    <a:pt x="10" y="14"/>
                  </a:cubicBezTo>
                  <a:cubicBezTo>
                    <a:pt x="9"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5" name="Freeform 33"/>
            <p:cNvSpPr>
              <a:spLocks/>
            </p:cNvSpPr>
            <p:nvPr/>
          </p:nvSpPr>
          <p:spPr bwMode="auto">
            <a:xfrm>
              <a:off x="3424238" y="8140700"/>
              <a:ext cx="68263" cy="82550"/>
            </a:xfrm>
            <a:custGeom>
              <a:avLst/>
              <a:gdLst>
                <a:gd name="T0" fmla="*/ 8 w 18"/>
                <a:gd name="T1" fmla="*/ 3 h 22"/>
                <a:gd name="T2" fmla="*/ 6 w 18"/>
                <a:gd name="T3" fmla="*/ 12 h 22"/>
                <a:gd name="T4" fmla="*/ 7 w 18"/>
                <a:gd name="T5" fmla="*/ 13 h 22"/>
                <a:gd name="T6" fmla="*/ 14 w 18"/>
                <a:gd name="T7" fmla="*/ 1 h 22"/>
                <a:gd name="T8" fmla="*/ 18 w 18"/>
                <a:gd name="T9" fmla="*/ 1 h 22"/>
                <a:gd name="T10" fmla="*/ 15 w 18"/>
                <a:gd name="T11" fmla="*/ 14 h 22"/>
                <a:gd name="T12" fmla="*/ 5 w 18"/>
                <a:gd name="T13" fmla="*/ 22 h 22"/>
                <a:gd name="T14" fmla="*/ 0 w 18"/>
                <a:gd name="T15" fmla="*/ 19 h 22"/>
                <a:gd name="T16" fmla="*/ 3 w 18"/>
                <a:gd name="T17" fmla="*/ 17 h 22"/>
                <a:gd name="T18" fmla="*/ 5 w 18"/>
                <a:gd name="T19" fmla="*/ 19 h 22"/>
                <a:gd name="T20" fmla="*/ 4 w 18"/>
                <a:gd name="T21" fmla="*/ 20 h 22"/>
                <a:gd name="T22" fmla="*/ 5 w 18"/>
                <a:gd name="T23" fmla="*/ 20 h 22"/>
                <a:gd name="T24" fmla="*/ 11 w 18"/>
                <a:gd name="T25" fmla="*/ 14 h 22"/>
                <a:gd name="T26" fmla="*/ 12 w 18"/>
                <a:gd name="T27" fmla="*/ 11 h 22"/>
                <a:gd name="T28" fmla="*/ 12 w 18"/>
                <a:gd name="T29" fmla="*/ 11 h 22"/>
                <a:gd name="T30" fmla="*/ 5 w 18"/>
                <a:gd name="T31" fmla="*/ 16 h 22"/>
                <a:gd name="T32" fmla="*/ 2 w 18"/>
                <a:gd name="T33" fmla="*/ 12 h 22"/>
                <a:gd name="T34" fmla="*/ 4 w 18"/>
                <a:gd name="T35" fmla="*/ 4 h 22"/>
                <a:gd name="T36" fmla="*/ 4 w 18"/>
                <a:gd name="T37" fmla="*/ 3 h 22"/>
                <a:gd name="T38" fmla="*/ 1 w 18"/>
                <a:gd name="T39" fmla="*/ 7 h 22"/>
                <a:gd name="T40" fmla="*/ 0 w 18"/>
                <a:gd name="T41" fmla="*/ 6 h 22"/>
                <a:gd name="T42" fmla="*/ 5 w 18"/>
                <a:gd name="T43" fmla="*/ 0 h 22"/>
                <a:gd name="T44" fmla="*/ 8 w 18"/>
                <a:gd name="T45"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22">
                  <a:moveTo>
                    <a:pt x="8" y="3"/>
                  </a:moveTo>
                  <a:cubicBezTo>
                    <a:pt x="8" y="7"/>
                    <a:pt x="6" y="10"/>
                    <a:pt x="6" y="12"/>
                  </a:cubicBezTo>
                  <a:cubicBezTo>
                    <a:pt x="6" y="12"/>
                    <a:pt x="6" y="13"/>
                    <a:pt x="7" y="13"/>
                  </a:cubicBezTo>
                  <a:cubicBezTo>
                    <a:pt x="9" y="13"/>
                    <a:pt x="11" y="11"/>
                    <a:pt x="14" y="1"/>
                  </a:cubicBezTo>
                  <a:cubicBezTo>
                    <a:pt x="18" y="1"/>
                    <a:pt x="18" y="1"/>
                    <a:pt x="18" y="1"/>
                  </a:cubicBezTo>
                  <a:cubicBezTo>
                    <a:pt x="15" y="14"/>
                    <a:pt x="15" y="14"/>
                    <a:pt x="15" y="14"/>
                  </a:cubicBezTo>
                  <a:cubicBezTo>
                    <a:pt x="13" y="20"/>
                    <a:pt x="10" y="22"/>
                    <a:pt x="5" y="22"/>
                  </a:cubicBezTo>
                  <a:cubicBezTo>
                    <a:pt x="3" y="22"/>
                    <a:pt x="0" y="22"/>
                    <a:pt x="0" y="19"/>
                  </a:cubicBezTo>
                  <a:cubicBezTo>
                    <a:pt x="0" y="18"/>
                    <a:pt x="1" y="17"/>
                    <a:pt x="3" y="17"/>
                  </a:cubicBezTo>
                  <a:cubicBezTo>
                    <a:pt x="4" y="17"/>
                    <a:pt x="5" y="18"/>
                    <a:pt x="5" y="19"/>
                  </a:cubicBezTo>
                  <a:cubicBezTo>
                    <a:pt x="5" y="19"/>
                    <a:pt x="4" y="20"/>
                    <a:pt x="4" y="20"/>
                  </a:cubicBezTo>
                  <a:cubicBezTo>
                    <a:pt x="4" y="20"/>
                    <a:pt x="5" y="20"/>
                    <a:pt x="5" y="20"/>
                  </a:cubicBezTo>
                  <a:cubicBezTo>
                    <a:pt x="8" y="20"/>
                    <a:pt x="10" y="18"/>
                    <a:pt x="11" y="14"/>
                  </a:cubicBezTo>
                  <a:cubicBezTo>
                    <a:pt x="12" y="11"/>
                    <a:pt x="12" y="11"/>
                    <a:pt x="12" y="11"/>
                  </a:cubicBezTo>
                  <a:cubicBezTo>
                    <a:pt x="12" y="11"/>
                    <a:pt x="12" y="11"/>
                    <a:pt x="12" y="11"/>
                  </a:cubicBezTo>
                  <a:cubicBezTo>
                    <a:pt x="10" y="14"/>
                    <a:pt x="7" y="16"/>
                    <a:pt x="5" y="16"/>
                  </a:cubicBezTo>
                  <a:cubicBezTo>
                    <a:pt x="3" y="16"/>
                    <a:pt x="2" y="14"/>
                    <a:pt x="2" y="12"/>
                  </a:cubicBezTo>
                  <a:cubicBezTo>
                    <a:pt x="2" y="10"/>
                    <a:pt x="4" y="6"/>
                    <a:pt x="4" y="4"/>
                  </a:cubicBezTo>
                  <a:cubicBezTo>
                    <a:pt x="4" y="3"/>
                    <a:pt x="4" y="3"/>
                    <a:pt x="4" y="3"/>
                  </a:cubicBezTo>
                  <a:cubicBezTo>
                    <a:pt x="3" y="3"/>
                    <a:pt x="2" y="5"/>
                    <a:pt x="1" y="7"/>
                  </a:cubicBezTo>
                  <a:cubicBezTo>
                    <a:pt x="0" y="6"/>
                    <a:pt x="0" y="6"/>
                    <a:pt x="0" y="6"/>
                  </a:cubicBezTo>
                  <a:cubicBezTo>
                    <a:pt x="1" y="2"/>
                    <a:pt x="3" y="0"/>
                    <a:pt x="5" y="0"/>
                  </a:cubicBezTo>
                  <a:cubicBezTo>
                    <a:pt x="7" y="0"/>
                    <a:pt x="8" y="2"/>
                    <a:pt x="8" y="3"/>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6" name="Freeform 34"/>
            <p:cNvSpPr>
              <a:spLocks/>
            </p:cNvSpPr>
            <p:nvPr/>
          </p:nvSpPr>
          <p:spPr bwMode="auto">
            <a:xfrm>
              <a:off x="1797050" y="7615238"/>
              <a:ext cx="396875" cy="427037"/>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7" name="Freeform 35"/>
            <p:cNvSpPr>
              <a:spLocks/>
            </p:cNvSpPr>
            <p:nvPr/>
          </p:nvSpPr>
          <p:spPr bwMode="auto">
            <a:xfrm>
              <a:off x="2273300" y="7623175"/>
              <a:ext cx="261938" cy="412750"/>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8" name="Freeform 36"/>
            <p:cNvSpPr>
              <a:spLocks/>
            </p:cNvSpPr>
            <p:nvPr/>
          </p:nvSpPr>
          <p:spPr bwMode="auto">
            <a:xfrm>
              <a:off x="2493963" y="7618413"/>
              <a:ext cx="627063" cy="41751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9" name="Freeform 37"/>
            <p:cNvSpPr>
              <a:spLocks noEditPoints="1"/>
            </p:cNvSpPr>
            <p:nvPr/>
          </p:nvSpPr>
          <p:spPr bwMode="auto">
            <a:xfrm>
              <a:off x="3060700" y="7623175"/>
              <a:ext cx="431800" cy="412750"/>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grpSp>
        <p:nvGrpSpPr>
          <p:cNvPr id="4" name="Group 3"/>
          <p:cNvGrpSpPr/>
          <p:nvPr/>
        </p:nvGrpSpPr>
        <p:grpSpPr>
          <a:xfrm>
            <a:off x="-31339" y="3475527"/>
            <a:ext cx="12274738" cy="180807"/>
            <a:chOff x="2845" y="3475527"/>
            <a:chExt cx="12274738" cy="180807"/>
          </a:xfrm>
        </p:grpSpPr>
        <p:grpSp>
          <p:nvGrpSpPr>
            <p:cNvPr id="42" name="Group 41"/>
            <p:cNvGrpSpPr/>
            <p:nvPr/>
          </p:nvGrpSpPr>
          <p:grpSpPr>
            <a:xfrm>
              <a:off x="2845" y="3475527"/>
              <a:ext cx="717847" cy="180807"/>
              <a:chOff x="2307402" y="4284238"/>
              <a:chExt cx="3253432" cy="819450"/>
            </a:xfrm>
            <a:solidFill>
              <a:schemeClr val="tx2"/>
            </a:solidFill>
          </p:grpSpPr>
          <p:sp>
            <p:nvSpPr>
              <p:cNvPr id="138" name="Freeform 34"/>
              <p:cNvSpPr>
                <a:spLocks/>
              </p:cNvSpPr>
              <p:nvPr/>
            </p:nvSpPr>
            <p:spPr bwMode="auto">
              <a:xfrm>
                <a:off x="2307402" y="4284238"/>
                <a:ext cx="761571" cy="819450"/>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9" name="Freeform 35"/>
              <p:cNvSpPr>
                <a:spLocks/>
              </p:cNvSpPr>
              <p:nvPr/>
            </p:nvSpPr>
            <p:spPr bwMode="auto">
              <a:xfrm>
                <a:off x="3221287" y="4299469"/>
                <a:ext cx="502638" cy="792034"/>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0" name="Freeform 36"/>
              <p:cNvSpPr>
                <a:spLocks/>
              </p:cNvSpPr>
              <p:nvPr/>
            </p:nvSpPr>
            <p:spPr bwMode="auto">
              <a:xfrm>
                <a:off x="3644722" y="4290331"/>
                <a:ext cx="1203283" cy="80117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1" name="Freeform 37"/>
              <p:cNvSpPr>
                <a:spLocks noEditPoints="1"/>
              </p:cNvSpPr>
              <p:nvPr/>
            </p:nvSpPr>
            <p:spPr bwMode="auto">
              <a:xfrm>
                <a:off x="4732245" y="4299469"/>
                <a:ext cx="828589" cy="792034"/>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43" name="Group 42"/>
            <p:cNvGrpSpPr/>
            <p:nvPr/>
          </p:nvGrpSpPr>
          <p:grpSpPr>
            <a:xfrm>
              <a:off x="720692" y="3475527"/>
              <a:ext cx="717847" cy="180807"/>
              <a:chOff x="2307402" y="4284238"/>
              <a:chExt cx="3253432" cy="819450"/>
            </a:xfrm>
            <a:solidFill>
              <a:schemeClr val="tx2"/>
            </a:solidFill>
          </p:grpSpPr>
          <p:sp>
            <p:nvSpPr>
              <p:cNvPr id="134" name="Freeform 34"/>
              <p:cNvSpPr>
                <a:spLocks/>
              </p:cNvSpPr>
              <p:nvPr/>
            </p:nvSpPr>
            <p:spPr bwMode="auto">
              <a:xfrm>
                <a:off x="2307402" y="4284238"/>
                <a:ext cx="761571" cy="819450"/>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5" name="Freeform 35"/>
              <p:cNvSpPr>
                <a:spLocks/>
              </p:cNvSpPr>
              <p:nvPr/>
            </p:nvSpPr>
            <p:spPr bwMode="auto">
              <a:xfrm>
                <a:off x="3221287" y="4299469"/>
                <a:ext cx="502638" cy="792034"/>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6" name="Freeform 36"/>
              <p:cNvSpPr>
                <a:spLocks/>
              </p:cNvSpPr>
              <p:nvPr/>
            </p:nvSpPr>
            <p:spPr bwMode="auto">
              <a:xfrm>
                <a:off x="3644722" y="4290331"/>
                <a:ext cx="1203283" cy="80117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7" name="Freeform 37"/>
              <p:cNvSpPr>
                <a:spLocks noEditPoints="1"/>
              </p:cNvSpPr>
              <p:nvPr/>
            </p:nvSpPr>
            <p:spPr bwMode="auto">
              <a:xfrm>
                <a:off x="4732245" y="4299469"/>
                <a:ext cx="828589" cy="792034"/>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0" name="Group 79"/>
            <p:cNvGrpSpPr/>
            <p:nvPr/>
          </p:nvGrpSpPr>
          <p:grpSpPr>
            <a:xfrm>
              <a:off x="1449581" y="3475527"/>
              <a:ext cx="717847" cy="180807"/>
              <a:chOff x="2307402" y="4284238"/>
              <a:chExt cx="3253432" cy="819450"/>
            </a:xfrm>
            <a:solidFill>
              <a:schemeClr val="tx2"/>
            </a:solidFill>
          </p:grpSpPr>
          <p:sp>
            <p:nvSpPr>
              <p:cNvPr id="130" name="Freeform 34"/>
              <p:cNvSpPr>
                <a:spLocks/>
              </p:cNvSpPr>
              <p:nvPr/>
            </p:nvSpPr>
            <p:spPr bwMode="auto">
              <a:xfrm>
                <a:off x="2307402" y="4284238"/>
                <a:ext cx="761571" cy="819450"/>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Freeform 35"/>
              <p:cNvSpPr>
                <a:spLocks/>
              </p:cNvSpPr>
              <p:nvPr/>
            </p:nvSpPr>
            <p:spPr bwMode="auto">
              <a:xfrm>
                <a:off x="3221287" y="4299469"/>
                <a:ext cx="502638" cy="792034"/>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2" name="Freeform 36"/>
              <p:cNvSpPr>
                <a:spLocks/>
              </p:cNvSpPr>
              <p:nvPr/>
            </p:nvSpPr>
            <p:spPr bwMode="auto">
              <a:xfrm>
                <a:off x="3644722" y="4290331"/>
                <a:ext cx="1203283" cy="80117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3" name="Freeform 37"/>
              <p:cNvSpPr>
                <a:spLocks noEditPoints="1"/>
              </p:cNvSpPr>
              <p:nvPr/>
            </p:nvSpPr>
            <p:spPr bwMode="auto">
              <a:xfrm>
                <a:off x="4732245" y="4299469"/>
                <a:ext cx="828589" cy="792034"/>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1" name="Group 80"/>
            <p:cNvGrpSpPr/>
            <p:nvPr/>
          </p:nvGrpSpPr>
          <p:grpSpPr>
            <a:xfrm>
              <a:off x="2167428" y="3475527"/>
              <a:ext cx="717847" cy="180807"/>
              <a:chOff x="2307402" y="4284238"/>
              <a:chExt cx="3253432" cy="819450"/>
            </a:xfrm>
            <a:solidFill>
              <a:schemeClr val="tx2"/>
            </a:solidFill>
          </p:grpSpPr>
          <p:sp>
            <p:nvSpPr>
              <p:cNvPr id="126" name="Freeform 34"/>
              <p:cNvSpPr>
                <a:spLocks/>
              </p:cNvSpPr>
              <p:nvPr/>
            </p:nvSpPr>
            <p:spPr bwMode="auto">
              <a:xfrm>
                <a:off x="2307402" y="4284238"/>
                <a:ext cx="761571" cy="819450"/>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7" name="Freeform 35"/>
              <p:cNvSpPr>
                <a:spLocks/>
              </p:cNvSpPr>
              <p:nvPr/>
            </p:nvSpPr>
            <p:spPr bwMode="auto">
              <a:xfrm>
                <a:off x="3221287" y="4299469"/>
                <a:ext cx="502638" cy="792034"/>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8" name="Freeform 36"/>
              <p:cNvSpPr>
                <a:spLocks/>
              </p:cNvSpPr>
              <p:nvPr/>
            </p:nvSpPr>
            <p:spPr bwMode="auto">
              <a:xfrm>
                <a:off x="3644722" y="4290331"/>
                <a:ext cx="1203283" cy="80117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9" name="Freeform 37"/>
              <p:cNvSpPr>
                <a:spLocks noEditPoints="1"/>
              </p:cNvSpPr>
              <p:nvPr/>
            </p:nvSpPr>
            <p:spPr bwMode="auto">
              <a:xfrm>
                <a:off x="4732245" y="4299469"/>
                <a:ext cx="828589" cy="792034"/>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2" name="Group 81"/>
            <p:cNvGrpSpPr/>
            <p:nvPr/>
          </p:nvGrpSpPr>
          <p:grpSpPr>
            <a:xfrm>
              <a:off x="2890268" y="3475527"/>
              <a:ext cx="717847" cy="180807"/>
              <a:chOff x="2307402" y="4284238"/>
              <a:chExt cx="3253432" cy="819450"/>
            </a:xfrm>
            <a:solidFill>
              <a:schemeClr val="tx2"/>
            </a:solidFill>
          </p:grpSpPr>
          <p:sp>
            <p:nvSpPr>
              <p:cNvPr id="122" name="Freeform 34"/>
              <p:cNvSpPr>
                <a:spLocks/>
              </p:cNvSpPr>
              <p:nvPr/>
            </p:nvSpPr>
            <p:spPr bwMode="auto">
              <a:xfrm>
                <a:off x="2307402" y="4284238"/>
                <a:ext cx="761571" cy="819450"/>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Freeform 35"/>
              <p:cNvSpPr>
                <a:spLocks/>
              </p:cNvSpPr>
              <p:nvPr/>
            </p:nvSpPr>
            <p:spPr bwMode="auto">
              <a:xfrm>
                <a:off x="3221287" y="4299469"/>
                <a:ext cx="502638" cy="792034"/>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36"/>
              <p:cNvSpPr>
                <a:spLocks/>
              </p:cNvSpPr>
              <p:nvPr/>
            </p:nvSpPr>
            <p:spPr bwMode="auto">
              <a:xfrm>
                <a:off x="3644722" y="4290331"/>
                <a:ext cx="1203283" cy="80117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37"/>
              <p:cNvSpPr>
                <a:spLocks noEditPoints="1"/>
              </p:cNvSpPr>
              <p:nvPr/>
            </p:nvSpPr>
            <p:spPr bwMode="auto">
              <a:xfrm>
                <a:off x="4732245" y="4299469"/>
                <a:ext cx="828589" cy="792034"/>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3" name="Group 82"/>
            <p:cNvGrpSpPr/>
            <p:nvPr/>
          </p:nvGrpSpPr>
          <p:grpSpPr>
            <a:xfrm>
              <a:off x="3608115" y="3475527"/>
              <a:ext cx="717847" cy="180807"/>
              <a:chOff x="2307402" y="4284238"/>
              <a:chExt cx="3253432" cy="819450"/>
            </a:xfrm>
            <a:solidFill>
              <a:schemeClr val="tx2"/>
            </a:solidFill>
          </p:grpSpPr>
          <p:sp>
            <p:nvSpPr>
              <p:cNvPr id="118" name="Freeform 34"/>
              <p:cNvSpPr>
                <a:spLocks/>
              </p:cNvSpPr>
              <p:nvPr/>
            </p:nvSpPr>
            <p:spPr bwMode="auto">
              <a:xfrm>
                <a:off x="2307402" y="4284238"/>
                <a:ext cx="761571" cy="819450"/>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Freeform 35"/>
              <p:cNvSpPr>
                <a:spLocks/>
              </p:cNvSpPr>
              <p:nvPr/>
            </p:nvSpPr>
            <p:spPr bwMode="auto">
              <a:xfrm>
                <a:off x="3221287" y="4299469"/>
                <a:ext cx="502638" cy="792034"/>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 name="Freeform 36"/>
              <p:cNvSpPr>
                <a:spLocks/>
              </p:cNvSpPr>
              <p:nvPr/>
            </p:nvSpPr>
            <p:spPr bwMode="auto">
              <a:xfrm>
                <a:off x="3644722" y="4290331"/>
                <a:ext cx="1203283" cy="80117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1" name="Freeform 37"/>
              <p:cNvSpPr>
                <a:spLocks noEditPoints="1"/>
              </p:cNvSpPr>
              <p:nvPr/>
            </p:nvSpPr>
            <p:spPr bwMode="auto">
              <a:xfrm>
                <a:off x="4732245" y="4299469"/>
                <a:ext cx="828589" cy="792034"/>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4" name="Group 83"/>
            <p:cNvGrpSpPr/>
            <p:nvPr/>
          </p:nvGrpSpPr>
          <p:grpSpPr>
            <a:xfrm>
              <a:off x="4337004" y="3475527"/>
              <a:ext cx="717847" cy="180807"/>
              <a:chOff x="2307402" y="4284238"/>
              <a:chExt cx="3253432" cy="819450"/>
            </a:xfrm>
            <a:solidFill>
              <a:schemeClr val="tx2"/>
            </a:solidFill>
          </p:grpSpPr>
          <p:sp>
            <p:nvSpPr>
              <p:cNvPr id="114" name="Freeform 34"/>
              <p:cNvSpPr>
                <a:spLocks/>
              </p:cNvSpPr>
              <p:nvPr/>
            </p:nvSpPr>
            <p:spPr bwMode="auto">
              <a:xfrm>
                <a:off x="2307402" y="4284238"/>
                <a:ext cx="761571" cy="819450"/>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5" name="Freeform 35"/>
              <p:cNvSpPr>
                <a:spLocks/>
              </p:cNvSpPr>
              <p:nvPr/>
            </p:nvSpPr>
            <p:spPr bwMode="auto">
              <a:xfrm>
                <a:off x="3221287" y="4299469"/>
                <a:ext cx="502638" cy="792034"/>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6" name="Freeform 36"/>
              <p:cNvSpPr>
                <a:spLocks/>
              </p:cNvSpPr>
              <p:nvPr/>
            </p:nvSpPr>
            <p:spPr bwMode="auto">
              <a:xfrm>
                <a:off x="3644722" y="4290331"/>
                <a:ext cx="1203283" cy="80117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7" name="Freeform 37"/>
              <p:cNvSpPr>
                <a:spLocks noEditPoints="1"/>
              </p:cNvSpPr>
              <p:nvPr/>
            </p:nvSpPr>
            <p:spPr bwMode="auto">
              <a:xfrm>
                <a:off x="4732245" y="4299469"/>
                <a:ext cx="828589" cy="792034"/>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5" name="Group 84"/>
            <p:cNvGrpSpPr/>
            <p:nvPr/>
          </p:nvGrpSpPr>
          <p:grpSpPr>
            <a:xfrm>
              <a:off x="5054851" y="3475527"/>
              <a:ext cx="717847" cy="180807"/>
              <a:chOff x="2307402" y="4284238"/>
              <a:chExt cx="3253432" cy="819450"/>
            </a:xfrm>
            <a:solidFill>
              <a:schemeClr val="tx2"/>
            </a:solidFill>
          </p:grpSpPr>
          <p:sp>
            <p:nvSpPr>
              <p:cNvPr id="110" name="Freeform 34"/>
              <p:cNvSpPr>
                <a:spLocks/>
              </p:cNvSpPr>
              <p:nvPr/>
            </p:nvSpPr>
            <p:spPr bwMode="auto">
              <a:xfrm>
                <a:off x="2307402" y="4284238"/>
                <a:ext cx="761571" cy="819450"/>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1" name="Freeform 35"/>
              <p:cNvSpPr>
                <a:spLocks/>
              </p:cNvSpPr>
              <p:nvPr/>
            </p:nvSpPr>
            <p:spPr bwMode="auto">
              <a:xfrm>
                <a:off x="3221287" y="4299469"/>
                <a:ext cx="502638" cy="792034"/>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2" name="Freeform 36"/>
              <p:cNvSpPr>
                <a:spLocks/>
              </p:cNvSpPr>
              <p:nvPr/>
            </p:nvSpPr>
            <p:spPr bwMode="auto">
              <a:xfrm>
                <a:off x="3644722" y="4290331"/>
                <a:ext cx="1203283" cy="80117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3" name="Freeform 37"/>
              <p:cNvSpPr>
                <a:spLocks noEditPoints="1"/>
              </p:cNvSpPr>
              <p:nvPr/>
            </p:nvSpPr>
            <p:spPr bwMode="auto">
              <a:xfrm>
                <a:off x="4732245" y="4299469"/>
                <a:ext cx="828589" cy="792034"/>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6" name="Group 85"/>
            <p:cNvGrpSpPr/>
            <p:nvPr/>
          </p:nvGrpSpPr>
          <p:grpSpPr>
            <a:xfrm>
              <a:off x="5783740" y="3475527"/>
              <a:ext cx="717847" cy="180807"/>
              <a:chOff x="2307402" y="4284238"/>
              <a:chExt cx="3253432" cy="819450"/>
            </a:xfrm>
            <a:solidFill>
              <a:schemeClr val="tx2"/>
            </a:solidFill>
          </p:grpSpPr>
          <p:sp>
            <p:nvSpPr>
              <p:cNvPr id="106" name="Freeform 34"/>
              <p:cNvSpPr>
                <a:spLocks/>
              </p:cNvSpPr>
              <p:nvPr/>
            </p:nvSpPr>
            <p:spPr bwMode="auto">
              <a:xfrm>
                <a:off x="2307402" y="4284238"/>
                <a:ext cx="761571" cy="819450"/>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7" name="Freeform 35"/>
              <p:cNvSpPr>
                <a:spLocks/>
              </p:cNvSpPr>
              <p:nvPr/>
            </p:nvSpPr>
            <p:spPr bwMode="auto">
              <a:xfrm>
                <a:off x="3221287" y="4299469"/>
                <a:ext cx="502638" cy="792034"/>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8" name="Freeform 36"/>
              <p:cNvSpPr>
                <a:spLocks/>
              </p:cNvSpPr>
              <p:nvPr/>
            </p:nvSpPr>
            <p:spPr bwMode="auto">
              <a:xfrm>
                <a:off x="3644722" y="4290331"/>
                <a:ext cx="1203283" cy="80117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9" name="Freeform 37"/>
              <p:cNvSpPr>
                <a:spLocks noEditPoints="1"/>
              </p:cNvSpPr>
              <p:nvPr/>
            </p:nvSpPr>
            <p:spPr bwMode="auto">
              <a:xfrm>
                <a:off x="4732245" y="4299469"/>
                <a:ext cx="828589" cy="792034"/>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7" name="Group 86"/>
            <p:cNvGrpSpPr/>
            <p:nvPr/>
          </p:nvGrpSpPr>
          <p:grpSpPr>
            <a:xfrm>
              <a:off x="6501587" y="3475527"/>
              <a:ext cx="717847" cy="180807"/>
              <a:chOff x="2307402" y="4284238"/>
              <a:chExt cx="3253432" cy="819450"/>
            </a:xfrm>
            <a:solidFill>
              <a:schemeClr val="tx2"/>
            </a:solidFill>
          </p:grpSpPr>
          <p:sp>
            <p:nvSpPr>
              <p:cNvPr id="102" name="Freeform 34"/>
              <p:cNvSpPr>
                <a:spLocks/>
              </p:cNvSpPr>
              <p:nvPr/>
            </p:nvSpPr>
            <p:spPr bwMode="auto">
              <a:xfrm>
                <a:off x="2307402" y="4284238"/>
                <a:ext cx="761571" cy="819450"/>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3" name="Freeform 35"/>
              <p:cNvSpPr>
                <a:spLocks/>
              </p:cNvSpPr>
              <p:nvPr/>
            </p:nvSpPr>
            <p:spPr bwMode="auto">
              <a:xfrm>
                <a:off x="3221287" y="4299469"/>
                <a:ext cx="502638" cy="792034"/>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4" name="Freeform 36"/>
              <p:cNvSpPr>
                <a:spLocks/>
              </p:cNvSpPr>
              <p:nvPr/>
            </p:nvSpPr>
            <p:spPr bwMode="auto">
              <a:xfrm>
                <a:off x="3644722" y="4290331"/>
                <a:ext cx="1203283" cy="80117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5" name="Freeform 37"/>
              <p:cNvSpPr>
                <a:spLocks noEditPoints="1"/>
              </p:cNvSpPr>
              <p:nvPr/>
            </p:nvSpPr>
            <p:spPr bwMode="auto">
              <a:xfrm>
                <a:off x="4732245" y="4299469"/>
                <a:ext cx="828589" cy="792034"/>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8" name="Group 87"/>
            <p:cNvGrpSpPr/>
            <p:nvPr/>
          </p:nvGrpSpPr>
          <p:grpSpPr>
            <a:xfrm>
              <a:off x="7230476" y="3475527"/>
              <a:ext cx="717847" cy="180807"/>
              <a:chOff x="2307402" y="4284238"/>
              <a:chExt cx="3253432" cy="819450"/>
            </a:xfrm>
            <a:solidFill>
              <a:schemeClr val="tx2"/>
            </a:solidFill>
          </p:grpSpPr>
          <p:sp>
            <p:nvSpPr>
              <p:cNvPr id="98" name="Freeform 34"/>
              <p:cNvSpPr>
                <a:spLocks/>
              </p:cNvSpPr>
              <p:nvPr/>
            </p:nvSpPr>
            <p:spPr bwMode="auto">
              <a:xfrm>
                <a:off x="2307402" y="4284238"/>
                <a:ext cx="761571" cy="819450"/>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9" name="Freeform 35"/>
              <p:cNvSpPr>
                <a:spLocks/>
              </p:cNvSpPr>
              <p:nvPr/>
            </p:nvSpPr>
            <p:spPr bwMode="auto">
              <a:xfrm>
                <a:off x="3221287" y="4299469"/>
                <a:ext cx="502638" cy="792034"/>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0" name="Freeform 36"/>
              <p:cNvSpPr>
                <a:spLocks/>
              </p:cNvSpPr>
              <p:nvPr/>
            </p:nvSpPr>
            <p:spPr bwMode="auto">
              <a:xfrm>
                <a:off x="3644722" y="4290331"/>
                <a:ext cx="1203283" cy="80117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1" name="Freeform 37"/>
              <p:cNvSpPr>
                <a:spLocks noEditPoints="1"/>
              </p:cNvSpPr>
              <p:nvPr/>
            </p:nvSpPr>
            <p:spPr bwMode="auto">
              <a:xfrm>
                <a:off x="4732245" y="4299469"/>
                <a:ext cx="828589" cy="792034"/>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89" name="Group 88"/>
            <p:cNvGrpSpPr/>
            <p:nvPr/>
          </p:nvGrpSpPr>
          <p:grpSpPr>
            <a:xfrm>
              <a:off x="7948323" y="3475527"/>
              <a:ext cx="717847" cy="180807"/>
              <a:chOff x="2307402" y="4284238"/>
              <a:chExt cx="3253432" cy="819450"/>
            </a:xfrm>
            <a:solidFill>
              <a:schemeClr val="tx2"/>
            </a:solidFill>
          </p:grpSpPr>
          <p:sp>
            <p:nvSpPr>
              <p:cNvPr id="94" name="Freeform 34"/>
              <p:cNvSpPr>
                <a:spLocks/>
              </p:cNvSpPr>
              <p:nvPr/>
            </p:nvSpPr>
            <p:spPr bwMode="auto">
              <a:xfrm>
                <a:off x="2307402" y="4284238"/>
                <a:ext cx="761571" cy="819450"/>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5" name="Freeform 35"/>
              <p:cNvSpPr>
                <a:spLocks/>
              </p:cNvSpPr>
              <p:nvPr/>
            </p:nvSpPr>
            <p:spPr bwMode="auto">
              <a:xfrm>
                <a:off x="3221287" y="4299469"/>
                <a:ext cx="502638" cy="792034"/>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6" name="Freeform 36"/>
              <p:cNvSpPr>
                <a:spLocks/>
              </p:cNvSpPr>
              <p:nvPr/>
            </p:nvSpPr>
            <p:spPr bwMode="auto">
              <a:xfrm>
                <a:off x="3644722" y="4290331"/>
                <a:ext cx="1203283" cy="80117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7" name="Freeform 37"/>
              <p:cNvSpPr>
                <a:spLocks noEditPoints="1"/>
              </p:cNvSpPr>
              <p:nvPr/>
            </p:nvSpPr>
            <p:spPr bwMode="auto">
              <a:xfrm>
                <a:off x="4732245" y="4299469"/>
                <a:ext cx="828589" cy="792034"/>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42" name="Group 141"/>
            <p:cNvGrpSpPr/>
            <p:nvPr/>
          </p:nvGrpSpPr>
          <p:grpSpPr>
            <a:xfrm>
              <a:off x="8666264" y="3475527"/>
              <a:ext cx="717847" cy="180807"/>
              <a:chOff x="2307402" y="4284238"/>
              <a:chExt cx="3253432" cy="819450"/>
            </a:xfrm>
            <a:solidFill>
              <a:schemeClr val="tx2"/>
            </a:solidFill>
          </p:grpSpPr>
          <p:sp>
            <p:nvSpPr>
              <p:cNvPr id="143" name="Freeform 34"/>
              <p:cNvSpPr>
                <a:spLocks/>
              </p:cNvSpPr>
              <p:nvPr/>
            </p:nvSpPr>
            <p:spPr bwMode="auto">
              <a:xfrm>
                <a:off x="2307402" y="4284238"/>
                <a:ext cx="761571" cy="819450"/>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4" name="Freeform 35"/>
              <p:cNvSpPr>
                <a:spLocks/>
              </p:cNvSpPr>
              <p:nvPr/>
            </p:nvSpPr>
            <p:spPr bwMode="auto">
              <a:xfrm>
                <a:off x="3221287" y="4299469"/>
                <a:ext cx="502638" cy="792034"/>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36"/>
              <p:cNvSpPr>
                <a:spLocks/>
              </p:cNvSpPr>
              <p:nvPr/>
            </p:nvSpPr>
            <p:spPr bwMode="auto">
              <a:xfrm>
                <a:off x="3644722" y="4290331"/>
                <a:ext cx="1203283" cy="80117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37"/>
              <p:cNvSpPr>
                <a:spLocks noEditPoints="1"/>
              </p:cNvSpPr>
              <p:nvPr/>
            </p:nvSpPr>
            <p:spPr bwMode="auto">
              <a:xfrm>
                <a:off x="4732245" y="4299469"/>
                <a:ext cx="828589" cy="792034"/>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47" name="Group 146"/>
            <p:cNvGrpSpPr/>
            <p:nvPr/>
          </p:nvGrpSpPr>
          <p:grpSpPr>
            <a:xfrm>
              <a:off x="9384111" y="3475527"/>
              <a:ext cx="717847" cy="180807"/>
              <a:chOff x="2307402" y="4284238"/>
              <a:chExt cx="3253432" cy="819450"/>
            </a:xfrm>
            <a:solidFill>
              <a:schemeClr val="tx2"/>
            </a:solidFill>
          </p:grpSpPr>
          <p:sp>
            <p:nvSpPr>
              <p:cNvPr id="148" name="Freeform 34"/>
              <p:cNvSpPr>
                <a:spLocks/>
              </p:cNvSpPr>
              <p:nvPr/>
            </p:nvSpPr>
            <p:spPr bwMode="auto">
              <a:xfrm>
                <a:off x="2307402" y="4284238"/>
                <a:ext cx="761571" cy="819450"/>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9" name="Freeform 35"/>
              <p:cNvSpPr>
                <a:spLocks/>
              </p:cNvSpPr>
              <p:nvPr/>
            </p:nvSpPr>
            <p:spPr bwMode="auto">
              <a:xfrm>
                <a:off x="3221287" y="4299469"/>
                <a:ext cx="502638" cy="792034"/>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0" name="Freeform 36"/>
              <p:cNvSpPr>
                <a:spLocks/>
              </p:cNvSpPr>
              <p:nvPr/>
            </p:nvSpPr>
            <p:spPr bwMode="auto">
              <a:xfrm>
                <a:off x="3644722" y="4290331"/>
                <a:ext cx="1203283" cy="80117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1" name="Freeform 37"/>
              <p:cNvSpPr>
                <a:spLocks noEditPoints="1"/>
              </p:cNvSpPr>
              <p:nvPr/>
            </p:nvSpPr>
            <p:spPr bwMode="auto">
              <a:xfrm>
                <a:off x="4732245" y="4299469"/>
                <a:ext cx="828589" cy="792034"/>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2" name="Group 151"/>
            <p:cNvGrpSpPr/>
            <p:nvPr/>
          </p:nvGrpSpPr>
          <p:grpSpPr>
            <a:xfrm>
              <a:off x="10113000" y="3475527"/>
              <a:ext cx="717847" cy="180807"/>
              <a:chOff x="2307402" y="4284238"/>
              <a:chExt cx="3253432" cy="819450"/>
            </a:xfrm>
            <a:solidFill>
              <a:schemeClr val="tx2"/>
            </a:solidFill>
          </p:grpSpPr>
          <p:sp>
            <p:nvSpPr>
              <p:cNvPr id="153" name="Freeform 34"/>
              <p:cNvSpPr>
                <a:spLocks/>
              </p:cNvSpPr>
              <p:nvPr/>
            </p:nvSpPr>
            <p:spPr bwMode="auto">
              <a:xfrm>
                <a:off x="2307402" y="4284238"/>
                <a:ext cx="761571" cy="819450"/>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4" name="Freeform 35"/>
              <p:cNvSpPr>
                <a:spLocks/>
              </p:cNvSpPr>
              <p:nvPr/>
            </p:nvSpPr>
            <p:spPr bwMode="auto">
              <a:xfrm>
                <a:off x="3221287" y="4299469"/>
                <a:ext cx="502638" cy="792034"/>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5" name="Freeform 36"/>
              <p:cNvSpPr>
                <a:spLocks/>
              </p:cNvSpPr>
              <p:nvPr/>
            </p:nvSpPr>
            <p:spPr bwMode="auto">
              <a:xfrm>
                <a:off x="3644722" y="4290331"/>
                <a:ext cx="1203283" cy="80117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6" name="Freeform 37"/>
              <p:cNvSpPr>
                <a:spLocks noEditPoints="1"/>
              </p:cNvSpPr>
              <p:nvPr/>
            </p:nvSpPr>
            <p:spPr bwMode="auto">
              <a:xfrm>
                <a:off x="4732245" y="4299469"/>
                <a:ext cx="828589" cy="792034"/>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57" name="Group 156"/>
            <p:cNvGrpSpPr/>
            <p:nvPr/>
          </p:nvGrpSpPr>
          <p:grpSpPr>
            <a:xfrm>
              <a:off x="10830847" y="3475527"/>
              <a:ext cx="717847" cy="180807"/>
              <a:chOff x="2307402" y="4284238"/>
              <a:chExt cx="3253432" cy="819450"/>
            </a:xfrm>
            <a:solidFill>
              <a:schemeClr val="tx2"/>
            </a:solidFill>
          </p:grpSpPr>
          <p:sp>
            <p:nvSpPr>
              <p:cNvPr id="158" name="Freeform 34"/>
              <p:cNvSpPr>
                <a:spLocks/>
              </p:cNvSpPr>
              <p:nvPr/>
            </p:nvSpPr>
            <p:spPr bwMode="auto">
              <a:xfrm>
                <a:off x="2307402" y="4284238"/>
                <a:ext cx="761571" cy="819450"/>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9" name="Freeform 35"/>
              <p:cNvSpPr>
                <a:spLocks/>
              </p:cNvSpPr>
              <p:nvPr/>
            </p:nvSpPr>
            <p:spPr bwMode="auto">
              <a:xfrm>
                <a:off x="3221287" y="4299469"/>
                <a:ext cx="502638" cy="792034"/>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0" name="Freeform 36"/>
              <p:cNvSpPr>
                <a:spLocks/>
              </p:cNvSpPr>
              <p:nvPr/>
            </p:nvSpPr>
            <p:spPr bwMode="auto">
              <a:xfrm>
                <a:off x="3644722" y="4290331"/>
                <a:ext cx="1203283" cy="80117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1" name="Freeform 37"/>
              <p:cNvSpPr>
                <a:spLocks noEditPoints="1"/>
              </p:cNvSpPr>
              <p:nvPr/>
            </p:nvSpPr>
            <p:spPr bwMode="auto">
              <a:xfrm>
                <a:off x="4732245" y="4299469"/>
                <a:ext cx="828589" cy="792034"/>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62" name="Group 161"/>
            <p:cNvGrpSpPr/>
            <p:nvPr/>
          </p:nvGrpSpPr>
          <p:grpSpPr>
            <a:xfrm>
              <a:off x="11559736" y="3475527"/>
              <a:ext cx="717847" cy="180807"/>
              <a:chOff x="2307402" y="4284238"/>
              <a:chExt cx="3253432" cy="819450"/>
            </a:xfrm>
            <a:solidFill>
              <a:schemeClr val="tx2"/>
            </a:solidFill>
          </p:grpSpPr>
          <p:sp>
            <p:nvSpPr>
              <p:cNvPr id="163" name="Freeform 34"/>
              <p:cNvSpPr>
                <a:spLocks/>
              </p:cNvSpPr>
              <p:nvPr/>
            </p:nvSpPr>
            <p:spPr bwMode="auto">
              <a:xfrm>
                <a:off x="2307402" y="4284238"/>
                <a:ext cx="761571" cy="819450"/>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4" name="Freeform 35"/>
              <p:cNvSpPr>
                <a:spLocks/>
              </p:cNvSpPr>
              <p:nvPr/>
            </p:nvSpPr>
            <p:spPr bwMode="auto">
              <a:xfrm>
                <a:off x="3221287" y="4299469"/>
                <a:ext cx="502638" cy="792034"/>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5" name="Freeform 36"/>
              <p:cNvSpPr>
                <a:spLocks/>
              </p:cNvSpPr>
              <p:nvPr/>
            </p:nvSpPr>
            <p:spPr bwMode="auto">
              <a:xfrm>
                <a:off x="3644722" y="4290331"/>
                <a:ext cx="1203283" cy="80117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6" name="Freeform 37"/>
              <p:cNvSpPr>
                <a:spLocks noEditPoints="1"/>
              </p:cNvSpPr>
              <p:nvPr/>
            </p:nvSpPr>
            <p:spPr bwMode="auto">
              <a:xfrm>
                <a:off x="4732245" y="4299469"/>
                <a:ext cx="828589" cy="792034"/>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spTree>
    <p:extLst>
      <p:ext uri="{BB962C8B-B14F-4D97-AF65-F5344CB8AC3E}">
        <p14:creationId xmlns:p14="http://schemas.microsoft.com/office/powerpoint/2010/main" val="28293801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_1_with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1000"/>
            <a:ext cx="10972800" cy="812800"/>
          </a:xfrm>
        </p:spPr>
        <p:txBody>
          <a:bodyPr anchor="b">
            <a:noAutofit/>
          </a:bodyPr>
          <a:lstStyle>
            <a:lvl1pPr algn="l" defTabSz="914400" rtl="0" eaLnBrk="1" latinLnBrk="0" hangingPunct="1">
              <a:spcBef>
                <a:spcPct val="0"/>
              </a:spcBef>
              <a:buNone/>
              <a:defRPr lang="en-US" sz="2800" b="1" kern="1200" spc="150" baseline="0" dirty="0" smtClean="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600201"/>
            <a:ext cx="10972800" cy="4238624"/>
          </a:xfrm>
        </p:spPr>
        <p:txBody>
          <a:bodyPr>
            <a:normAutofit/>
          </a:bodyPr>
          <a:lstStyle>
            <a:lvl1pPr marL="0" indent="0" algn="l" defTabSz="914400" rtl="0" eaLnBrk="1" latinLnBrk="0" hangingPunct="1">
              <a:spcBef>
                <a:spcPct val="20000"/>
              </a:spcBef>
              <a:buFontTx/>
              <a:buNone/>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4pPr>
            <a:lvl5pPr marL="2057400" indent="-228600" algn="l" defTabSz="914400" rtl="0" eaLnBrk="1" latinLnBrk="0" hangingPunct="1">
              <a:spcBef>
                <a:spcPct val="20000"/>
              </a:spcBef>
              <a:buFont typeface="Courier New" panose="02070309020205020404" pitchFamily="49" charset="0"/>
              <a:buChar char="o"/>
              <a:defRPr lang="en-US" sz="1800" kern="1200" dirty="0">
                <a:solidFill>
                  <a:schemeClr val="accent2">
                    <a:lumMod val="75000"/>
                  </a:schemeClr>
                </a:solidFill>
                <a:latin typeface="Cambria" panose="02040503050406030204" pitchFamily="18"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0" y="0"/>
            <a:ext cx="12192000" cy="279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0" name="Freeform 6"/>
          <p:cNvSpPr>
            <a:spLocks/>
          </p:cNvSpPr>
          <p:nvPr/>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pic>
        <p:nvPicPr>
          <p:cNvPr id="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386" y="6076478"/>
            <a:ext cx="129434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2"/>
          </p:nvPr>
        </p:nvSpPr>
        <p:spPr>
          <a:xfrm>
            <a:off x="8726312" y="6039171"/>
            <a:ext cx="2856089" cy="365125"/>
          </a:xfrm>
        </p:spPr>
        <p:txBody>
          <a:bodyPr/>
          <a:lstStyle/>
          <a:p>
            <a:fld id="{774C80E0-51E1-4ED4-A8DD-877C268B69AD}" type="slidenum">
              <a:rPr lang="en-US" smtClean="0"/>
              <a:t>‹#›</a:t>
            </a:fld>
            <a:endParaRPr lang="en-US" dirty="0"/>
          </a:p>
        </p:txBody>
      </p:sp>
    </p:spTree>
    <p:extLst>
      <p:ext uri="{BB962C8B-B14F-4D97-AF65-F5344CB8AC3E}">
        <p14:creationId xmlns:p14="http://schemas.microsoft.com/office/powerpoint/2010/main" val="1550670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sky"/>
          <p:cNvSpPr/>
          <p:nvPr/>
        </p:nvSpPr>
        <p:spPr>
          <a:xfrm>
            <a:off x="2552" y="-1"/>
            <a:ext cx="12188952" cy="6858002"/>
          </a:xfrm>
          <a:prstGeom prst="rect">
            <a:avLst/>
          </a:prstGeom>
          <a:gradFill>
            <a:gsLst>
              <a:gs pos="0">
                <a:schemeClr val="accent2">
                  <a:lumMod val="60000"/>
                  <a:lumOff val="40000"/>
                  <a:alpha val="80000"/>
                </a:schemeClr>
              </a:gs>
              <a:gs pos="99000">
                <a:schemeClr val="accent2">
                  <a:lumMod val="20000"/>
                  <a:lumOff val="80000"/>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8DDF5F92-E675-4B36-9A60-69A962A68675}" type="datetime1">
              <a:rPr lang="en-US"/>
              <a:t>4/11/2019</a:t>
            </a:fld>
            <a:endParaRPr/>
          </a:p>
        </p:txBody>
      </p:sp>
      <p:sp>
        <p:nvSpPr>
          <p:cNvPr id="4" name="Slide Number Placeholder 3"/>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92262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_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1000"/>
            <a:ext cx="10972800" cy="812800"/>
          </a:xfrm>
        </p:spPr>
        <p:txBody>
          <a:bodyPr anchor="b">
            <a:noAutofit/>
          </a:bodyPr>
          <a:lstStyle>
            <a:lvl1pPr algn="l" defTabSz="914400" rtl="0" eaLnBrk="1" latinLnBrk="0" hangingPunct="1">
              <a:spcBef>
                <a:spcPct val="0"/>
              </a:spcBef>
              <a:buNone/>
              <a:defRPr lang="en-US" sz="2800" b="1" kern="1200" spc="150" baseline="0" dirty="0" smtClean="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600201"/>
            <a:ext cx="10972800" cy="4238624"/>
          </a:xfrm>
        </p:spPr>
        <p:txBody>
          <a:bodyPr>
            <a:normAutofit/>
          </a:bodyPr>
          <a:lstStyle>
            <a:lvl1pPr marL="0" indent="0" algn="l" defTabSz="914400" rtl="0" eaLnBrk="1" latinLnBrk="0" hangingPunct="1">
              <a:spcBef>
                <a:spcPct val="20000"/>
              </a:spcBef>
              <a:buFontTx/>
              <a:buNone/>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4pPr>
            <a:lvl5pPr marL="2057400" indent="-228600" algn="l" defTabSz="914400" rtl="0" eaLnBrk="1" latinLnBrk="0" hangingPunct="1">
              <a:spcBef>
                <a:spcPct val="20000"/>
              </a:spcBef>
              <a:buFont typeface="Courier New" panose="02070309020205020404" pitchFamily="49" charset="0"/>
              <a:buChar char="o"/>
              <a:defRPr lang="en-US" sz="1800" kern="1200" dirty="0">
                <a:solidFill>
                  <a:schemeClr val="accent2">
                    <a:lumMod val="75000"/>
                  </a:schemeClr>
                </a:solidFill>
                <a:latin typeface="Cambria" panose="02040503050406030204" pitchFamily="18" charset="0"/>
                <a:ea typeface="+mn-ea"/>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0" name="Freeform 6"/>
          <p:cNvSpPr>
            <a:spLocks/>
          </p:cNvSpPr>
          <p:nvPr/>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6" name="Slide Number Placeholder 5"/>
          <p:cNvSpPr>
            <a:spLocks noGrp="1"/>
          </p:cNvSpPr>
          <p:nvPr>
            <p:ph type="sldNum" sz="quarter" idx="12"/>
          </p:nvPr>
        </p:nvSpPr>
        <p:spPr>
          <a:xfrm>
            <a:off x="8726312" y="6039171"/>
            <a:ext cx="2856089" cy="365125"/>
          </a:xfrm>
        </p:spPr>
        <p:txBody>
          <a:bodyPr/>
          <a:lstStyle/>
          <a:p>
            <a:fld id="{774C80E0-51E1-4ED4-A8DD-877C268B69AD}" type="slidenum">
              <a:rPr lang="en-US" smtClean="0"/>
              <a:t>‹#›</a:t>
            </a:fld>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386" y="6076478"/>
            <a:ext cx="129434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32111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itle and 2 Column_with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0304" y="381000"/>
            <a:ext cx="10972800" cy="812800"/>
          </a:xfrm>
        </p:spPr>
        <p:txBody>
          <a:bodyPr anchor="b">
            <a:noAutofit/>
          </a:bodyPr>
          <a:lstStyle>
            <a:lvl1pPr algn="l" defTabSz="914400" rtl="0" eaLnBrk="1" latinLnBrk="0" hangingPunct="1">
              <a:spcBef>
                <a:spcPct val="0"/>
              </a:spcBef>
              <a:buNone/>
              <a:defRPr lang="en-US" sz="2800" b="1" kern="1200" spc="150" baseline="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8" name="Rectangle 7"/>
          <p:cNvSpPr/>
          <p:nvPr/>
        </p:nvSpPr>
        <p:spPr>
          <a:xfrm>
            <a:off x="0" y="0"/>
            <a:ext cx="12192000" cy="279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4" name="Straight Connector 13"/>
          <p:cNvCxnSpPr/>
          <p:nvPr/>
        </p:nvCxnSpPr>
        <p:spPr>
          <a:xfrm>
            <a:off x="6096000" y="1531928"/>
            <a:ext cx="0" cy="431642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Content Placeholder 2"/>
          <p:cNvSpPr>
            <a:spLocks noGrp="1"/>
          </p:cNvSpPr>
          <p:nvPr>
            <p:ph idx="1" hasCustomPrompt="1"/>
          </p:nvPr>
        </p:nvSpPr>
        <p:spPr>
          <a:xfrm>
            <a:off x="609601" y="2125133"/>
            <a:ext cx="5238044" cy="3718455"/>
          </a:xfrm>
        </p:spPr>
        <p:txBody>
          <a:bodyPr>
            <a:normAutofit/>
          </a:bodyPr>
          <a:lstStyle>
            <a:lvl1pPr marL="0" indent="0" algn="l" defTabSz="914400" rtl="0" eaLnBrk="1" latinLnBrk="0" hangingPunct="1">
              <a:spcBef>
                <a:spcPct val="20000"/>
              </a:spcBef>
              <a:buFontTx/>
              <a:buNone/>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chemeClr val="accent2">
                    <a:lumMod val="75000"/>
                  </a:schemeClr>
                </a:solidFill>
                <a:latin typeface="Cambria" panose="02040503050406030204" pitchFamily="18" charset="0"/>
                <a:ea typeface="+mn-ea"/>
                <a:cs typeface="Arial" panose="020B0604020202020204" pitchFamily="34" charset="0"/>
              </a:defRPr>
            </a:lvl4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50" name="Text Placeholder 8"/>
          <p:cNvSpPr>
            <a:spLocks noGrp="1"/>
          </p:cNvSpPr>
          <p:nvPr>
            <p:ph type="body" sz="quarter" idx="13"/>
          </p:nvPr>
        </p:nvSpPr>
        <p:spPr>
          <a:xfrm>
            <a:off x="620185" y="1430332"/>
            <a:ext cx="5228167" cy="576268"/>
          </a:xfrm>
          <a:solidFill>
            <a:schemeClr val="tx1"/>
          </a:solidFill>
        </p:spPr>
        <p:txBody>
          <a:bodyPr anchor="t">
            <a:noAutofit/>
          </a:bodyPr>
          <a:lstStyle>
            <a:lvl1pPr marL="0" indent="0">
              <a:buFontTx/>
              <a:buNone/>
              <a:defRPr sz="2000" i="1">
                <a:solidFill>
                  <a:schemeClr val="bg1"/>
                </a:solidFill>
              </a:defRPr>
            </a:lvl1pPr>
          </a:lstStyle>
          <a:p>
            <a:pPr lvl="0"/>
            <a:r>
              <a:rPr lang="en-US"/>
              <a:t>Edit Master text styles</a:t>
            </a:r>
          </a:p>
        </p:txBody>
      </p:sp>
      <p:sp>
        <p:nvSpPr>
          <p:cNvPr id="51" name="Content Placeholder 2"/>
          <p:cNvSpPr>
            <a:spLocks noGrp="1"/>
          </p:cNvSpPr>
          <p:nvPr>
            <p:ph idx="14" hasCustomPrompt="1"/>
          </p:nvPr>
        </p:nvSpPr>
        <p:spPr>
          <a:xfrm>
            <a:off x="6345061" y="2125133"/>
            <a:ext cx="5238044" cy="3723217"/>
          </a:xfrm>
        </p:spPr>
        <p:txBody>
          <a:bodyPr>
            <a:normAutofit/>
          </a:bodyPr>
          <a:lstStyle>
            <a:lvl1pPr marL="0" indent="0" algn="l" defTabSz="914400" rtl="0" eaLnBrk="1" latinLnBrk="0" hangingPunct="1">
              <a:spcBef>
                <a:spcPct val="20000"/>
              </a:spcBef>
              <a:buFontTx/>
              <a:buNone/>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chemeClr val="accent2">
                    <a:lumMod val="75000"/>
                  </a:schemeClr>
                </a:solidFill>
                <a:latin typeface="Cambria" panose="02040503050406030204" pitchFamily="18" charset="0"/>
                <a:ea typeface="+mn-ea"/>
                <a:cs typeface="Arial" panose="020B0604020202020204" pitchFamily="34" charset="0"/>
              </a:defRPr>
            </a:lvl4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52" name="Text Placeholder 8"/>
          <p:cNvSpPr>
            <a:spLocks noGrp="1"/>
          </p:cNvSpPr>
          <p:nvPr>
            <p:ph type="body" sz="quarter" idx="15"/>
          </p:nvPr>
        </p:nvSpPr>
        <p:spPr>
          <a:xfrm>
            <a:off x="6354938" y="1430332"/>
            <a:ext cx="5228167" cy="576268"/>
          </a:xfrm>
          <a:solidFill>
            <a:schemeClr val="tx1"/>
          </a:solidFill>
        </p:spPr>
        <p:txBody>
          <a:bodyPr anchor="t">
            <a:noAutofit/>
          </a:bodyPr>
          <a:lstStyle>
            <a:lvl1pPr marL="0" indent="0">
              <a:buFontTx/>
              <a:buNone/>
              <a:defRPr sz="2000" i="1">
                <a:solidFill>
                  <a:schemeClr val="bg1"/>
                </a:solidFill>
              </a:defRPr>
            </a:lvl1pPr>
          </a:lstStyle>
          <a:p>
            <a:pPr lvl="0"/>
            <a:r>
              <a:rPr lang="en-US"/>
              <a:t>Edit Master text styles</a:t>
            </a:r>
          </a:p>
        </p:txBody>
      </p:sp>
      <p:sp>
        <p:nvSpPr>
          <p:cNvPr id="53" name="Freeform 6"/>
          <p:cNvSpPr>
            <a:spLocks/>
          </p:cNvSpPr>
          <p:nvPr/>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5" name="Slide Number Placeholder 5"/>
          <p:cNvSpPr>
            <a:spLocks noGrp="1"/>
          </p:cNvSpPr>
          <p:nvPr>
            <p:ph type="sldNum" sz="quarter" idx="12"/>
          </p:nvPr>
        </p:nvSpPr>
        <p:spPr>
          <a:xfrm>
            <a:off x="8726312" y="6039171"/>
            <a:ext cx="2856089" cy="365125"/>
          </a:xfrm>
        </p:spPr>
        <p:txBody>
          <a:bodyPr/>
          <a:lstStyle/>
          <a:p>
            <a:fld id="{774C80E0-51E1-4ED4-A8DD-877C268B69AD}" type="slidenum">
              <a:rPr lang="en-US" smtClean="0"/>
              <a:t>‹#›</a:t>
            </a:fld>
            <a:endParaRPr lang="en-US" dirty="0"/>
          </a:p>
        </p:txBody>
      </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386" y="6076478"/>
            <a:ext cx="129434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255284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0304" y="381000"/>
            <a:ext cx="10972800" cy="812800"/>
          </a:xfrm>
        </p:spPr>
        <p:txBody>
          <a:bodyPr anchor="b">
            <a:noAutofit/>
          </a:bodyPr>
          <a:lstStyle>
            <a:lvl1pPr algn="l" defTabSz="914400" rtl="0" eaLnBrk="1" latinLnBrk="0" hangingPunct="1">
              <a:spcBef>
                <a:spcPct val="0"/>
              </a:spcBef>
              <a:buNone/>
              <a:defRPr lang="en-US" sz="2800" b="1" kern="1200" spc="150" baseline="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50" name="Text Placeholder 8"/>
          <p:cNvSpPr>
            <a:spLocks noGrp="1"/>
          </p:cNvSpPr>
          <p:nvPr>
            <p:ph type="body" sz="quarter" idx="13"/>
          </p:nvPr>
        </p:nvSpPr>
        <p:spPr>
          <a:xfrm>
            <a:off x="620185" y="1430332"/>
            <a:ext cx="5228167" cy="576268"/>
          </a:xfrm>
          <a:solidFill>
            <a:schemeClr val="tx1"/>
          </a:solidFill>
        </p:spPr>
        <p:txBody>
          <a:bodyPr anchor="t">
            <a:noAutofit/>
          </a:bodyPr>
          <a:lstStyle>
            <a:lvl1pPr marL="0" indent="0">
              <a:buFontTx/>
              <a:buNone/>
              <a:defRPr sz="2000" i="1">
                <a:solidFill>
                  <a:schemeClr val="bg1"/>
                </a:solidFill>
              </a:defRPr>
            </a:lvl1pPr>
          </a:lstStyle>
          <a:p>
            <a:pPr lvl="0"/>
            <a:r>
              <a:rPr lang="en-US"/>
              <a:t>Edit Master text styles</a:t>
            </a:r>
          </a:p>
        </p:txBody>
      </p:sp>
      <p:sp>
        <p:nvSpPr>
          <p:cNvPr id="52" name="Text Placeholder 8"/>
          <p:cNvSpPr>
            <a:spLocks noGrp="1"/>
          </p:cNvSpPr>
          <p:nvPr>
            <p:ph type="body" sz="quarter" idx="15"/>
          </p:nvPr>
        </p:nvSpPr>
        <p:spPr>
          <a:xfrm>
            <a:off x="6354938" y="1430332"/>
            <a:ext cx="5228167" cy="576268"/>
          </a:xfrm>
          <a:solidFill>
            <a:schemeClr val="tx1"/>
          </a:solidFill>
        </p:spPr>
        <p:txBody>
          <a:bodyPr anchor="t">
            <a:noAutofit/>
          </a:bodyPr>
          <a:lstStyle>
            <a:lvl1pPr marL="0" indent="0">
              <a:buFontTx/>
              <a:buNone/>
              <a:defRPr sz="2000" i="1">
                <a:solidFill>
                  <a:schemeClr val="bg1"/>
                </a:solidFill>
              </a:defRPr>
            </a:lvl1pPr>
          </a:lstStyle>
          <a:p>
            <a:pPr lvl="0"/>
            <a:r>
              <a:rPr lang="en-US"/>
              <a:t>Edit Master text styles</a:t>
            </a:r>
          </a:p>
        </p:txBody>
      </p:sp>
      <p:sp>
        <p:nvSpPr>
          <p:cNvPr id="53" name="Freeform 6"/>
          <p:cNvSpPr>
            <a:spLocks/>
          </p:cNvSpPr>
          <p:nvPr/>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5" name="Slide Number Placeholder 5"/>
          <p:cNvSpPr>
            <a:spLocks noGrp="1"/>
          </p:cNvSpPr>
          <p:nvPr>
            <p:ph type="sldNum" sz="quarter" idx="12"/>
          </p:nvPr>
        </p:nvSpPr>
        <p:spPr>
          <a:xfrm>
            <a:off x="8726312" y="6039171"/>
            <a:ext cx="2856089" cy="365125"/>
          </a:xfrm>
        </p:spPr>
        <p:txBody>
          <a:bodyPr/>
          <a:lstStyle/>
          <a:p>
            <a:fld id="{774C80E0-51E1-4ED4-A8DD-877C268B69AD}" type="slidenum">
              <a:rPr lang="en-US" smtClean="0"/>
              <a:t>‹#›</a:t>
            </a:fld>
            <a:endParaRPr lang="en-US" dirty="0"/>
          </a:p>
        </p:txBody>
      </p:sp>
      <p:cxnSp>
        <p:nvCxnSpPr>
          <p:cNvPr id="16" name="Straight Connector 15"/>
          <p:cNvCxnSpPr/>
          <p:nvPr/>
        </p:nvCxnSpPr>
        <p:spPr>
          <a:xfrm>
            <a:off x="6096000" y="1531928"/>
            <a:ext cx="0" cy="431642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7" name="Content Placeholder 2"/>
          <p:cNvSpPr>
            <a:spLocks noGrp="1"/>
          </p:cNvSpPr>
          <p:nvPr>
            <p:ph idx="1" hasCustomPrompt="1"/>
          </p:nvPr>
        </p:nvSpPr>
        <p:spPr>
          <a:xfrm>
            <a:off x="609601" y="2125133"/>
            <a:ext cx="5238044" cy="3718455"/>
          </a:xfrm>
        </p:spPr>
        <p:txBody>
          <a:bodyPr>
            <a:normAutofit/>
          </a:bodyPr>
          <a:lstStyle>
            <a:lvl1pPr marL="0" indent="0" algn="l" defTabSz="914400" rtl="0" eaLnBrk="1" latinLnBrk="0" hangingPunct="1">
              <a:spcBef>
                <a:spcPct val="20000"/>
              </a:spcBef>
              <a:buFontTx/>
              <a:buNone/>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chemeClr val="accent2">
                    <a:lumMod val="75000"/>
                  </a:schemeClr>
                </a:solidFill>
                <a:latin typeface="Cambria" panose="02040503050406030204" pitchFamily="18" charset="0"/>
                <a:ea typeface="+mn-ea"/>
                <a:cs typeface="Arial" panose="020B0604020202020204" pitchFamily="34" charset="0"/>
              </a:defRPr>
            </a:lvl4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18" name="Content Placeholder 2"/>
          <p:cNvSpPr>
            <a:spLocks noGrp="1"/>
          </p:cNvSpPr>
          <p:nvPr>
            <p:ph idx="14" hasCustomPrompt="1"/>
          </p:nvPr>
        </p:nvSpPr>
        <p:spPr>
          <a:xfrm>
            <a:off x="6345061" y="2125133"/>
            <a:ext cx="5238044" cy="3723217"/>
          </a:xfrm>
        </p:spPr>
        <p:txBody>
          <a:bodyPr>
            <a:normAutofit/>
          </a:bodyPr>
          <a:lstStyle>
            <a:lvl1pPr marL="0" indent="0" algn="l" defTabSz="914400" rtl="0" eaLnBrk="1" latinLnBrk="0" hangingPunct="1">
              <a:spcBef>
                <a:spcPct val="20000"/>
              </a:spcBef>
              <a:buFontTx/>
              <a:buNone/>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chemeClr val="accent2">
                    <a:lumMod val="75000"/>
                  </a:schemeClr>
                </a:solidFill>
                <a:latin typeface="Cambria" panose="02040503050406030204" pitchFamily="18" charset="0"/>
                <a:ea typeface="+mn-ea"/>
                <a:cs typeface="Arial" panose="020B0604020202020204" pitchFamily="34" charset="0"/>
              </a:defRPr>
            </a:lvl4pPr>
          </a:lstStyle>
          <a:p>
            <a:pPr lvl="0"/>
            <a:r>
              <a:rPr lang="en-US" dirty="0"/>
              <a:t>Second level</a:t>
            </a:r>
          </a:p>
          <a:p>
            <a:pPr lvl="1"/>
            <a:r>
              <a:rPr lang="en-US" dirty="0"/>
              <a:t>Third level</a:t>
            </a:r>
          </a:p>
          <a:p>
            <a:pPr lvl="2"/>
            <a:r>
              <a:rPr lang="en-US" dirty="0"/>
              <a:t>Fourth level</a:t>
            </a:r>
          </a:p>
          <a:p>
            <a:pPr lvl="3"/>
            <a:r>
              <a:rPr lang="en-US" dirty="0"/>
              <a:t>Fifth level</a:t>
            </a:r>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386" y="6076478"/>
            <a:ext cx="129434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94578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itle and Content + Image_with header">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6350000" y="1430331"/>
            <a:ext cx="5257800" cy="4422781"/>
          </a:xfrm>
        </p:spPr>
        <p:txBody>
          <a:bodyPr/>
          <a:lstStyle/>
          <a:p>
            <a:r>
              <a:rPr lang="en-US" dirty="0"/>
              <a:t>Click icon to add picture</a:t>
            </a:r>
          </a:p>
        </p:txBody>
      </p:sp>
      <p:sp>
        <p:nvSpPr>
          <p:cNvPr id="2" name="Title 1"/>
          <p:cNvSpPr>
            <a:spLocks noGrp="1"/>
          </p:cNvSpPr>
          <p:nvPr>
            <p:ph type="title" hasCustomPrompt="1"/>
          </p:nvPr>
        </p:nvSpPr>
        <p:spPr>
          <a:xfrm>
            <a:off x="609600" y="381000"/>
            <a:ext cx="10972800" cy="812800"/>
          </a:xfrm>
        </p:spPr>
        <p:txBody>
          <a:bodyPr anchor="b">
            <a:noAutofit/>
          </a:bodyPr>
          <a:lstStyle>
            <a:lvl1pPr algn="l" defTabSz="914400" rtl="0" eaLnBrk="1" latinLnBrk="0" hangingPunct="1">
              <a:spcBef>
                <a:spcPct val="0"/>
              </a:spcBef>
              <a:buNone/>
              <a:defRPr lang="en-US" sz="2800" b="1" kern="1200" spc="150" baseline="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8" name="Rectangle 7"/>
          <p:cNvSpPr/>
          <p:nvPr/>
        </p:nvSpPr>
        <p:spPr>
          <a:xfrm>
            <a:off x="0" y="0"/>
            <a:ext cx="12192000" cy="279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9" name="Content Placeholder 2"/>
          <p:cNvSpPr>
            <a:spLocks noGrp="1"/>
          </p:cNvSpPr>
          <p:nvPr>
            <p:ph idx="1" hasCustomPrompt="1"/>
          </p:nvPr>
        </p:nvSpPr>
        <p:spPr>
          <a:xfrm>
            <a:off x="609601" y="2125133"/>
            <a:ext cx="5238044" cy="3727979"/>
          </a:xfrm>
        </p:spPr>
        <p:txBody>
          <a:bodyPr>
            <a:normAutofit/>
          </a:bodyPr>
          <a:lstStyle>
            <a:lvl1pPr marL="0" indent="0" algn="l" defTabSz="914400" rtl="0" eaLnBrk="1" latinLnBrk="0" hangingPunct="1">
              <a:spcBef>
                <a:spcPct val="20000"/>
              </a:spcBef>
              <a:buFontTx/>
              <a:buNone/>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chemeClr val="accent2">
                    <a:lumMod val="75000"/>
                  </a:schemeClr>
                </a:solidFill>
                <a:latin typeface="Cambria" panose="02040503050406030204" pitchFamily="18" charset="0"/>
                <a:ea typeface="+mn-ea"/>
                <a:cs typeface="Arial" panose="020B0604020202020204" pitchFamily="34" charset="0"/>
              </a:defRPr>
            </a:lvl4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50" name="Text Placeholder 8"/>
          <p:cNvSpPr>
            <a:spLocks noGrp="1"/>
          </p:cNvSpPr>
          <p:nvPr>
            <p:ph type="body" sz="quarter" idx="13"/>
          </p:nvPr>
        </p:nvSpPr>
        <p:spPr>
          <a:xfrm>
            <a:off x="620185" y="1430332"/>
            <a:ext cx="5228167" cy="576268"/>
          </a:xfrm>
        </p:spPr>
        <p:txBody>
          <a:bodyPr anchor="t">
            <a:noAutofit/>
          </a:bodyPr>
          <a:lstStyle>
            <a:lvl1pPr marL="0" indent="0">
              <a:buFontTx/>
              <a:buNone/>
              <a:defRPr sz="2000" i="1">
                <a:solidFill>
                  <a:schemeClr val="tx2"/>
                </a:solidFill>
              </a:defRPr>
            </a:lvl1pPr>
          </a:lstStyle>
          <a:p>
            <a:pPr lvl="0"/>
            <a:r>
              <a:rPr lang="en-US"/>
              <a:t>Edit Master text styles</a:t>
            </a:r>
          </a:p>
        </p:txBody>
      </p:sp>
      <p:sp>
        <p:nvSpPr>
          <p:cNvPr id="51" name="Freeform 6"/>
          <p:cNvSpPr>
            <a:spLocks/>
          </p:cNvSpPr>
          <p:nvPr/>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3" name="Slide Number Placeholder 5"/>
          <p:cNvSpPr>
            <a:spLocks noGrp="1"/>
          </p:cNvSpPr>
          <p:nvPr>
            <p:ph type="sldNum" sz="quarter" idx="12"/>
          </p:nvPr>
        </p:nvSpPr>
        <p:spPr>
          <a:xfrm>
            <a:off x="8726312" y="6039171"/>
            <a:ext cx="2856089" cy="365125"/>
          </a:xfrm>
        </p:spPr>
        <p:txBody>
          <a:bodyPr/>
          <a:lstStyle/>
          <a:p>
            <a:fld id="{774C80E0-51E1-4ED4-A8DD-877C268B69AD}" type="slidenum">
              <a:rPr lang="en-US" smtClean="0"/>
              <a:t>‹#›</a:t>
            </a:fld>
            <a:endParaRPr lang="en-US" dirty="0"/>
          </a:p>
        </p:txBody>
      </p:sp>
      <p:cxnSp>
        <p:nvCxnSpPr>
          <p:cNvPr id="12" name="Straight Connector 11"/>
          <p:cNvCxnSpPr/>
          <p:nvPr/>
        </p:nvCxnSpPr>
        <p:spPr>
          <a:xfrm>
            <a:off x="6096000" y="1531928"/>
            <a:ext cx="0" cy="431642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386" y="6076478"/>
            <a:ext cx="129434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409979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and Content + Image">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6350000" y="1430332"/>
            <a:ext cx="5257800" cy="4422781"/>
          </a:xfrm>
        </p:spPr>
        <p:txBody>
          <a:bodyPr/>
          <a:lstStyle/>
          <a:p>
            <a:r>
              <a:rPr lang="en-US" dirty="0"/>
              <a:t>Click icon to add picture</a:t>
            </a:r>
          </a:p>
        </p:txBody>
      </p:sp>
      <p:sp>
        <p:nvSpPr>
          <p:cNvPr id="2" name="Title 1"/>
          <p:cNvSpPr>
            <a:spLocks noGrp="1"/>
          </p:cNvSpPr>
          <p:nvPr>
            <p:ph type="title" hasCustomPrompt="1"/>
          </p:nvPr>
        </p:nvSpPr>
        <p:spPr>
          <a:xfrm>
            <a:off x="609600" y="381000"/>
            <a:ext cx="10972800" cy="812800"/>
          </a:xfrm>
        </p:spPr>
        <p:txBody>
          <a:bodyPr anchor="b">
            <a:noAutofit/>
          </a:bodyPr>
          <a:lstStyle>
            <a:lvl1pPr algn="l" defTabSz="914400" rtl="0" eaLnBrk="1" latinLnBrk="0" hangingPunct="1">
              <a:spcBef>
                <a:spcPct val="0"/>
              </a:spcBef>
              <a:buNone/>
              <a:defRPr lang="en-US" sz="2800" b="1" kern="1200" spc="150" baseline="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49" name="Content Placeholder 2"/>
          <p:cNvSpPr>
            <a:spLocks noGrp="1"/>
          </p:cNvSpPr>
          <p:nvPr>
            <p:ph idx="1" hasCustomPrompt="1"/>
          </p:nvPr>
        </p:nvSpPr>
        <p:spPr>
          <a:xfrm>
            <a:off x="609601" y="2125134"/>
            <a:ext cx="5238044" cy="3727980"/>
          </a:xfrm>
        </p:spPr>
        <p:txBody>
          <a:bodyPr>
            <a:normAutofit/>
          </a:bodyPr>
          <a:lstStyle>
            <a:lvl1pPr marL="0" indent="0" algn="l" defTabSz="914400" rtl="0" eaLnBrk="1" latinLnBrk="0" hangingPunct="1">
              <a:spcBef>
                <a:spcPct val="20000"/>
              </a:spcBef>
              <a:buFontTx/>
              <a:buNone/>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chemeClr val="accent2">
                    <a:lumMod val="75000"/>
                  </a:schemeClr>
                </a:solidFill>
                <a:latin typeface="Cambria" panose="02040503050406030204" pitchFamily="18" charset="0"/>
                <a:ea typeface="+mn-ea"/>
                <a:cs typeface="Arial" panose="020B0604020202020204" pitchFamily="34" charset="0"/>
              </a:defRPr>
            </a:lvl4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50" name="Text Placeholder 8"/>
          <p:cNvSpPr>
            <a:spLocks noGrp="1"/>
          </p:cNvSpPr>
          <p:nvPr>
            <p:ph type="body" sz="quarter" idx="13"/>
          </p:nvPr>
        </p:nvSpPr>
        <p:spPr>
          <a:xfrm>
            <a:off x="620185" y="1430332"/>
            <a:ext cx="5228167" cy="576268"/>
          </a:xfrm>
        </p:spPr>
        <p:txBody>
          <a:bodyPr anchor="t">
            <a:noAutofit/>
          </a:bodyPr>
          <a:lstStyle>
            <a:lvl1pPr marL="0" indent="0">
              <a:buFontTx/>
              <a:buNone/>
              <a:defRPr sz="2000" i="1">
                <a:solidFill>
                  <a:schemeClr val="tx2"/>
                </a:solidFill>
              </a:defRPr>
            </a:lvl1pPr>
          </a:lstStyle>
          <a:p>
            <a:pPr lvl="0"/>
            <a:r>
              <a:rPr lang="en-US"/>
              <a:t>Edit Master text styles</a:t>
            </a:r>
          </a:p>
        </p:txBody>
      </p:sp>
      <p:sp>
        <p:nvSpPr>
          <p:cNvPr id="51" name="Freeform 6"/>
          <p:cNvSpPr>
            <a:spLocks/>
          </p:cNvSpPr>
          <p:nvPr/>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3" name="Slide Number Placeholder 5"/>
          <p:cNvSpPr>
            <a:spLocks noGrp="1"/>
          </p:cNvSpPr>
          <p:nvPr>
            <p:ph type="sldNum" sz="quarter" idx="12"/>
          </p:nvPr>
        </p:nvSpPr>
        <p:spPr>
          <a:xfrm>
            <a:off x="8726312" y="6039171"/>
            <a:ext cx="2856089" cy="365125"/>
          </a:xfrm>
        </p:spPr>
        <p:txBody>
          <a:bodyPr/>
          <a:lstStyle/>
          <a:p>
            <a:fld id="{774C80E0-51E1-4ED4-A8DD-877C268B69AD}" type="slidenum">
              <a:rPr lang="en-US" smtClean="0"/>
              <a:t>‹#›</a:t>
            </a:fld>
            <a:endParaRPr lang="en-US" dirty="0"/>
          </a:p>
        </p:txBody>
      </p:sp>
      <p:cxnSp>
        <p:nvCxnSpPr>
          <p:cNvPr id="54" name="Straight Connector 53"/>
          <p:cNvCxnSpPr/>
          <p:nvPr/>
        </p:nvCxnSpPr>
        <p:spPr>
          <a:xfrm>
            <a:off x="6096000" y="1531928"/>
            <a:ext cx="0" cy="431642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386" y="6076478"/>
            <a:ext cx="129434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413325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Content + Chart_with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1000"/>
            <a:ext cx="10972800" cy="812800"/>
          </a:xfrm>
        </p:spPr>
        <p:txBody>
          <a:bodyPr anchor="b">
            <a:noAutofit/>
          </a:bodyPr>
          <a:lstStyle>
            <a:lvl1pPr algn="l" defTabSz="914400" rtl="0" eaLnBrk="1" latinLnBrk="0" hangingPunct="1">
              <a:spcBef>
                <a:spcPct val="0"/>
              </a:spcBef>
              <a:buNone/>
              <a:defRPr lang="en-US" sz="2800" b="1" kern="1200" spc="150" baseline="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09601" y="2125134"/>
            <a:ext cx="5238044" cy="3727980"/>
          </a:xfrm>
        </p:spPr>
        <p:txBody>
          <a:bodyPr>
            <a:normAutofit/>
          </a:bodyPr>
          <a:lstStyle>
            <a:lvl1pPr marL="0" indent="0" algn="l" defTabSz="914400" rtl="0" eaLnBrk="1" latinLnBrk="0" hangingPunct="1">
              <a:spcBef>
                <a:spcPct val="20000"/>
              </a:spcBef>
              <a:buFontTx/>
              <a:buNone/>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chemeClr val="accent2">
                    <a:lumMod val="75000"/>
                  </a:schemeClr>
                </a:solidFill>
                <a:latin typeface="Cambria" panose="02040503050406030204" pitchFamily="18" charset="0"/>
                <a:ea typeface="+mn-ea"/>
                <a:cs typeface="Arial" panose="020B0604020202020204" pitchFamily="34" charset="0"/>
              </a:defRPr>
            </a:lvl4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8" name="Rectangle 7"/>
          <p:cNvSpPr/>
          <p:nvPr/>
        </p:nvSpPr>
        <p:spPr>
          <a:xfrm>
            <a:off x="0" y="0"/>
            <a:ext cx="12192000" cy="279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8"/>
          <p:cNvSpPr>
            <a:spLocks noGrp="1"/>
          </p:cNvSpPr>
          <p:nvPr>
            <p:ph type="body" sz="quarter" idx="13"/>
          </p:nvPr>
        </p:nvSpPr>
        <p:spPr>
          <a:xfrm>
            <a:off x="620185" y="1430332"/>
            <a:ext cx="5228167" cy="576268"/>
          </a:xfrm>
        </p:spPr>
        <p:txBody>
          <a:bodyPr anchor="t">
            <a:noAutofit/>
          </a:bodyPr>
          <a:lstStyle>
            <a:lvl1pPr marL="0" indent="0">
              <a:buFontTx/>
              <a:buNone/>
              <a:defRPr sz="2000" i="1">
                <a:solidFill>
                  <a:schemeClr val="tx2"/>
                </a:solidFill>
              </a:defRPr>
            </a:lvl1pPr>
          </a:lstStyle>
          <a:p>
            <a:pPr lvl="0"/>
            <a:r>
              <a:rPr lang="en-US"/>
              <a:t>Edit Master text styles</a:t>
            </a:r>
          </a:p>
        </p:txBody>
      </p:sp>
      <p:sp>
        <p:nvSpPr>
          <p:cNvPr id="5" name="Chart Placeholder 4"/>
          <p:cNvSpPr>
            <a:spLocks noGrp="1"/>
          </p:cNvSpPr>
          <p:nvPr>
            <p:ph type="chart" sz="quarter" idx="17"/>
          </p:nvPr>
        </p:nvSpPr>
        <p:spPr>
          <a:xfrm>
            <a:off x="6354940" y="1430339"/>
            <a:ext cx="5238749" cy="4422775"/>
          </a:xfrm>
        </p:spPr>
        <p:txBody>
          <a:bodyPr/>
          <a:lstStyle/>
          <a:p>
            <a:r>
              <a:rPr lang="en-US" dirty="0"/>
              <a:t>Click icon to add chart</a:t>
            </a:r>
          </a:p>
        </p:txBody>
      </p:sp>
      <p:sp>
        <p:nvSpPr>
          <p:cNvPr id="49" name="Freeform 6"/>
          <p:cNvSpPr>
            <a:spLocks/>
          </p:cNvSpPr>
          <p:nvPr/>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1" name="Slide Number Placeholder 5"/>
          <p:cNvSpPr>
            <a:spLocks noGrp="1"/>
          </p:cNvSpPr>
          <p:nvPr>
            <p:ph type="sldNum" sz="quarter" idx="12"/>
          </p:nvPr>
        </p:nvSpPr>
        <p:spPr>
          <a:xfrm>
            <a:off x="8726312" y="6039171"/>
            <a:ext cx="2856089" cy="365125"/>
          </a:xfrm>
        </p:spPr>
        <p:txBody>
          <a:bodyPr/>
          <a:lstStyle/>
          <a:p>
            <a:fld id="{774C80E0-51E1-4ED4-A8DD-877C268B69AD}" type="slidenum">
              <a:rPr lang="en-US" smtClean="0"/>
              <a:t>‹#›</a:t>
            </a:fld>
            <a:endParaRPr lang="en-US" dirty="0"/>
          </a:p>
        </p:txBody>
      </p:sp>
      <p:cxnSp>
        <p:nvCxnSpPr>
          <p:cNvPr id="52" name="Straight Connector 51"/>
          <p:cNvCxnSpPr/>
          <p:nvPr/>
        </p:nvCxnSpPr>
        <p:spPr>
          <a:xfrm>
            <a:off x="6096000" y="1531928"/>
            <a:ext cx="0" cy="431642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386" y="6076478"/>
            <a:ext cx="129434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78044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Content + Char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1000"/>
            <a:ext cx="10972800" cy="812800"/>
          </a:xfrm>
        </p:spPr>
        <p:txBody>
          <a:bodyPr anchor="b">
            <a:noAutofit/>
          </a:bodyPr>
          <a:lstStyle>
            <a:lvl1pPr algn="l" defTabSz="914400" rtl="0" eaLnBrk="1" latinLnBrk="0" hangingPunct="1">
              <a:spcBef>
                <a:spcPct val="0"/>
              </a:spcBef>
              <a:buNone/>
              <a:defRPr lang="en-US" sz="2800" b="1" kern="1200" spc="150" baseline="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09601" y="2125134"/>
            <a:ext cx="5238044" cy="3727980"/>
          </a:xfrm>
        </p:spPr>
        <p:txBody>
          <a:bodyPr>
            <a:normAutofit/>
          </a:bodyPr>
          <a:lstStyle>
            <a:lvl1pPr marL="0" indent="0" algn="l" defTabSz="914400" rtl="0" eaLnBrk="1" latinLnBrk="0" hangingPunct="1">
              <a:spcBef>
                <a:spcPct val="20000"/>
              </a:spcBef>
              <a:buFontTx/>
              <a:buNone/>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chemeClr val="accent2">
                    <a:lumMod val="75000"/>
                  </a:schemeClr>
                </a:solidFill>
                <a:latin typeface="Cambria" panose="02040503050406030204" pitchFamily="18" charset="0"/>
                <a:ea typeface="+mn-ea"/>
                <a:cs typeface="Arial" panose="020B0604020202020204" pitchFamily="34" charset="0"/>
              </a:defRPr>
            </a:lvl4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9" name="Text Placeholder 8"/>
          <p:cNvSpPr>
            <a:spLocks noGrp="1"/>
          </p:cNvSpPr>
          <p:nvPr>
            <p:ph type="body" sz="quarter" idx="13"/>
          </p:nvPr>
        </p:nvSpPr>
        <p:spPr>
          <a:xfrm>
            <a:off x="620185" y="1430332"/>
            <a:ext cx="5228167" cy="576268"/>
          </a:xfrm>
        </p:spPr>
        <p:txBody>
          <a:bodyPr anchor="t">
            <a:noAutofit/>
          </a:bodyPr>
          <a:lstStyle>
            <a:lvl1pPr marL="0" indent="0">
              <a:buFontTx/>
              <a:buNone/>
              <a:defRPr sz="2000" i="1">
                <a:solidFill>
                  <a:schemeClr val="tx2"/>
                </a:solidFill>
              </a:defRPr>
            </a:lvl1pPr>
          </a:lstStyle>
          <a:p>
            <a:pPr lvl="0"/>
            <a:r>
              <a:rPr lang="en-US"/>
              <a:t>Edit Master text styles</a:t>
            </a:r>
          </a:p>
        </p:txBody>
      </p:sp>
      <p:cxnSp>
        <p:nvCxnSpPr>
          <p:cNvPr id="14" name="Straight Connector 13"/>
          <p:cNvCxnSpPr/>
          <p:nvPr/>
        </p:nvCxnSpPr>
        <p:spPr>
          <a:xfrm>
            <a:off x="6096000" y="1531927"/>
            <a:ext cx="0" cy="432118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Chart Placeholder 4"/>
          <p:cNvSpPr>
            <a:spLocks noGrp="1"/>
          </p:cNvSpPr>
          <p:nvPr>
            <p:ph type="chart" sz="quarter" idx="17"/>
          </p:nvPr>
        </p:nvSpPr>
        <p:spPr>
          <a:xfrm>
            <a:off x="6354940" y="1430339"/>
            <a:ext cx="5238749" cy="4422775"/>
          </a:xfrm>
        </p:spPr>
        <p:txBody>
          <a:bodyPr/>
          <a:lstStyle/>
          <a:p>
            <a:r>
              <a:rPr lang="en-US" dirty="0"/>
              <a:t>Click icon to add chart</a:t>
            </a:r>
          </a:p>
        </p:txBody>
      </p:sp>
      <p:sp>
        <p:nvSpPr>
          <p:cNvPr id="49" name="Freeform 6"/>
          <p:cNvSpPr>
            <a:spLocks/>
          </p:cNvSpPr>
          <p:nvPr/>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1" name="Slide Number Placeholder 5"/>
          <p:cNvSpPr>
            <a:spLocks noGrp="1"/>
          </p:cNvSpPr>
          <p:nvPr>
            <p:ph type="sldNum" sz="quarter" idx="12"/>
          </p:nvPr>
        </p:nvSpPr>
        <p:spPr>
          <a:xfrm>
            <a:off x="8726312" y="6039171"/>
            <a:ext cx="2856089" cy="365125"/>
          </a:xfrm>
        </p:spPr>
        <p:txBody>
          <a:bodyPr/>
          <a:lstStyle/>
          <a:p>
            <a:fld id="{774C80E0-51E1-4ED4-A8DD-877C268B69AD}" type="slidenum">
              <a:rPr lang="en-US" smtClean="0"/>
              <a:t>‹#›</a:t>
            </a:fld>
            <a:endParaRPr lang="en-US"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386" y="6076478"/>
            <a:ext cx="129434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8977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3 Column_with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1000"/>
            <a:ext cx="10972800" cy="812800"/>
          </a:xfrm>
        </p:spPr>
        <p:txBody>
          <a:bodyPr anchor="b">
            <a:noAutofit/>
          </a:bodyPr>
          <a:lstStyle>
            <a:lvl1pPr algn="l" defTabSz="914400" rtl="0" eaLnBrk="1" latinLnBrk="0" hangingPunct="1">
              <a:spcBef>
                <a:spcPct val="0"/>
              </a:spcBef>
              <a:buNone/>
              <a:defRPr lang="en-US" sz="2800" b="1" kern="1200" spc="150" baseline="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09601" y="2243662"/>
            <a:ext cx="3386667" cy="3609452"/>
          </a:xfrm>
        </p:spPr>
        <p:txBody>
          <a:bodyPr>
            <a:normAutofit/>
          </a:bodyPr>
          <a:lstStyle>
            <a:lvl1pPr marL="0" indent="0" algn="l" defTabSz="914400" rtl="0" eaLnBrk="1" latinLnBrk="0" hangingPunct="1">
              <a:spcBef>
                <a:spcPct val="20000"/>
              </a:spcBef>
              <a:buFontTx/>
              <a:buNone/>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chemeClr val="accent2">
                    <a:lumMod val="75000"/>
                  </a:schemeClr>
                </a:solidFill>
                <a:latin typeface="Cambria" panose="02040503050406030204" pitchFamily="18" charset="0"/>
                <a:ea typeface="+mn-ea"/>
                <a:cs typeface="Arial" panose="020B0604020202020204" pitchFamily="34" charset="0"/>
              </a:defRPr>
            </a:lvl4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8" name="Rectangle 7"/>
          <p:cNvSpPr/>
          <p:nvPr/>
        </p:nvSpPr>
        <p:spPr>
          <a:xfrm>
            <a:off x="0" y="0"/>
            <a:ext cx="12192000" cy="279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Text Placeholder 8"/>
          <p:cNvSpPr>
            <a:spLocks noGrp="1"/>
          </p:cNvSpPr>
          <p:nvPr>
            <p:ph type="body" sz="quarter" idx="13"/>
          </p:nvPr>
        </p:nvSpPr>
        <p:spPr>
          <a:xfrm>
            <a:off x="620184" y="1430332"/>
            <a:ext cx="3352800" cy="812800"/>
          </a:xfrm>
        </p:spPr>
        <p:txBody>
          <a:bodyPr anchor="t">
            <a:noAutofit/>
          </a:bodyPr>
          <a:lstStyle>
            <a:lvl1pPr marL="0" indent="0">
              <a:buFontTx/>
              <a:buNone/>
              <a:defRPr sz="2000" i="1">
                <a:solidFill>
                  <a:schemeClr val="tx2"/>
                </a:solidFill>
              </a:defRPr>
            </a:lvl1pPr>
          </a:lstStyle>
          <a:p>
            <a:pPr lvl="0"/>
            <a:r>
              <a:rPr lang="en-US"/>
              <a:t>Edit Master text styles</a:t>
            </a:r>
          </a:p>
        </p:txBody>
      </p:sp>
      <p:cxnSp>
        <p:nvCxnSpPr>
          <p:cNvPr id="14" name="Straight Connector 13"/>
          <p:cNvCxnSpPr/>
          <p:nvPr/>
        </p:nvCxnSpPr>
        <p:spPr>
          <a:xfrm>
            <a:off x="4199468" y="1531927"/>
            <a:ext cx="0" cy="432118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Content Placeholder 2"/>
          <p:cNvSpPr>
            <a:spLocks noGrp="1"/>
          </p:cNvSpPr>
          <p:nvPr>
            <p:ph idx="14" hasCustomPrompt="1"/>
          </p:nvPr>
        </p:nvSpPr>
        <p:spPr>
          <a:xfrm>
            <a:off x="4402671" y="2243662"/>
            <a:ext cx="3386667" cy="3609452"/>
          </a:xfrm>
        </p:spPr>
        <p:txBody>
          <a:bodyPr>
            <a:normAutofit/>
          </a:bodyPr>
          <a:lstStyle>
            <a:lvl1pPr marL="0" indent="0" algn="l" defTabSz="914400" rtl="0" eaLnBrk="1" latinLnBrk="0" hangingPunct="1">
              <a:spcBef>
                <a:spcPct val="20000"/>
              </a:spcBef>
              <a:buFontTx/>
              <a:buNone/>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chemeClr val="accent2">
                    <a:lumMod val="75000"/>
                  </a:schemeClr>
                </a:solidFill>
                <a:latin typeface="Cambria" panose="02040503050406030204" pitchFamily="18" charset="0"/>
                <a:ea typeface="+mn-ea"/>
                <a:cs typeface="Arial" panose="020B0604020202020204" pitchFamily="34" charset="0"/>
              </a:defRPr>
            </a:lvl4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50" name="Text Placeholder 8"/>
          <p:cNvSpPr>
            <a:spLocks noGrp="1"/>
          </p:cNvSpPr>
          <p:nvPr>
            <p:ph type="body" sz="quarter" idx="15"/>
          </p:nvPr>
        </p:nvSpPr>
        <p:spPr>
          <a:xfrm>
            <a:off x="4419604" y="1430332"/>
            <a:ext cx="3352800" cy="812800"/>
          </a:xfrm>
        </p:spPr>
        <p:txBody>
          <a:bodyPr anchor="t">
            <a:noAutofit/>
          </a:bodyPr>
          <a:lstStyle>
            <a:lvl1pPr marL="0" indent="0">
              <a:buFontTx/>
              <a:buNone/>
              <a:defRPr sz="2000" i="1">
                <a:solidFill>
                  <a:schemeClr val="tx2"/>
                </a:solidFill>
              </a:defRPr>
            </a:lvl1pPr>
          </a:lstStyle>
          <a:p>
            <a:pPr lvl="0"/>
            <a:r>
              <a:rPr lang="en-US"/>
              <a:t>Edit Master text styles</a:t>
            </a:r>
          </a:p>
        </p:txBody>
      </p:sp>
      <p:cxnSp>
        <p:nvCxnSpPr>
          <p:cNvPr id="51" name="Straight Connector 50"/>
          <p:cNvCxnSpPr/>
          <p:nvPr/>
        </p:nvCxnSpPr>
        <p:spPr>
          <a:xfrm>
            <a:off x="7981948" y="1531927"/>
            <a:ext cx="0" cy="432118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Content Placeholder 2"/>
          <p:cNvSpPr>
            <a:spLocks noGrp="1"/>
          </p:cNvSpPr>
          <p:nvPr>
            <p:ph idx="16" hasCustomPrompt="1"/>
          </p:nvPr>
        </p:nvSpPr>
        <p:spPr>
          <a:xfrm>
            <a:off x="8185151" y="2243662"/>
            <a:ext cx="3386667" cy="3609452"/>
          </a:xfrm>
        </p:spPr>
        <p:txBody>
          <a:bodyPr>
            <a:normAutofit/>
          </a:bodyPr>
          <a:lstStyle>
            <a:lvl1pPr marL="0" indent="0" algn="l" defTabSz="914400" rtl="0" eaLnBrk="1" latinLnBrk="0" hangingPunct="1">
              <a:spcBef>
                <a:spcPct val="20000"/>
              </a:spcBef>
              <a:buFontTx/>
              <a:buNone/>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chemeClr val="accent2">
                    <a:lumMod val="75000"/>
                  </a:schemeClr>
                </a:solidFill>
                <a:latin typeface="Cambria" panose="02040503050406030204" pitchFamily="18" charset="0"/>
                <a:ea typeface="+mn-ea"/>
                <a:cs typeface="Arial" panose="020B0604020202020204" pitchFamily="34" charset="0"/>
              </a:defRPr>
            </a:lvl4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53" name="Text Placeholder 8"/>
          <p:cNvSpPr>
            <a:spLocks noGrp="1"/>
          </p:cNvSpPr>
          <p:nvPr>
            <p:ph type="body" sz="quarter" idx="17"/>
          </p:nvPr>
        </p:nvSpPr>
        <p:spPr>
          <a:xfrm>
            <a:off x="8202084" y="1430332"/>
            <a:ext cx="3352800" cy="812800"/>
          </a:xfrm>
        </p:spPr>
        <p:txBody>
          <a:bodyPr anchor="t">
            <a:noAutofit/>
          </a:bodyPr>
          <a:lstStyle>
            <a:lvl1pPr marL="0" indent="0">
              <a:buFontTx/>
              <a:buNone/>
              <a:defRPr sz="2000" i="1">
                <a:solidFill>
                  <a:schemeClr val="tx2"/>
                </a:solidFill>
              </a:defRPr>
            </a:lvl1pPr>
          </a:lstStyle>
          <a:p>
            <a:pPr lvl="0"/>
            <a:r>
              <a:rPr lang="en-US"/>
              <a:t>Edit Master text styles</a:t>
            </a:r>
          </a:p>
        </p:txBody>
      </p:sp>
      <p:sp>
        <p:nvSpPr>
          <p:cNvPr id="54" name="Freeform 6"/>
          <p:cNvSpPr>
            <a:spLocks/>
          </p:cNvSpPr>
          <p:nvPr/>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6" name="Slide Number Placeholder 5"/>
          <p:cNvSpPr>
            <a:spLocks noGrp="1"/>
          </p:cNvSpPr>
          <p:nvPr>
            <p:ph type="sldNum" sz="quarter" idx="12"/>
          </p:nvPr>
        </p:nvSpPr>
        <p:spPr>
          <a:xfrm>
            <a:off x="8726312" y="6039171"/>
            <a:ext cx="2856089" cy="365125"/>
          </a:xfrm>
        </p:spPr>
        <p:txBody>
          <a:bodyPr/>
          <a:lstStyle/>
          <a:p>
            <a:fld id="{774C80E0-51E1-4ED4-A8DD-877C268B69AD}" type="slidenum">
              <a:rPr lang="en-US" smtClean="0"/>
              <a:t>‹#›</a:t>
            </a:fld>
            <a:endParaRPr lang="en-US" dirty="0"/>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386" y="6076478"/>
            <a:ext cx="129434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58913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Title and 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81000"/>
            <a:ext cx="10972800" cy="812800"/>
          </a:xfrm>
        </p:spPr>
        <p:txBody>
          <a:bodyPr anchor="b">
            <a:noAutofit/>
          </a:bodyPr>
          <a:lstStyle>
            <a:lvl1pPr algn="l" defTabSz="914400" rtl="0" eaLnBrk="1" latinLnBrk="0" hangingPunct="1">
              <a:spcBef>
                <a:spcPct val="0"/>
              </a:spcBef>
              <a:buNone/>
              <a:defRPr lang="en-US" sz="2800" b="1" kern="1200" spc="150" baseline="0" dirty="0">
                <a:solidFill>
                  <a:schemeClr val="tx1"/>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3" name="Content Placeholder 2"/>
          <p:cNvSpPr>
            <a:spLocks noGrp="1"/>
          </p:cNvSpPr>
          <p:nvPr>
            <p:ph idx="1" hasCustomPrompt="1"/>
          </p:nvPr>
        </p:nvSpPr>
        <p:spPr>
          <a:xfrm>
            <a:off x="609601" y="2243662"/>
            <a:ext cx="3386667" cy="3609452"/>
          </a:xfrm>
        </p:spPr>
        <p:txBody>
          <a:bodyPr>
            <a:normAutofit/>
          </a:bodyPr>
          <a:lstStyle>
            <a:lvl1pPr marL="0" indent="0" algn="l" defTabSz="914400" rtl="0" eaLnBrk="1" latinLnBrk="0" hangingPunct="1">
              <a:spcBef>
                <a:spcPct val="20000"/>
              </a:spcBef>
              <a:buFontTx/>
              <a:buNone/>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chemeClr val="accent2">
                    <a:lumMod val="75000"/>
                  </a:schemeClr>
                </a:solidFill>
                <a:latin typeface="Cambria" panose="02040503050406030204" pitchFamily="18" charset="0"/>
                <a:ea typeface="+mn-ea"/>
                <a:cs typeface="Arial" panose="020B0604020202020204" pitchFamily="34" charset="0"/>
              </a:defRPr>
            </a:lvl4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9" name="Text Placeholder 8"/>
          <p:cNvSpPr>
            <a:spLocks noGrp="1"/>
          </p:cNvSpPr>
          <p:nvPr>
            <p:ph type="body" sz="quarter" idx="13"/>
          </p:nvPr>
        </p:nvSpPr>
        <p:spPr>
          <a:xfrm>
            <a:off x="620184" y="1430332"/>
            <a:ext cx="3352800" cy="812800"/>
          </a:xfrm>
        </p:spPr>
        <p:txBody>
          <a:bodyPr anchor="t">
            <a:noAutofit/>
          </a:bodyPr>
          <a:lstStyle>
            <a:lvl1pPr marL="0" indent="0">
              <a:buFontTx/>
              <a:buNone/>
              <a:defRPr sz="2000" i="1">
                <a:solidFill>
                  <a:schemeClr val="tx2"/>
                </a:solidFill>
              </a:defRPr>
            </a:lvl1pPr>
          </a:lstStyle>
          <a:p>
            <a:pPr lvl="0"/>
            <a:r>
              <a:rPr lang="en-US"/>
              <a:t>Edit Master text styles</a:t>
            </a:r>
          </a:p>
        </p:txBody>
      </p:sp>
      <p:cxnSp>
        <p:nvCxnSpPr>
          <p:cNvPr id="14" name="Straight Connector 13"/>
          <p:cNvCxnSpPr/>
          <p:nvPr/>
        </p:nvCxnSpPr>
        <p:spPr>
          <a:xfrm>
            <a:off x="4199468" y="1531927"/>
            <a:ext cx="0" cy="432118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Content Placeholder 2"/>
          <p:cNvSpPr>
            <a:spLocks noGrp="1"/>
          </p:cNvSpPr>
          <p:nvPr>
            <p:ph idx="14" hasCustomPrompt="1"/>
          </p:nvPr>
        </p:nvSpPr>
        <p:spPr>
          <a:xfrm>
            <a:off x="4402671" y="2243662"/>
            <a:ext cx="3386667" cy="3609452"/>
          </a:xfrm>
        </p:spPr>
        <p:txBody>
          <a:bodyPr>
            <a:normAutofit/>
          </a:bodyPr>
          <a:lstStyle>
            <a:lvl1pPr marL="0" indent="0" algn="l" defTabSz="914400" rtl="0" eaLnBrk="1" latinLnBrk="0" hangingPunct="1">
              <a:spcBef>
                <a:spcPct val="20000"/>
              </a:spcBef>
              <a:buFontTx/>
              <a:buNone/>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chemeClr val="accent2">
                    <a:lumMod val="75000"/>
                  </a:schemeClr>
                </a:solidFill>
                <a:latin typeface="Cambria" panose="02040503050406030204" pitchFamily="18" charset="0"/>
                <a:ea typeface="+mn-ea"/>
                <a:cs typeface="Arial" panose="020B0604020202020204" pitchFamily="34" charset="0"/>
              </a:defRPr>
            </a:lvl4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50" name="Text Placeholder 8"/>
          <p:cNvSpPr>
            <a:spLocks noGrp="1"/>
          </p:cNvSpPr>
          <p:nvPr>
            <p:ph type="body" sz="quarter" idx="15"/>
          </p:nvPr>
        </p:nvSpPr>
        <p:spPr>
          <a:xfrm>
            <a:off x="4419604" y="1430332"/>
            <a:ext cx="3352800" cy="812800"/>
          </a:xfrm>
        </p:spPr>
        <p:txBody>
          <a:bodyPr anchor="t">
            <a:noAutofit/>
          </a:bodyPr>
          <a:lstStyle>
            <a:lvl1pPr marL="0" indent="0">
              <a:buFontTx/>
              <a:buNone/>
              <a:defRPr sz="2000" i="1">
                <a:solidFill>
                  <a:schemeClr val="tx2"/>
                </a:solidFill>
              </a:defRPr>
            </a:lvl1pPr>
          </a:lstStyle>
          <a:p>
            <a:pPr lvl="0"/>
            <a:r>
              <a:rPr lang="en-US"/>
              <a:t>Edit Master text styles</a:t>
            </a:r>
          </a:p>
        </p:txBody>
      </p:sp>
      <p:cxnSp>
        <p:nvCxnSpPr>
          <p:cNvPr id="51" name="Straight Connector 50"/>
          <p:cNvCxnSpPr/>
          <p:nvPr/>
        </p:nvCxnSpPr>
        <p:spPr>
          <a:xfrm>
            <a:off x="7981948" y="1531927"/>
            <a:ext cx="0" cy="432118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Content Placeholder 2"/>
          <p:cNvSpPr>
            <a:spLocks noGrp="1"/>
          </p:cNvSpPr>
          <p:nvPr>
            <p:ph idx="16" hasCustomPrompt="1"/>
          </p:nvPr>
        </p:nvSpPr>
        <p:spPr>
          <a:xfrm>
            <a:off x="8185151" y="2243662"/>
            <a:ext cx="3386667" cy="3609452"/>
          </a:xfrm>
        </p:spPr>
        <p:txBody>
          <a:bodyPr>
            <a:normAutofit/>
          </a:bodyPr>
          <a:lstStyle>
            <a:lvl1pPr marL="0" indent="0" algn="l" defTabSz="914400" rtl="0" eaLnBrk="1" latinLnBrk="0" hangingPunct="1">
              <a:spcBef>
                <a:spcPct val="20000"/>
              </a:spcBef>
              <a:buFontTx/>
              <a:buNone/>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1pPr>
            <a:lvl2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2pPr>
            <a:lvl3pPr algn="l" defTabSz="914400" rtl="0" eaLnBrk="1" latinLnBrk="0" hangingPunct="1">
              <a:spcBef>
                <a:spcPct val="20000"/>
              </a:spcBef>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3pPr>
            <a:lvl4pPr algn="l" defTabSz="914400" rtl="0" eaLnBrk="1" latinLnBrk="0" hangingPunct="1">
              <a:spcBef>
                <a:spcPct val="20000"/>
              </a:spcBef>
              <a:defRPr lang="en-US" sz="1800" kern="1200" dirty="0">
                <a:solidFill>
                  <a:schemeClr val="accent2">
                    <a:lumMod val="75000"/>
                  </a:schemeClr>
                </a:solidFill>
                <a:latin typeface="Cambria" panose="02040503050406030204" pitchFamily="18" charset="0"/>
                <a:ea typeface="+mn-ea"/>
                <a:cs typeface="Arial" panose="020B0604020202020204" pitchFamily="34" charset="0"/>
              </a:defRPr>
            </a:lvl4pPr>
          </a:lstStyle>
          <a:p>
            <a:pPr lvl="0"/>
            <a:r>
              <a:rPr lang="en-US" dirty="0"/>
              <a:t>Second level</a:t>
            </a:r>
          </a:p>
          <a:p>
            <a:pPr lvl="1"/>
            <a:r>
              <a:rPr lang="en-US" dirty="0"/>
              <a:t>Third level</a:t>
            </a:r>
          </a:p>
          <a:p>
            <a:pPr lvl="2"/>
            <a:r>
              <a:rPr lang="en-US" dirty="0"/>
              <a:t>Fourth level</a:t>
            </a:r>
          </a:p>
          <a:p>
            <a:pPr lvl="3"/>
            <a:r>
              <a:rPr lang="en-US" dirty="0"/>
              <a:t>Fifth level</a:t>
            </a:r>
          </a:p>
        </p:txBody>
      </p:sp>
      <p:sp>
        <p:nvSpPr>
          <p:cNvPr id="53" name="Text Placeholder 8"/>
          <p:cNvSpPr>
            <a:spLocks noGrp="1"/>
          </p:cNvSpPr>
          <p:nvPr>
            <p:ph type="body" sz="quarter" idx="17"/>
          </p:nvPr>
        </p:nvSpPr>
        <p:spPr>
          <a:xfrm>
            <a:off x="8202084" y="1430332"/>
            <a:ext cx="3352800" cy="812800"/>
          </a:xfrm>
        </p:spPr>
        <p:txBody>
          <a:bodyPr anchor="t">
            <a:noAutofit/>
          </a:bodyPr>
          <a:lstStyle>
            <a:lvl1pPr marL="0" indent="0">
              <a:buFontTx/>
              <a:buNone/>
              <a:defRPr sz="2000" i="1">
                <a:solidFill>
                  <a:schemeClr val="tx2"/>
                </a:solidFill>
              </a:defRPr>
            </a:lvl1pPr>
          </a:lstStyle>
          <a:p>
            <a:pPr lvl="0"/>
            <a:r>
              <a:rPr lang="en-US"/>
              <a:t>Edit Master text styles</a:t>
            </a:r>
          </a:p>
        </p:txBody>
      </p:sp>
      <p:sp>
        <p:nvSpPr>
          <p:cNvPr id="54" name="Freeform 6"/>
          <p:cNvSpPr>
            <a:spLocks/>
          </p:cNvSpPr>
          <p:nvPr/>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56" name="Slide Number Placeholder 5"/>
          <p:cNvSpPr>
            <a:spLocks noGrp="1"/>
          </p:cNvSpPr>
          <p:nvPr>
            <p:ph type="sldNum" sz="quarter" idx="12"/>
          </p:nvPr>
        </p:nvSpPr>
        <p:spPr>
          <a:xfrm>
            <a:off x="8726312" y="6039171"/>
            <a:ext cx="2856089" cy="365125"/>
          </a:xfrm>
        </p:spPr>
        <p:txBody>
          <a:bodyPr/>
          <a:lstStyle/>
          <a:p>
            <a:fld id="{774C80E0-51E1-4ED4-A8DD-877C268B69AD}" type="slidenum">
              <a:rPr lang="en-US" smtClean="0"/>
              <a:t>‹#›</a:t>
            </a:fld>
            <a:endParaRPr lang="en-US" dirty="0"/>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386" y="6076478"/>
            <a:ext cx="129434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41064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Blank_with header">
    <p:spTree>
      <p:nvGrpSpPr>
        <p:cNvPr id="1" name=""/>
        <p:cNvGrpSpPr/>
        <p:nvPr/>
      </p:nvGrpSpPr>
      <p:grpSpPr>
        <a:xfrm>
          <a:off x="0" y="0"/>
          <a:ext cx="0" cy="0"/>
          <a:chOff x="0" y="0"/>
          <a:chExt cx="0" cy="0"/>
        </a:xfrm>
      </p:grpSpPr>
      <p:sp>
        <p:nvSpPr>
          <p:cNvPr id="8" name="Rectangle 7"/>
          <p:cNvSpPr/>
          <p:nvPr/>
        </p:nvSpPr>
        <p:spPr>
          <a:xfrm>
            <a:off x="0" y="0"/>
            <a:ext cx="12192000" cy="279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3" name="Freeform 6"/>
          <p:cNvSpPr>
            <a:spLocks/>
          </p:cNvSpPr>
          <p:nvPr/>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5" name="Slide Number Placeholder 5"/>
          <p:cNvSpPr>
            <a:spLocks noGrp="1"/>
          </p:cNvSpPr>
          <p:nvPr>
            <p:ph type="sldNum" sz="quarter" idx="12"/>
          </p:nvPr>
        </p:nvSpPr>
        <p:spPr>
          <a:xfrm>
            <a:off x="8726312" y="6039171"/>
            <a:ext cx="2856089" cy="365125"/>
          </a:xfrm>
        </p:spPr>
        <p:txBody>
          <a:bodyPr/>
          <a:lstStyle/>
          <a:p>
            <a:fld id="{774C80E0-51E1-4ED4-A8DD-877C268B69AD}" type="slidenum">
              <a:rPr lang="en-US" smtClean="0"/>
              <a:t>‹#›</a:t>
            </a:fld>
            <a:endParaRPr lang="en-US"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386" y="6076478"/>
            <a:ext cx="129434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2946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200" b="0"/>
            </a:lvl1pPr>
          </a:lstStyle>
          <a:p>
            <a:r>
              <a:rPr lang="en-US"/>
              <a:t>Click to edit Master title style</a:t>
            </a:r>
            <a:endParaRPr/>
          </a:p>
        </p:txBody>
      </p:sp>
      <p:sp>
        <p:nvSpPr>
          <p:cNvPr id="3" name="Content Placeholder 2"/>
          <p:cNvSpPr>
            <a:spLocks noGrp="1"/>
          </p:cNvSpPr>
          <p:nvPr>
            <p:ph idx="1"/>
          </p:nvPr>
        </p:nvSpPr>
        <p:spPr>
          <a:xfrm>
            <a:off x="760413" y="685800"/>
            <a:ext cx="6858000" cy="4572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9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AF6E2C9B-5FA2-460D-9BE7-B0812FC2A6FF}" type="datetime1">
              <a:rPr lang="en-US"/>
              <a:t>4/11/2019</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148389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1_Blank_with header">
    <p:spTree>
      <p:nvGrpSpPr>
        <p:cNvPr id="1" name=""/>
        <p:cNvGrpSpPr/>
        <p:nvPr/>
      </p:nvGrpSpPr>
      <p:grpSpPr>
        <a:xfrm>
          <a:off x="0" y="0"/>
          <a:ext cx="0" cy="0"/>
          <a:chOff x="0" y="0"/>
          <a:chExt cx="0" cy="0"/>
        </a:xfrm>
      </p:grpSpPr>
      <p:sp>
        <p:nvSpPr>
          <p:cNvPr id="43" name="Freeform 6"/>
          <p:cNvSpPr>
            <a:spLocks/>
          </p:cNvSpPr>
          <p:nvPr/>
        </p:nvSpPr>
        <p:spPr bwMode="auto">
          <a:xfrm>
            <a:off x="0" y="6510339"/>
            <a:ext cx="12192000" cy="367337"/>
          </a:xfrm>
          <a:custGeom>
            <a:avLst/>
            <a:gdLst>
              <a:gd name="T0" fmla="*/ 1236 w 1236"/>
              <a:gd name="T1" fmla="*/ 0 h 50"/>
              <a:gd name="T2" fmla="*/ 1211 w 1236"/>
              <a:gd name="T3" fmla="*/ 2 h 50"/>
              <a:gd name="T4" fmla="*/ 1185 w 1236"/>
              <a:gd name="T5" fmla="*/ 0 h 50"/>
              <a:gd name="T6" fmla="*/ 1159 w 1236"/>
              <a:gd name="T7" fmla="*/ 2 h 50"/>
              <a:gd name="T8" fmla="*/ 1133 w 1236"/>
              <a:gd name="T9" fmla="*/ 0 h 50"/>
              <a:gd name="T10" fmla="*/ 1107 w 1236"/>
              <a:gd name="T11" fmla="*/ 2 h 50"/>
              <a:gd name="T12" fmla="*/ 1081 w 1236"/>
              <a:gd name="T13" fmla="*/ 0 h 50"/>
              <a:gd name="T14" fmla="*/ 1056 w 1236"/>
              <a:gd name="T15" fmla="*/ 2 h 50"/>
              <a:gd name="T16" fmla="*/ 1030 w 1236"/>
              <a:gd name="T17" fmla="*/ 0 h 50"/>
              <a:gd name="T18" fmla="*/ 1030 w 1236"/>
              <a:gd name="T19" fmla="*/ 0 h 50"/>
              <a:gd name="T20" fmla="*/ 1005 w 1236"/>
              <a:gd name="T21" fmla="*/ 2 h 50"/>
              <a:gd name="T22" fmla="*/ 979 w 1236"/>
              <a:gd name="T23" fmla="*/ 0 h 50"/>
              <a:gd name="T24" fmla="*/ 953 w 1236"/>
              <a:gd name="T25" fmla="*/ 2 h 50"/>
              <a:gd name="T26" fmla="*/ 927 w 1236"/>
              <a:gd name="T27" fmla="*/ 0 h 50"/>
              <a:gd name="T28" fmla="*/ 901 w 1236"/>
              <a:gd name="T29" fmla="*/ 2 h 50"/>
              <a:gd name="T30" fmla="*/ 875 w 1236"/>
              <a:gd name="T31" fmla="*/ 0 h 50"/>
              <a:gd name="T32" fmla="*/ 850 w 1236"/>
              <a:gd name="T33" fmla="*/ 2 h 50"/>
              <a:gd name="T34" fmla="*/ 824 w 1236"/>
              <a:gd name="T35" fmla="*/ 0 h 50"/>
              <a:gd name="T36" fmla="*/ 812 w 1236"/>
              <a:gd name="T37" fmla="*/ 1 h 50"/>
              <a:gd name="T38" fmla="*/ 786 w 1236"/>
              <a:gd name="T39" fmla="*/ 1 h 50"/>
              <a:gd name="T40" fmla="*/ 760 w 1236"/>
              <a:gd name="T41" fmla="*/ 1 h 50"/>
              <a:gd name="T42" fmla="*/ 734 w 1236"/>
              <a:gd name="T43" fmla="*/ 1 h 50"/>
              <a:gd name="T44" fmla="*/ 708 w 1236"/>
              <a:gd name="T45" fmla="*/ 1 h 50"/>
              <a:gd name="T46" fmla="*/ 682 w 1236"/>
              <a:gd name="T47" fmla="*/ 1 h 50"/>
              <a:gd name="T48" fmla="*/ 657 w 1236"/>
              <a:gd name="T49" fmla="*/ 1 h 50"/>
              <a:gd name="T50" fmla="*/ 631 w 1236"/>
              <a:gd name="T51" fmla="*/ 1 h 50"/>
              <a:gd name="T52" fmla="*/ 618 w 1236"/>
              <a:gd name="T53" fmla="*/ 0 h 50"/>
              <a:gd name="T54" fmla="*/ 593 w 1236"/>
              <a:gd name="T55" fmla="*/ 2 h 50"/>
              <a:gd name="T56" fmla="*/ 567 w 1236"/>
              <a:gd name="T57" fmla="*/ 0 h 50"/>
              <a:gd name="T58" fmla="*/ 541 w 1236"/>
              <a:gd name="T59" fmla="*/ 2 h 50"/>
              <a:gd name="T60" fmla="*/ 515 w 1236"/>
              <a:gd name="T61" fmla="*/ 0 h 50"/>
              <a:gd name="T62" fmla="*/ 489 w 1236"/>
              <a:gd name="T63" fmla="*/ 2 h 50"/>
              <a:gd name="T64" fmla="*/ 464 w 1236"/>
              <a:gd name="T65" fmla="*/ 0 h 50"/>
              <a:gd name="T66" fmla="*/ 438 w 1236"/>
              <a:gd name="T67" fmla="*/ 2 h 50"/>
              <a:gd name="T68" fmla="*/ 412 w 1236"/>
              <a:gd name="T69" fmla="*/ 0 h 50"/>
              <a:gd name="T70" fmla="*/ 387 w 1236"/>
              <a:gd name="T71" fmla="*/ 2 h 50"/>
              <a:gd name="T72" fmla="*/ 361 w 1236"/>
              <a:gd name="T73" fmla="*/ 0 h 50"/>
              <a:gd name="T74" fmla="*/ 335 w 1236"/>
              <a:gd name="T75" fmla="*/ 2 h 50"/>
              <a:gd name="T76" fmla="*/ 309 w 1236"/>
              <a:gd name="T77" fmla="*/ 0 h 50"/>
              <a:gd name="T78" fmla="*/ 284 w 1236"/>
              <a:gd name="T79" fmla="*/ 2 h 50"/>
              <a:gd name="T80" fmla="*/ 258 w 1236"/>
              <a:gd name="T81" fmla="*/ 0 h 50"/>
              <a:gd name="T82" fmla="*/ 232 w 1236"/>
              <a:gd name="T83" fmla="*/ 2 h 50"/>
              <a:gd name="T84" fmla="*/ 206 w 1236"/>
              <a:gd name="T85" fmla="*/ 0 h 50"/>
              <a:gd name="T86" fmla="*/ 206 w 1236"/>
              <a:gd name="T87" fmla="*/ 0 h 50"/>
              <a:gd name="T88" fmla="*/ 181 w 1236"/>
              <a:gd name="T89" fmla="*/ 2 h 50"/>
              <a:gd name="T90" fmla="*/ 155 w 1236"/>
              <a:gd name="T91" fmla="*/ 0 h 50"/>
              <a:gd name="T92" fmla="*/ 129 w 1236"/>
              <a:gd name="T93" fmla="*/ 2 h 50"/>
              <a:gd name="T94" fmla="*/ 103 w 1236"/>
              <a:gd name="T95" fmla="*/ 0 h 50"/>
              <a:gd name="T96" fmla="*/ 78 w 1236"/>
              <a:gd name="T97" fmla="*/ 2 h 50"/>
              <a:gd name="T98" fmla="*/ 52 w 1236"/>
              <a:gd name="T99" fmla="*/ 0 h 50"/>
              <a:gd name="T100" fmla="*/ 26 w 1236"/>
              <a:gd name="T101" fmla="*/ 2 h 50"/>
              <a:gd name="T102" fmla="*/ 0 w 1236"/>
              <a:gd name="T103" fmla="*/ 0 h 50"/>
              <a:gd name="T104" fmla="*/ 1236 w 1236"/>
              <a:gd name="T105"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0">
                <a:moveTo>
                  <a:pt x="1236" y="50"/>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0"/>
                  <a:pt x="0" y="50"/>
                  <a:pt x="0" y="50"/>
                </a:cubicBezTo>
                <a:lnTo>
                  <a:pt x="1236" y="50"/>
                </a:lnTo>
                <a:close/>
              </a:path>
            </a:pathLst>
          </a:custGeom>
          <a:solidFill>
            <a:srgbClr val="6D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45" name="Slide Number Placeholder 5"/>
          <p:cNvSpPr>
            <a:spLocks noGrp="1"/>
          </p:cNvSpPr>
          <p:nvPr>
            <p:ph type="sldNum" sz="quarter" idx="12"/>
          </p:nvPr>
        </p:nvSpPr>
        <p:spPr>
          <a:xfrm>
            <a:off x="8726312" y="6039171"/>
            <a:ext cx="2856089" cy="365125"/>
          </a:xfrm>
        </p:spPr>
        <p:txBody>
          <a:bodyPr/>
          <a:lstStyle/>
          <a:p>
            <a:fld id="{774C80E0-51E1-4ED4-A8DD-877C268B69AD}" type="slidenum">
              <a:rPr lang="en-US" smtClean="0"/>
              <a:t>‹#›</a:t>
            </a:fld>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386" y="6076478"/>
            <a:ext cx="1294340" cy="258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57453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Closing">
    <p:spTree>
      <p:nvGrpSpPr>
        <p:cNvPr id="1" name=""/>
        <p:cNvGrpSpPr/>
        <p:nvPr/>
      </p:nvGrpSpPr>
      <p:grpSpPr>
        <a:xfrm>
          <a:off x="0" y="0"/>
          <a:ext cx="0" cy="0"/>
          <a:chOff x="0" y="0"/>
          <a:chExt cx="0" cy="0"/>
        </a:xfrm>
      </p:grpSpPr>
      <p:grpSp>
        <p:nvGrpSpPr>
          <p:cNvPr id="36" name="Group 35"/>
          <p:cNvGrpSpPr/>
          <p:nvPr/>
        </p:nvGrpSpPr>
        <p:grpSpPr>
          <a:xfrm>
            <a:off x="0" y="3884359"/>
            <a:ext cx="12192000" cy="743412"/>
            <a:chOff x="2254250" y="3306763"/>
            <a:chExt cx="4635500" cy="376868"/>
          </a:xfrm>
        </p:grpSpPr>
        <p:sp>
          <p:nvSpPr>
            <p:cNvPr id="37" name="Freeform 6"/>
            <p:cNvSpPr>
              <a:spLocks/>
            </p:cNvSpPr>
            <p:nvPr/>
          </p:nvSpPr>
          <p:spPr bwMode="auto">
            <a:xfrm>
              <a:off x="2254250" y="3306763"/>
              <a:ext cx="4635500" cy="190500"/>
            </a:xfrm>
            <a:custGeom>
              <a:avLst/>
              <a:gdLst>
                <a:gd name="T0" fmla="*/ 1236 w 1236"/>
                <a:gd name="T1" fmla="*/ 0 h 51"/>
                <a:gd name="T2" fmla="*/ 1211 w 1236"/>
                <a:gd name="T3" fmla="*/ 2 h 51"/>
                <a:gd name="T4" fmla="*/ 1185 w 1236"/>
                <a:gd name="T5" fmla="*/ 0 h 51"/>
                <a:gd name="T6" fmla="*/ 1159 w 1236"/>
                <a:gd name="T7" fmla="*/ 2 h 51"/>
                <a:gd name="T8" fmla="*/ 1133 w 1236"/>
                <a:gd name="T9" fmla="*/ 0 h 51"/>
                <a:gd name="T10" fmla="*/ 1107 w 1236"/>
                <a:gd name="T11" fmla="*/ 2 h 51"/>
                <a:gd name="T12" fmla="*/ 1081 w 1236"/>
                <a:gd name="T13" fmla="*/ 0 h 51"/>
                <a:gd name="T14" fmla="*/ 1056 w 1236"/>
                <a:gd name="T15" fmla="*/ 2 h 51"/>
                <a:gd name="T16" fmla="*/ 1030 w 1236"/>
                <a:gd name="T17" fmla="*/ 0 h 51"/>
                <a:gd name="T18" fmla="*/ 1030 w 1236"/>
                <a:gd name="T19" fmla="*/ 0 h 51"/>
                <a:gd name="T20" fmla="*/ 1005 w 1236"/>
                <a:gd name="T21" fmla="*/ 2 h 51"/>
                <a:gd name="T22" fmla="*/ 979 w 1236"/>
                <a:gd name="T23" fmla="*/ 0 h 51"/>
                <a:gd name="T24" fmla="*/ 953 w 1236"/>
                <a:gd name="T25" fmla="*/ 2 h 51"/>
                <a:gd name="T26" fmla="*/ 927 w 1236"/>
                <a:gd name="T27" fmla="*/ 0 h 51"/>
                <a:gd name="T28" fmla="*/ 901 w 1236"/>
                <a:gd name="T29" fmla="*/ 2 h 51"/>
                <a:gd name="T30" fmla="*/ 875 w 1236"/>
                <a:gd name="T31" fmla="*/ 0 h 51"/>
                <a:gd name="T32" fmla="*/ 850 w 1236"/>
                <a:gd name="T33" fmla="*/ 2 h 51"/>
                <a:gd name="T34" fmla="*/ 824 w 1236"/>
                <a:gd name="T35" fmla="*/ 0 h 51"/>
                <a:gd name="T36" fmla="*/ 812 w 1236"/>
                <a:gd name="T37" fmla="*/ 1 h 51"/>
                <a:gd name="T38" fmla="*/ 786 w 1236"/>
                <a:gd name="T39" fmla="*/ 1 h 51"/>
                <a:gd name="T40" fmla="*/ 760 w 1236"/>
                <a:gd name="T41" fmla="*/ 1 h 51"/>
                <a:gd name="T42" fmla="*/ 734 w 1236"/>
                <a:gd name="T43" fmla="*/ 1 h 51"/>
                <a:gd name="T44" fmla="*/ 708 w 1236"/>
                <a:gd name="T45" fmla="*/ 1 h 51"/>
                <a:gd name="T46" fmla="*/ 682 w 1236"/>
                <a:gd name="T47" fmla="*/ 1 h 51"/>
                <a:gd name="T48" fmla="*/ 657 w 1236"/>
                <a:gd name="T49" fmla="*/ 1 h 51"/>
                <a:gd name="T50" fmla="*/ 631 w 1236"/>
                <a:gd name="T51" fmla="*/ 1 h 51"/>
                <a:gd name="T52" fmla="*/ 618 w 1236"/>
                <a:gd name="T53" fmla="*/ 0 h 51"/>
                <a:gd name="T54" fmla="*/ 593 w 1236"/>
                <a:gd name="T55" fmla="*/ 2 h 51"/>
                <a:gd name="T56" fmla="*/ 567 w 1236"/>
                <a:gd name="T57" fmla="*/ 0 h 51"/>
                <a:gd name="T58" fmla="*/ 541 w 1236"/>
                <a:gd name="T59" fmla="*/ 2 h 51"/>
                <a:gd name="T60" fmla="*/ 515 w 1236"/>
                <a:gd name="T61" fmla="*/ 0 h 51"/>
                <a:gd name="T62" fmla="*/ 489 w 1236"/>
                <a:gd name="T63" fmla="*/ 2 h 51"/>
                <a:gd name="T64" fmla="*/ 464 w 1236"/>
                <a:gd name="T65" fmla="*/ 0 h 51"/>
                <a:gd name="T66" fmla="*/ 438 w 1236"/>
                <a:gd name="T67" fmla="*/ 2 h 51"/>
                <a:gd name="T68" fmla="*/ 412 w 1236"/>
                <a:gd name="T69" fmla="*/ 0 h 51"/>
                <a:gd name="T70" fmla="*/ 387 w 1236"/>
                <a:gd name="T71" fmla="*/ 2 h 51"/>
                <a:gd name="T72" fmla="*/ 361 w 1236"/>
                <a:gd name="T73" fmla="*/ 0 h 51"/>
                <a:gd name="T74" fmla="*/ 335 w 1236"/>
                <a:gd name="T75" fmla="*/ 2 h 51"/>
                <a:gd name="T76" fmla="*/ 309 w 1236"/>
                <a:gd name="T77" fmla="*/ 0 h 51"/>
                <a:gd name="T78" fmla="*/ 284 w 1236"/>
                <a:gd name="T79" fmla="*/ 2 h 51"/>
                <a:gd name="T80" fmla="*/ 258 w 1236"/>
                <a:gd name="T81" fmla="*/ 0 h 51"/>
                <a:gd name="T82" fmla="*/ 232 w 1236"/>
                <a:gd name="T83" fmla="*/ 2 h 51"/>
                <a:gd name="T84" fmla="*/ 206 w 1236"/>
                <a:gd name="T85" fmla="*/ 0 h 51"/>
                <a:gd name="T86" fmla="*/ 206 w 1236"/>
                <a:gd name="T87" fmla="*/ 0 h 51"/>
                <a:gd name="T88" fmla="*/ 181 w 1236"/>
                <a:gd name="T89" fmla="*/ 2 h 51"/>
                <a:gd name="T90" fmla="*/ 155 w 1236"/>
                <a:gd name="T91" fmla="*/ 0 h 51"/>
                <a:gd name="T92" fmla="*/ 129 w 1236"/>
                <a:gd name="T93" fmla="*/ 2 h 51"/>
                <a:gd name="T94" fmla="*/ 103 w 1236"/>
                <a:gd name="T95" fmla="*/ 0 h 51"/>
                <a:gd name="T96" fmla="*/ 78 w 1236"/>
                <a:gd name="T97" fmla="*/ 2 h 51"/>
                <a:gd name="T98" fmla="*/ 52 w 1236"/>
                <a:gd name="T99" fmla="*/ 0 h 51"/>
                <a:gd name="T100" fmla="*/ 26 w 1236"/>
                <a:gd name="T101" fmla="*/ 2 h 51"/>
                <a:gd name="T102" fmla="*/ 0 w 1236"/>
                <a:gd name="T103" fmla="*/ 0 h 51"/>
                <a:gd name="T104" fmla="*/ 1236 w 1236"/>
                <a:gd name="T105"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36" h="51">
                  <a:moveTo>
                    <a:pt x="1236" y="51"/>
                  </a:moveTo>
                  <a:cubicBezTo>
                    <a:pt x="1236" y="0"/>
                    <a:pt x="1236" y="0"/>
                    <a:pt x="1236" y="0"/>
                  </a:cubicBezTo>
                  <a:cubicBezTo>
                    <a:pt x="1229" y="0"/>
                    <a:pt x="1227" y="0"/>
                    <a:pt x="1224" y="1"/>
                  </a:cubicBezTo>
                  <a:cubicBezTo>
                    <a:pt x="1220" y="1"/>
                    <a:pt x="1218" y="2"/>
                    <a:pt x="1211" y="2"/>
                  </a:cubicBezTo>
                  <a:cubicBezTo>
                    <a:pt x="1204" y="2"/>
                    <a:pt x="1201" y="1"/>
                    <a:pt x="1198" y="1"/>
                  </a:cubicBezTo>
                  <a:cubicBezTo>
                    <a:pt x="1194" y="0"/>
                    <a:pt x="1192" y="0"/>
                    <a:pt x="1185" y="0"/>
                  </a:cubicBezTo>
                  <a:cubicBezTo>
                    <a:pt x="1178" y="0"/>
                    <a:pt x="1175" y="0"/>
                    <a:pt x="1172" y="1"/>
                  </a:cubicBezTo>
                  <a:cubicBezTo>
                    <a:pt x="1168" y="1"/>
                    <a:pt x="1166" y="2"/>
                    <a:pt x="1159" y="2"/>
                  </a:cubicBezTo>
                  <a:cubicBezTo>
                    <a:pt x="1152" y="2"/>
                    <a:pt x="1150" y="1"/>
                    <a:pt x="1146" y="1"/>
                  </a:cubicBezTo>
                  <a:cubicBezTo>
                    <a:pt x="1143" y="0"/>
                    <a:pt x="1140" y="0"/>
                    <a:pt x="1133" y="0"/>
                  </a:cubicBezTo>
                  <a:cubicBezTo>
                    <a:pt x="1126" y="0"/>
                    <a:pt x="1124" y="0"/>
                    <a:pt x="1120" y="1"/>
                  </a:cubicBezTo>
                  <a:cubicBezTo>
                    <a:pt x="1117" y="1"/>
                    <a:pt x="1114" y="2"/>
                    <a:pt x="1107" y="2"/>
                  </a:cubicBezTo>
                  <a:cubicBezTo>
                    <a:pt x="1100" y="2"/>
                    <a:pt x="1098" y="1"/>
                    <a:pt x="1094" y="1"/>
                  </a:cubicBezTo>
                  <a:cubicBezTo>
                    <a:pt x="1091" y="0"/>
                    <a:pt x="1089" y="0"/>
                    <a:pt x="1081" y="0"/>
                  </a:cubicBezTo>
                  <a:cubicBezTo>
                    <a:pt x="1074" y="0"/>
                    <a:pt x="1072" y="0"/>
                    <a:pt x="1068" y="1"/>
                  </a:cubicBezTo>
                  <a:cubicBezTo>
                    <a:pt x="1065" y="1"/>
                    <a:pt x="1063" y="2"/>
                    <a:pt x="1056" y="2"/>
                  </a:cubicBezTo>
                  <a:cubicBezTo>
                    <a:pt x="1048" y="2"/>
                    <a:pt x="1046" y="1"/>
                    <a:pt x="1043" y="1"/>
                  </a:cubicBezTo>
                  <a:cubicBezTo>
                    <a:pt x="1039" y="0"/>
                    <a:pt x="1037" y="0"/>
                    <a:pt x="1030" y="0"/>
                  </a:cubicBezTo>
                  <a:cubicBezTo>
                    <a:pt x="1030" y="0"/>
                    <a:pt x="1030" y="0"/>
                    <a:pt x="1030" y="0"/>
                  </a:cubicBezTo>
                  <a:cubicBezTo>
                    <a:pt x="1030" y="0"/>
                    <a:pt x="1030" y="0"/>
                    <a:pt x="1030" y="0"/>
                  </a:cubicBezTo>
                  <a:cubicBezTo>
                    <a:pt x="1023" y="0"/>
                    <a:pt x="1021" y="0"/>
                    <a:pt x="1018" y="1"/>
                  </a:cubicBezTo>
                  <a:cubicBezTo>
                    <a:pt x="1014" y="1"/>
                    <a:pt x="1012" y="2"/>
                    <a:pt x="1005" y="2"/>
                  </a:cubicBezTo>
                  <a:cubicBezTo>
                    <a:pt x="998" y="2"/>
                    <a:pt x="995" y="1"/>
                    <a:pt x="992" y="1"/>
                  </a:cubicBezTo>
                  <a:cubicBezTo>
                    <a:pt x="988" y="0"/>
                    <a:pt x="986" y="0"/>
                    <a:pt x="979" y="0"/>
                  </a:cubicBezTo>
                  <a:cubicBezTo>
                    <a:pt x="972" y="0"/>
                    <a:pt x="969" y="0"/>
                    <a:pt x="966" y="1"/>
                  </a:cubicBezTo>
                  <a:cubicBezTo>
                    <a:pt x="962" y="1"/>
                    <a:pt x="960" y="2"/>
                    <a:pt x="953" y="2"/>
                  </a:cubicBezTo>
                  <a:cubicBezTo>
                    <a:pt x="946" y="2"/>
                    <a:pt x="944" y="1"/>
                    <a:pt x="940" y="1"/>
                  </a:cubicBezTo>
                  <a:cubicBezTo>
                    <a:pt x="937" y="0"/>
                    <a:pt x="934" y="0"/>
                    <a:pt x="927" y="0"/>
                  </a:cubicBezTo>
                  <a:cubicBezTo>
                    <a:pt x="920" y="0"/>
                    <a:pt x="918" y="0"/>
                    <a:pt x="914" y="1"/>
                  </a:cubicBezTo>
                  <a:cubicBezTo>
                    <a:pt x="911" y="1"/>
                    <a:pt x="908" y="2"/>
                    <a:pt x="901" y="2"/>
                  </a:cubicBezTo>
                  <a:cubicBezTo>
                    <a:pt x="894" y="2"/>
                    <a:pt x="892" y="1"/>
                    <a:pt x="888" y="1"/>
                  </a:cubicBezTo>
                  <a:cubicBezTo>
                    <a:pt x="885" y="0"/>
                    <a:pt x="883" y="0"/>
                    <a:pt x="875" y="0"/>
                  </a:cubicBezTo>
                  <a:cubicBezTo>
                    <a:pt x="868" y="0"/>
                    <a:pt x="866" y="0"/>
                    <a:pt x="863" y="1"/>
                  </a:cubicBezTo>
                  <a:cubicBezTo>
                    <a:pt x="859" y="1"/>
                    <a:pt x="857" y="2"/>
                    <a:pt x="850" y="2"/>
                  </a:cubicBezTo>
                  <a:cubicBezTo>
                    <a:pt x="842" y="2"/>
                    <a:pt x="840" y="1"/>
                    <a:pt x="837" y="1"/>
                  </a:cubicBezTo>
                  <a:cubicBezTo>
                    <a:pt x="833" y="0"/>
                    <a:pt x="831" y="0"/>
                    <a:pt x="824" y="0"/>
                  </a:cubicBezTo>
                  <a:cubicBezTo>
                    <a:pt x="824" y="0"/>
                    <a:pt x="824" y="0"/>
                    <a:pt x="824" y="0"/>
                  </a:cubicBezTo>
                  <a:cubicBezTo>
                    <a:pt x="817" y="0"/>
                    <a:pt x="815" y="0"/>
                    <a:pt x="812" y="1"/>
                  </a:cubicBezTo>
                  <a:cubicBezTo>
                    <a:pt x="808" y="1"/>
                    <a:pt x="806" y="2"/>
                    <a:pt x="799" y="2"/>
                  </a:cubicBezTo>
                  <a:cubicBezTo>
                    <a:pt x="792" y="2"/>
                    <a:pt x="789" y="1"/>
                    <a:pt x="786" y="1"/>
                  </a:cubicBezTo>
                  <a:cubicBezTo>
                    <a:pt x="782" y="0"/>
                    <a:pt x="780" y="0"/>
                    <a:pt x="773" y="0"/>
                  </a:cubicBezTo>
                  <a:cubicBezTo>
                    <a:pt x="766" y="0"/>
                    <a:pt x="764" y="0"/>
                    <a:pt x="760" y="1"/>
                  </a:cubicBezTo>
                  <a:cubicBezTo>
                    <a:pt x="757" y="1"/>
                    <a:pt x="754" y="2"/>
                    <a:pt x="747" y="2"/>
                  </a:cubicBezTo>
                  <a:cubicBezTo>
                    <a:pt x="740" y="2"/>
                    <a:pt x="738" y="1"/>
                    <a:pt x="734" y="1"/>
                  </a:cubicBezTo>
                  <a:cubicBezTo>
                    <a:pt x="731" y="0"/>
                    <a:pt x="728" y="0"/>
                    <a:pt x="721" y="0"/>
                  </a:cubicBezTo>
                  <a:cubicBezTo>
                    <a:pt x="714" y="0"/>
                    <a:pt x="712" y="0"/>
                    <a:pt x="708" y="1"/>
                  </a:cubicBezTo>
                  <a:cubicBezTo>
                    <a:pt x="705" y="1"/>
                    <a:pt x="703" y="2"/>
                    <a:pt x="695" y="2"/>
                  </a:cubicBezTo>
                  <a:cubicBezTo>
                    <a:pt x="688" y="2"/>
                    <a:pt x="686" y="1"/>
                    <a:pt x="682" y="1"/>
                  </a:cubicBezTo>
                  <a:cubicBezTo>
                    <a:pt x="679" y="0"/>
                    <a:pt x="677" y="0"/>
                    <a:pt x="670" y="0"/>
                  </a:cubicBezTo>
                  <a:cubicBezTo>
                    <a:pt x="662" y="0"/>
                    <a:pt x="660" y="0"/>
                    <a:pt x="657" y="1"/>
                  </a:cubicBezTo>
                  <a:cubicBezTo>
                    <a:pt x="653" y="1"/>
                    <a:pt x="651" y="2"/>
                    <a:pt x="644" y="2"/>
                  </a:cubicBezTo>
                  <a:cubicBezTo>
                    <a:pt x="637" y="2"/>
                    <a:pt x="634" y="1"/>
                    <a:pt x="631" y="1"/>
                  </a:cubicBezTo>
                  <a:cubicBezTo>
                    <a:pt x="627" y="0"/>
                    <a:pt x="625" y="0"/>
                    <a:pt x="618" y="0"/>
                  </a:cubicBezTo>
                  <a:cubicBezTo>
                    <a:pt x="618" y="0"/>
                    <a:pt x="618" y="0"/>
                    <a:pt x="618" y="0"/>
                  </a:cubicBezTo>
                  <a:cubicBezTo>
                    <a:pt x="611" y="0"/>
                    <a:pt x="609" y="0"/>
                    <a:pt x="606" y="1"/>
                  </a:cubicBezTo>
                  <a:cubicBezTo>
                    <a:pt x="602" y="1"/>
                    <a:pt x="600" y="2"/>
                    <a:pt x="593" y="2"/>
                  </a:cubicBezTo>
                  <a:cubicBezTo>
                    <a:pt x="586" y="2"/>
                    <a:pt x="583" y="1"/>
                    <a:pt x="580" y="1"/>
                  </a:cubicBezTo>
                  <a:cubicBezTo>
                    <a:pt x="576" y="0"/>
                    <a:pt x="574" y="0"/>
                    <a:pt x="567" y="0"/>
                  </a:cubicBezTo>
                  <a:cubicBezTo>
                    <a:pt x="560" y="0"/>
                    <a:pt x="558" y="0"/>
                    <a:pt x="554" y="1"/>
                  </a:cubicBezTo>
                  <a:cubicBezTo>
                    <a:pt x="551" y="1"/>
                    <a:pt x="548" y="2"/>
                    <a:pt x="541" y="2"/>
                  </a:cubicBezTo>
                  <a:cubicBezTo>
                    <a:pt x="534" y="2"/>
                    <a:pt x="532" y="1"/>
                    <a:pt x="528" y="1"/>
                  </a:cubicBezTo>
                  <a:cubicBezTo>
                    <a:pt x="525" y="0"/>
                    <a:pt x="522" y="0"/>
                    <a:pt x="515" y="0"/>
                  </a:cubicBezTo>
                  <a:cubicBezTo>
                    <a:pt x="508" y="0"/>
                    <a:pt x="506" y="0"/>
                    <a:pt x="502" y="1"/>
                  </a:cubicBezTo>
                  <a:cubicBezTo>
                    <a:pt x="499" y="1"/>
                    <a:pt x="497" y="2"/>
                    <a:pt x="489" y="2"/>
                  </a:cubicBezTo>
                  <a:cubicBezTo>
                    <a:pt x="482" y="2"/>
                    <a:pt x="480" y="1"/>
                    <a:pt x="477" y="1"/>
                  </a:cubicBezTo>
                  <a:cubicBezTo>
                    <a:pt x="473" y="0"/>
                    <a:pt x="471" y="0"/>
                    <a:pt x="464" y="0"/>
                  </a:cubicBezTo>
                  <a:cubicBezTo>
                    <a:pt x="456" y="0"/>
                    <a:pt x="454" y="0"/>
                    <a:pt x="451" y="1"/>
                  </a:cubicBezTo>
                  <a:cubicBezTo>
                    <a:pt x="447" y="1"/>
                    <a:pt x="445" y="2"/>
                    <a:pt x="438" y="2"/>
                  </a:cubicBezTo>
                  <a:cubicBezTo>
                    <a:pt x="431" y="2"/>
                    <a:pt x="428" y="1"/>
                    <a:pt x="425" y="1"/>
                  </a:cubicBezTo>
                  <a:cubicBezTo>
                    <a:pt x="421" y="0"/>
                    <a:pt x="419" y="0"/>
                    <a:pt x="412" y="0"/>
                  </a:cubicBezTo>
                  <a:cubicBezTo>
                    <a:pt x="405" y="0"/>
                    <a:pt x="403" y="0"/>
                    <a:pt x="400" y="1"/>
                  </a:cubicBezTo>
                  <a:cubicBezTo>
                    <a:pt x="396" y="1"/>
                    <a:pt x="394" y="2"/>
                    <a:pt x="387" y="2"/>
                  </a:cubicBezTo>
                  <a:cubicBezTo>
                    <a:pt x="380" y="2"/>
                    <a:pt x="377" y="1"/>
                    <a:pt x="374" y="1"/>
                  </a:cubicBezTo>
                  <a:cubicBezTo>
                    <a:pt x="371" y="0"/>
                    <a:pt x="368" y="0"/>
                    <a:pt x="361" y="0"/>
                  </a:cubicBezTo>
                  <a:cubicBezTo>
                    <a:pt x="354" y="0"/>
                    <a:pt x="352" y="0"/>
                    <a:pt x="348" y="1"/>
                  </a:cubicBezTo>
                  <a:cubicBezTo>
                    <a:pt x="345" y="1"/>
                    <a:pt x="342" y="2"/>
                    <a:pt x="335" y="2"/>
                  </a:cubicBezTo>
                  <a:cubicBezTo>
                    <a:pt x="328" y="2"/>
                    <a:pt x="326" y="1"/>
                    <a:pt x="322" y="1"/>
                  </a:cubicBezTo>
                  <a:cubicBezTo>
                    <a:pt x="319" y="0"/>
                    <a:pt x="317" y="0"/>
                    <a:pt x="309" y="0"/>
                  </a:cubicBezTo>
                  <a:cubicBezTo>
                    <a:pt x="302" y="0"/>
                    <a:pt x="300" y="0"/>
                    <a:pt x="296" y="1"/>
                  </a:cubicBezTo>
                  <a:cubicBezTo>
                    <a:pt x="293" y="1"/>
                    <a:pt x="291" y="2"/>
                    <a:pt x="284" y="2"/>
                  </a:cubicBezTo>
                  <a:cubicBezTo>
                    <a:pt x="276" y="2"/>
                    <a:pt x="274" y="1"/>
                    <a:pt x="271" y="1"/>
                  </a:cubicBezTo>
                  <a:cubicBezTo>
                    <a:pt x="267" y="0"/>
                    <a:pt x="265" y="0"/>
                    <a:pt x="258" y="0"/>
                  </a:cubicBezTo>
                  <a:cubicBezTo>
                    <a:pt x="251" y="0"/>
                    <a:pt x="248" y="0"/>
                    <a:pt x="245" y="1"/>
                  </a:cubicBezTo>
                  <a:cubicBezTo>
                    <a:pt x="241" y="1"/>
                    <a:pt x="239" y="2"/>
                    <a:pt x="232" y="2"/>
                  </a:cubicBezTo>
                  <a:cubicBezTo>
                    <a:pt x="225" y="2"/>
                    <a:pt x="222" y="1"/>
                    <a:pt x="219" y="1"/>
                  </a:cubicBezTo>
                  <a:cubicBezTo>
                    <a:pt x="215" y="0"/>
                    <a:pt x="213" y="0"/>
                    <a:pt x="206" y="0"/>
                  </a:cubicBezTo>
                  <a:cubicBezTo>
                    <a:pt x="206" y="0"/>
                    <a:pt x="206" y="0"/>
                    <a:pt x="206" y="0"/>
                  </a:cubicBezTo>
                  <a:cubicBezTo>
                    <a:pt x="206" y="0"/>
                    <a:pt x="206" y="0"/>
                    <a:pt x="206" y="0"/>
                  </a:cubicBezTo>
                  <a:cubicBezTo>
                    <a:pt x="199" y="0"/>
                    <a:pt x="197" y="0"/>
                    <a:pt x="194" y="1"/>
                  </a:cubicBezTo>
                  <a:cubicBezTo>
                    <a:pt x="190" y="1"/>
                    <a:pt x="188" y="2"/>
                    <a:pt x="181" y="2"/>
                  </a:cubicBezTo>
                  <a:cubicBezTo>
                    <a:pt x="174" y="2"/>
                    <a:pt x="172" y="1"/>
                    <a:pt x="168" y="1"/>
                  </a:cubicBezTo>
                  <a:cubicBezTo>
                    <a:pt x="165" y="0"/>
                    <a:pt x="162" y="0"/>
                    <a:pt x="155" y="0"/>
                  </a:cubicBezTo>
                  <a:cubicBezTo>
                    <a:pt x="148" y="0"/>
                    <a:pt x="146" y="0"/>
                    <a:pt x="142" y="1"/>
                  </a:cubicBezTo>
                  <a:cubicBezTo>
                    <a:pt x="139" y="1"/>
                    <a:pt x="136" y="2"/>
                    <a:pt x="129" y="2"/>
                  </a:cubicBezTo>
                  <a:cubicBezTo>
                    <a:pt x="122" y="2"/>
                    <a:pt x="120" y="1"/>
                    <a:pt x="116" y="1"/>
                  </a:cubicBezTo>
                  <a:cubicBezTo>
                    <a:pt x="113" y="0"/>
                    <a:pt x="111" y="0"/>
                    <a:pt x="103" y="0"/>
                  </a:cubicBezTo>
                  <a:cubicBezTo>
                    <a:pt x="96" y="0"/>
                    <a:pt x="94" y="0"/>
                    <a:pt x="90" y="1"/>
                  </a:cubicBezTo>
                  <a:cubicBezTo>
                    <a:pt x="87" y="1"/>
                    <a:pt x="85" y="2"/>
                    <a:pt x="78" y="2"/>
                  </a:cubicBezTo>
                  <a:cubicBezTo>
                    <a:pt x="70" y="2"/>
                    <a:pt x="68" y="1"/>
                    <a:pt x="65" y="1"/>
                  </a:cubicBezTo>
                  <a:cubicBezTo>
                    <a:pt x="61" y="0"/>
                    <a:pt x="59" y="0"/>
                    <a:pt x="52" y="0"/>
                  </a:cubicBezTo>
                  <a:cubicBezTo>
                    <a:pt x="45" y="0"/>
                    <a:pt x="42" y="0"/>
                    <a:pt x="39" y="1"/>
                  </a:cubicBezTo>
                  <a:cubicBezTo>
                    <a:pt x="35" y="1"/>
                    <a:pt x="33" y="2"/>
                    <a:pt x="26" y="2"/>
                  </a:cubicBezTo>
                  <a:cubicBezTo>
                    <a:pt x="19" y="2"/>
                    <a:pt x="16" y="1"/>
                    <a:pt x="13" y="1"/>
                  </a:cubicBezTo>
                  <a:cubicBezTo>
                    <a:pt x="9" y="0"/>
                    <a:pt x="7" y="0"/>
                    <a:pt x="0" y="0"/>
                  </a:cubicBezTo>
                  <a:cubicBezTo>
                    <a:pt x="0" y="51"/>
                    <a:pt x="0" y="51"/>
                    <a:pt x="0" y="51"/>
                  </a:cubicBezTo>
                  <a:lnTo>
                    <a:pt x="1236" y="51"/>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8" name="Rectangle 7"/>
            <p:cNvSpPr>
              <a:spLocks noChangeArrowheads="1"/>
            </p:cNvSpPr>
            <p:nvPr/>
          </p:nvSpPr>
          <p:spPr bwMode="auto">
            <a:xfrm>
              <a:off x="2254250" y="3373438"/>
              <a:ext cx="4635500" cy="31019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
        <p:nvSpPr>
          <p:cNvPr id="39" name="Rectangle 38"/>
          <p:cNvSpPr/>
          <p:nvPr/>
        </p:nvSpPr>
        <p:spPr>
          <a:xfrm>
            <a:off x="0" y="4627767"/>
            <a:ext cx="12192000" cy="22302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grpSp>
        <p:nvGrpSpPr>
          <p:cNvPr id="40" name="Group 39"/>
          <p:cNvGrpSpPr/>
          <p:nvPr/>
        </p:nvGrpSpPr>
        <p:grpSpPr>
          <a:xfrm>
            <a:off x="3581626" y="1452103"/>
            <a:ext cx="5028750" cy="1771274"/>
            <a:chOff x="866775" y="7446964"/>
            <a:chExt cx="2625726" cy="922336"/>
          </a:xfrm>
        </p:grpSpPr>
        <p:sp>
          <p:nvSpPr>
            <p:cNvPr id="41" name="Freeform 6"/>
            <p:cNvSpPr>
              <a:spLocks/>
            </p:cNvSpPr>
            <p:nvPr/>
          </p:nvSpPr>
          <p:spPr bwMode="auto">
            <a:xfrm>
              <a:off x="1042988" y="8031163"/>
              <a:ext cx="438150" cy="192087"/>
            </a:xfrm>
            <a:custGeom>
              <a:avLst/>
              <a:gdLst>
                <a:gd name="T0" fmla="*/ 117 w 117"/>
                <a:gd name="T1" fmla="*/ 33 h 51"/>
                <a:gd name="T2" fmla="*/ 98 w 117"/>
                <a:gd name="T3" fmla="*/ 0 h 51"/>
                <a:gd name="T4" fmla="*/ 58 w 117"/>
                <a:gd name="T5" fmla="*/ 13 h 51"/>
                <a:gd name="T6" fmla="*/ 19 w 117"/>
                <a:gd name="T7" fmla="*/ 0 h 51"/>
                <a:gd name="T8" fmla="*/ 0 w 117"/>
                <a:gd name="T9" fmla="*/ 33 h 51"/>
                <a:gd name="T10" fmla="*/ 58 w 117"/>
                <a:gd name="T11" fmla="*/ 51 h 51"/>
                <a:gd name="T12" fmla="*/ 117 w 117"/>
                <a:gd name="T13" fmla="*/ 33 h 51"/>
              </a:gdLst>
              <a:ahLst/>
              <a:cxnLst>
                <a:cxn ang="0">
                  <a:pos x="T0" y="T1"/>
                </a:cxn>
                <a:cxn ang="0">
                  <a:pos x="T2" y="T3"/>
                </a:cxn>
                <a:cxn ang="0">
                  <a:pos x="T4" y="T5"/>
                </a:cxn>
                <a:cxn ang="0">
                  <a:pos x="T6" y="T7"/>
                </a:cxn>
                <a:cxn ang="0">
                  <a:pos x="T8" y="T9"/>
                </a:cxn>
                <a:cxn ang="0">
                  <a:pos x="T10" y="T11"/>
                </a:cxn>
                <a:cxn ang="0">
                  <a:pos x="T12" y="T13"/>
                </a:cxn>
              </a:cxnLst>
              <a:rect l="0" t="0" r="r" b="b"/>
              <a:pathLst>
                <a:path w="117" h="51">
                  <a:moveTo>
                    <a:pt x="117" y="33"/>
                  </a:moveTo>
                  <a:cubicBezTo>
                    <a:pt x="112" y="23"/>
                    <a:pt x="105" y="12"/>
                    <a:pt x="98" y="0"/>
                  </a:cubicBezTo>
                  <a:cubicBezTo>
                    <a:pt x="87" y="8"/>
                    <a:pt x="73" y="13"/>
                    <a:pt x="58" y="13"/>
                  </a:cubicBezTo>
                  <a:cubicBezTo>
                    <a:pt x="44" y="13"/>
                    <a:pt x="30" y="8"/>
                    <a:pt x="19" y="0"/>
                  </a:cubicBezTo>
                  <a:cubicBezTo>
                    <a:pt x="12" y="12"/>
                    <a:pt x="5" y="23"/>
                    <a:pt x="0" y="33"/>
                  </a:cubicBezTo>
                  <a:cubicBezTo>
                    <a:pt x="17" y="44"/>
                    <a:pt x="37" y="51"/>
                    <a:pt x="58" y="51"/>
                  </a:cubicBezTo>
                  <a:cubicBezTo>
                    <a:pt x="80" y="51"/>
                    <a:pt x="100" y="44"/>
                    <a:pt x="117" y="33"/>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42" name="Freeform 7"/>
            <p:cNvSpPr>
              <a:spLocks/>
            </p:cNvSpPr>
            <p:nvPr/>
          </p:nvSpPr>
          <p:spPr bwMode="auto">
            <a:xfrm>
              <a:off x="866775" y="7446964"/>
              <a:ext cx="790575" cy="708025"/>
            </a:xfrm>
            <a:custGeom>
              <a:avLst/>
              <a:gdLst>
                <a:gd name="T0" fmla="*/ 119 w 211"/>
                <a:gd name="T1" fmla="*/ 0 h 189"/>
                <a:gd name="T2" fmla="*/ 173 w 211"/>
                <a:gd name="T3" fmla="*/ 102 h 189"/>
                <a:gd name="T4" fmla="*/ 169 w 211"/>
                <a:gd name="T5" fmla="*/ 124 h 189"/>
                <a:gd name="T6" fmla="*/ 120 w 211"/>
                <a:gd name="T7" fmla="*/ 58 h 189"/>
                <a:gd name="T8" fmla="*/ 105 w 211"/>
                <a:gd name="T9" fmla="*/ 41 h 189"/>
                <a:gd name="T10" fmla="*/ 91 w 211"/>
                <a:gd name="T11" fmla="*/ 58 h 189"/>
                <a:gd name="T12" fmla="*/ 42 w 211"/>
                <a:gd name="T13" fmla="*/ 124 h 189"/>
                <a:gd name="T14" fmla="*/ 38 w 211"/>
                <a:gd name="T15" fmla="*/ 102 h 189"/>
                <a:gd name="T16" fmla="*/ 92 w 211"/>
                <a:gd name="T17" fmla="*/ 0 h 189"/>
                <a:gd name="T18" fmla="*/ 45 w 211"/>
                <a:gd name="T19" fmla="*/ 0 h 189"/>
                <a:gd name="T20" fmla="*/ 0 w 211"/>
                <a:gd name="T21" fmla="*/ 102 h 189"/>
                <a:gd name="T22" fmla="*/ 19 w 211"/>
                <a:gd name="T23" fmla="*/ 162 h 189"/>
                <a:gd name="T24" fmla="*/ 47 w 211"/>
                <a:gd name="T25" fmla="*/ 189 h 189"/>
                <a:gd name="T26" fmla="*/ 66 w 211"/>
                <a:gd name="T27" fmla="*/ 156 h 189"/>
                <a:gd name="T28" fmla="*/ 105 w 211"/>
                <a:gd name="T29" fmla="*/ 100 h 189"/>
                <a:gd name="T30" fmla="*/ 145 w 211"/>
                <a:gd name="T31" fmla="*/ 156 h 189"/>
                <a:gd name="T32" fmla="*/ 164 w 211"/>
                <a:gd name="T33" fmla="*/ 189 h 189"/>
                <a:gd name="T34" fmla="*/ 192 w 211"/>
                <a:gd name="T35" fmla="*/ 162 h 189"/>
                <a:gd name="T36" fmla="*/ 211 w 211"/>
                <a:gd name="T37" fmla="*/ 102 h 189"/>
                <a:gd name="T38" fmla="*/ 166 w 211"/>
                <a:gd name="T39" fmla="*/ 0 h 189"/>
                <a:gd name="T40" fmla="*/ 119 w 211"/>
                <a:gd name="T41" fmla="*/ 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1" h="189">
                  <a:moveTo>
                    <a:pt x="119" y="0"/>
                  </a:moveTo>
                  <a:cubicBezTo>
                    <a:pt x="146" y="37"/>
                    <a:pt x="173" y="80"/>
                    <a:pt x="173" y="102"/>
                  </a:cubicBezTo>
                  <a:cubicBezTo>
                    <a:pt x="173" y="110"/>
                    <a:pt x="172" y="117"/>
                    <a:pt x="169" y="124"/>
                  </a:cubicBezTo>
                  <a:cubicBezTo>
                    <a:pt x="149" y="93"/>
                    <a:pt x="127" y="67"/>
                    <a:pt x="120" y="58"/>
                  </a:cubicBezTo>
                  <a:cubicBezTo>
                    <a:pt x="105" y="41"/>
                    <a:pt x="105" y="41"/>
                    <a:pt x="105" y="41"/>
                  </a:cubicBezTo>
                  <a:cubicBezTo>
                    <a:pt x="91" y="58"/>
                    <a:pt x="91" y="58"/>
                    <a:pt x="91" y="58"/>
                  </a:cubicBezTo>
                  <a:cubicBezTo>
                    <a:pt x="84" y="67"/>
                    <a:pt x="62" y="93"/>
                    <a:pt x="42" y="124"/>
                  </a:cubicBezTo>
                  <a:cubicBezTo>
                    <a:pt x="39" y="117"/>
                    <a:pt x="38" y="110"/>
                    <a:pt x="38" y="102"/>
                  </a:cubicBezTo>
                  <a:cubicBezTo>
                    <a:pt x="38" y="80"/>
                    <a:pt x="65" y="37"/>
                    <a:pt x="92" y="0"/>
                  </a:cubicBezTo>
                  <a:cubicBezTo>
                    <a:pt x="45" y="0"/>
                    <a:pt x="45" y="0"/>
                    <a:pt x="45" y="0"/>
                  </a:cubicBezTo>
                  <a:cubicBezTo>
                    <a:pt x="22" y="34"/>
                    <a:pt x="0" y="74"/>
                    <a:pt x="0" y="102"/>
                  </a:cubicBezTo>
                  <a:cubicBezTo>
                    <a:pt x="0" y="124"/>
                    <a:pt x="7" y="145"/>
                    <a:pt x="19" y="162"/>
                  </a:cubicBezTo>
                  <a:cubicBezTo>
                    <a:pt x="26" y="172"/>
                    <a:pt x="36" y="182"/>
                    <a:pt x="47" y="189"/>
                  </a:cubicBezTo>
                  <a:cubicBezTo>
                    <a:pt x="52" y="179"/>
                    <a:pt x="59" y="168"/>
                    <a:pt x="66" y="156"/>
                  </a:cubicBezTo>
                  <a:cubicBezTo>
                    <a:pt x="78" y="137"/>
                    <a:pt x="92" y="117"/>
                    <a:pt x="105" y="100"/>
                  </a:cubicBezTo>
                  <a:cubicBezTo>
                    <a:pt x="119" y="117"/>
                    <a:pt x="133" y="137"/>
                    <a:pt x="145" y="156"/>
                  </a:cubicBezTo>
                  <a:cubicBezTo>
                    <a:pt x="152" y="168"/>
                    <a:pt x="159" y="179"/>
                    <a:pt x="164" y="189"/>
                  </a:cubicBezTo>
                  <a:cubicBezTo>
                    <a:pt x="175" y="182"/>
                    <a:pt x="184" y="172"/>
                    <a:pt x="192" y="162"/>
                  </a:cubicBezTo>
                  <a:cubicBezTo>
                    <a:pt x="204" y="145"/>
                    <a:pt x="211" y="124"/>
                    <a:pt x="211" y="102"/>
                  </a:cubicBezTo>
                  <a:cubicBezTo>
                    <a:pt x="211" y="74"/>
                    <a:pt x="189" y="34"/>
                    <a:pt x="166" y="0"/>
                  </a:cubicBezTo>
                  <a:lnTo>
                    <a:pt x="119" y="0"/>
                  </a:lnTo>
                  <a:close/>
                </a:path>
              </a:pathLst>
            </a:custGeom>
            <a:solidFill>
              <a:srgbClr val="00A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6" name="Freeform 8"/>
            <p:cNvSpPr>
              <a:spLocks/>
            </p:cNvSpPr>
            <p:nvPr/>
          </p:nvSpPr>
          <p:spPr bwMode="auto">
            <a:xfrm>
              <a:off x="1481138" y="8053388"/>
              <a:ext cx="176213" cy="315912"/>
            </a:xfrm>
            <a:custGeom>
              <a:avLst/>
              <a:gdLst>
                <a:gd name="T0" fmla="*/ 4 w 47"/>
                <a:gd name="T1" fmla="*/ 84 h 84"/>
                <a:gd name="T2" fmla="*/ 44 w 47"/>
                <a:gd name="T3" fmla="*/ 84 h 84"/>
                <a:gd name="T4" fmla="*/ 47 w 47"/>
                <a:gd name="T5" fmla="*/ 58 h 84"/>
                <a:gd name="T6" fmla="*/ 28 w 47"/>
                <a:gd name="T7" fmla="*/ 0 h 84"/>
                <a:gd name="T8" fmla="*/ 0 w 47"/>
                <a:gd name="T9" fmla="*/ 27 h 84"/>
                <a:gd name="T10" fmla="*/ 9 w 47"/>
                <a:gd name="T11" fmla="*/ 58 h 84"/>
                <a:gd name="T12" fmla="*/ 4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 y="84"/>
                  </a:moveTo>
                  <a:cubicBezTo>
                    <a:pt x="44" y="84"/>
                    <a:pt x="44" y="84"/>
                    <a:pt x="44" y="84"/>
                  </a:cubicBezTo>
                  <a:cubicBezTo>
                    <a:pt x="46" y="76"/>
                    <a:pt x="47" y="67"/>
                    <a:pt x="47" y="58"/>
                  </a:cubicBezTo>
                  <a:cubicBezTo>
                    <a:pt x="47" y="41"/>
                    <a:pt x="39" y="21"/>
                    <a:pt x="28" y="0"/>
                  </a:cubicBezTo>
                  <a:cubicBezTo>
                    <a:pt x="20" y="10"/>
                    <a:pt x="11" y="20"/>
                    <a:pt x="0" y="27"/>
                  </a:cubicBezTo>
                  <a:cubicBezTo>
                    <a:pt x="6" y="39"/>
                    <a:pt x="9" y="50"/>
                    <a:pt x="9" y="58"/>
                  </a:cubicBezTo>
                  <a:cubicBezTo>
                    <a:pt x="9" y="67"/>
                    <a:pt x="7" y="76"/>
                    <a:pt x="4" y="84"/>
                  </a:cubicBezTo>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7" name="Freeform 9"/>
            <p:cNvSpPr>
              <a:spLocks/>
            </p:cNvSpPr>
            <p:nvPr/>
          </p:nvSpPr>
          <p:spPr bwMode="auto">
            <a:xfrm>
              <a:off x="866775" y="8053388"/>
              <a:ext cx="176213" cy="315912"/>
            </a:xfrm>
            <a:custGeom>
              <a:avLst/>
              <a:gdLst>
                <a:gd name="T0" fmla="*/ 43 w 47"/>
                <a:gd name="T1" fmla="*/ 84 h 84"/>
                <a:gd name="T2" fmla="*/ 38 w 47"/>
                <a:gd name="T3" fmla="*/ 58 h 84"/>
                <a:gd name="T4" fmla="*/ 47 w 47"/>
                <a:gd name="T5" fmla="*/ 27 h 84"/>
                <a:gd name="T6" fmla="*/ 19 w 47"/>
                <a:gd name="T7" fmla="*/ 0 h 84"/>
                <a:gd name="T8" fmla="*/ 0 w 47"/>
                <a:gd name="T9" fmla="*/ 58 h 84"/>
                <a:gd name="T10" fmla="*/ 3 w 47"/>
                <a:gd name="T11" fmla="*/ 84 h 84"/>
                <a:gd name="T12" fmla="*/ 43 w 47"/>
                <a:gd name="T13" fmla="*/ 84 h 84"/>
              </a:gdLst>
              <a:ahLst/>
              <a:cxnLst>
                <a:cxn ang="0">
                  <a:pos x="T0" y="T1"/>
                </a:cxn>
                <a:cxn ang="0">
                  <a:pos x="T2" y="T3"/>
                </a:cxn>
                <a:cxn ang="0">
                  <a:pos x="T4" y="T5"/>
                </a:cxn>
                <a:cxn ang="0">
                  <a:pos x="T6" y="T7"/>
                </a:cxn>
                <a:cxn ang="0">
                  <a:pos x="T8" y="T9"/>
                </a:cxn>
                <a:cxn ang="0">
                  <a:pos x="T10" y="T11"/>
                </a:cxn>
                <a:cxn ang="0">
                  <a:pos x="T12" y="T13"/>
                </a:cxn>
              </a:cxnLst>
              <a:rect l="0" t="0" r="r" b="b"/>
              <a:pathLst>
                <a:path w="47" h="84">
                  <a:moveTo>
                    <a:pt x="43" y="84"/>
                  </a:moveTo>
                  <a:cubicBezTo>
                    <a:pt x="40" y="76"/>
                    <a:pt x="38" y="67"/>
                    <a:pt x="38" y="58"/>
                  </a:cubicBezTo>
                  <a:cubicBezTo>
                    <a:pt x="38" y="50"/>
                    <a:pt x="41" y="39"/>
                    <a:pt x="47" y="27"/>
                  </a:cubicBezTo>
                  <a:cubicBezTo>
                    <a:pt x="36" y="20"/>
                    <a:pt x="26" y="10"/>
                    <a:pt x="19" y="0"/>
                  </a:cubicBezTo>
                  <a:cubicBezTo>
                    <a:pt x="8" y="21"/>
                    <a:pt x="0" y="41"/>
                    <a:pt x="0" y="58"/>
                  </a:cubicBezTo>
                  <a:cubicBezTo>
                    <a:pt x="0" y="67"/>
                    <a:pt x="1" y="76"/>
                    <a:pt x="3" y="84"/>
                  </a:cubicBezTo>
                  <a:lnTo>
                    <a:pt x="43" y="84"/>
                  </a:lnTo>
                  <a:close/>
                </a:path>
              </a:pathLst>
            </a:custGeom>
            <a:solidFill>
              <a:srgbClr val="6ECF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endParaRPr lang="en-US" sz="1800" dirty="0"/>
            </a:p>
          </p:txBody>
        </p:sp>
        <p:sp>
          <p:nvSpPr>
            <p:cNvPr id="78" name="Freeform 10"/>
            <p:cNvSpPr>
              <a:spLocks/>
            </p:cNvSpPr>
            <p:nvPr/>
          </p:nvSpPr>
          <p:spPr bwMode="auto">
            <a:xfrm>
              <a:off x="1860550" y="8118475"/>
              <a:ext cx="85725" cy="85725"/>
            </a:xfrm>
            <a:custGeom>
              <a:avLst/>
              <a:gdLst>
                <a:gd name="T0" fmla="*/ 15 w 23"/>
                <a:gd name="T1" fmla="*/ 14 h 23"/>
                <a:gd name="T2" fmla="*/ 15 w 23"/>
                <a:gd name="T3" fmla="*/ 14 h 23"/>
                <a:gd name="T4" fmla="*/ 11 w 23"/>
                <a:gd name="T5" fmla="*/ 14 h 23"/>
                <a:gd name="T6" fmla="*/ 12 w 23"/>
                <a:gd name="T7" fmla="*/ 11 h 23"/>
                <a:gd name="T8" fmla="*/ 23 w 23"/>
                <a:gd name="T9" fmla="*/ 11 h 23"/>
                <a:gd name="T10" fmla="*/ 22 w 23"/>
                <a:gd name="T11" fmla="*/ 14 h 23"/>
                <a:gd name="T12" fmla="*/ 19 w 23"/>
                <a:gd name="T13" fmla="*/ 14 h 23"/>
                <a:gd name="T14" fmla="*/ 17 w 23"/>
                <a:gd name="T15" fmla="*/ 23 h 23"/>
                <a:gd name="T16" fmla="*/ 14 w 23"/>
                <a:gd name="T17" fmla="*/ 23 h 23"/>
                <a:gd name="T18" fmla="*/ 14 w 23"/>
                <a:gd name="T19" fmla="*/ 20 h 23"/>
                <a:gd name="T20" fmla="*/ 8 w 23"/>
                <a:gd name="T21" fmla="*/ 23 h 23"/>
                <a:gd name="T22" fmla="*/ 0 w 23"/>
                <a:gd name="T23" fmla="*/ 14 h 23"/>
                <a:gd name="T24" fmla="*/ 12 w 23"/>
                <a:gd name="T25" fmla="*/ 0 h 23"/>
                <a:gd name="T26" fmla="*/ 18 w 23"/>
                <a:gd name="T27" fmla="*/ 2 h 23"/>
                <a:gd name="T28" fmla="*/ 20 w 23"/>
                <a:gd name="T29" fmla="*/ 0 h 23"/>
                <a:gd name="T30" fmla="*/ 22 w 23"/>
                <a:gd name="T31" fmla="*/ 0 h 23"/>
                <a:gd name="T32" fmla="*/ 20 w 23"/>
                <a:gd name="T33" fmla="*/ 8 h 23"/>
                <a:gd name="T34" fmla="*/ 18 w 23"/>
                <a:gd name="T35" fmla="*/ 8 h 23"/>
                <a:gd name="T36" fmla="*/ 12 w 23"/>
                <a:gd name="T37" fmla="*/ 2 h 23"/>
                <a:gd name="T38" fmla="*/ 4 w 23"/>
                <a:gd name="T39" fmla="*/ 14 h 23"/>
                <a:gd name="T40" fmla="*/ 9 w 23"/>
                <a:gd name="T41" fmla="*/ 20 h 23"/>
                <a:gd name="T42" fmla="*/ 15 w 23"/>
                <a:gd name="T43"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23">
                  <a:moveTo>
                    <a:pt x="15" y="14"/>
                  </a:moveTo>
                  <a:cubicBezTo>
                    <a:pt x="15" y="14"/>
                    <a:pt x="15" y="14"/>
                    <a:pt x="15" y="14"/>
                  </a:cubicBezTo>
                  <a:cubicBezTo>
                    <a:pt x="11" y="14"/>
                    <a:pt x="11" y="14"/>
                    <a:pt x="11" y="14"/>
                  </a:cubicBezTo>
                  <a:cubicBezTo>
                    <a:pt x="12" y="11"/>
                    <a:pt x="12" y="11"/>
                    <a:pt x="12" y="11"/>
                  </a:cubicBezTo>
                  <a:cubicBezTo>
                    <a:pt x="23" y="11"/>
                    <a:pt x="23" y="11"/>
                    <a:pt x="23" y="11"/>
                  </a:cubicBezTo>
                  <a:cubicBezTo>
                    <a:pt x="22" y="14"/>
                    <a:pt x="22" y="14"/>
                    <a:pt x="22" y="14"/>
                  </a:cubicBezTo>
                  <a:cubicBezTo>
                    <a:pt x="19" y="14"/>
                    <a:pt x="19" y="14"/>
                    <a:pt x="19" y="14"/>
                  </a:cubicBezTo>
                  <a:cubicBezTo>
                    <a:pt x="17" y="23"/>
                    <a:pt x="17" y="23"/>
                    <a:pt x="17" y="23"/>
                  </a:cubicBezTo>
                  <a:cubicBezTo>
                    <a:pt x="14" y="23"/>
                    <a:pt x="14" y="23"/>
                    <a:pt x="14" y="23"/>
                  </a:cubicBezTo>
                  <a:cubicBezTo>
                    <a:pt x="14" y="20"/>
                    <a:pt x="14" y="20"/>
                    <a:pt x="14" y="20"/>
                  </a:cubicBezTo>
                  <a:cubicBezTo>
                    <a:pt x="13" y="22"/>
                    <a:pt x="11" y="23"/>
                    <a:pt x="8" y="23"/>
                  </a:cubicBezTo>
                  <a:cubicBezTo>
                    <a:pt x="3" y="23"/>
                    <a:pt x="0" y="19"/>
                    <a:pt x="0" y="14"/>
                  </a:cubicBezTo>
                  <a:cubicBezTo>
                    <a:pt x="0" y="7"/>
                    <a:pt x="5" y="0"/>
                    <a:pt x="12" y="0"/>
                  </a:cubicBezTo>
                  <a:cubicBezTo>
                    <a:pt x="15" y="0"/>
                    <a:pt x="17" y="1"/>
                    <a:pt x="18" y="2"/>
                  </a:cubicBezTo>
                  <a:cubicBezTo>
                    <a:pt x="20" y="0"/>
                    <a:pt x="20" y="0"/>
                    <a:pt x="20" y="0"/>
                  </a:cubicBezTo>
                  <a:cubicBezTo>
                    <a:pt x="22" y="0"/>
                    <a:pt x="22" y="0"/>
                    <a:pt x="22" y="0"/>
                  </a:cubicBezTo>
                  <a:cubicBezTo>
                    <a:pt x="20" y="8"/>
                    <a:pt x="20" y="8"/>
                    <a:pt x="20" y="8"/>
                  </a:cubicBezTo>
                  <a:cubicBezTo>
                    <a:pt x="18" y="8"/>
                    <a:pt x="18" y="8"/>
                    <a:pt x="18" y="8"/>
                  </a:cubicBezTo>
                  <a:cubicBezTo>
                    <a:pt x="17" y="4"/>
                    <a:pt x="15" y="2"/>
                    <a:pt x="12" y="2"/>
                  </a:cubicBezTo>
                  <a:cubicBezTo>
                    <a:pt x="6" y="2"/>
                    <a:pt x="4" y="10"/>
                    <a:pt x="4" y="14"/>
                  </a:cubicBezTo>
                  <a:cubicBezTo>
                    <a:pt x="4" y="19"/>
                    <a:pt x="7" y="20"/>
                    <a:pt x="9" y="20"/>
                  </a:cubicBezTo>
                  <a:cubicBezTo>
                    <a:pt x="12" y="20"/>
                    <a:pt x="14" y="18"/>
                    <a:pt x="15"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79" name="Freeform 11"/>
            <p:cNvSpPr>
              <a:spLocks/>
            </p:cNvSpPr>
            <p:nvPr/>
          </p:nvSpPr>
          <p:spPr bwMode="auto">
            <a:xfrm>
              <a:off x="1946275" y="8140700"/>
              <a:ext cx="60325" cy="60325"/>
            </a:xfrm>
            <a:custGeom>
              <a:avLst/>
              <a:gdLst>
                <a:gd name="T0" fmla="*/ 4 w 16"/>
                <a:gd name="T1" fmla="*/ 5 h 16"/>
                <a:gd name="T2" fmla="*/ 4 w 16"/>
                <a:gd name="T3" fmla="*/ 3 h 16"/>
                <a:gd name="T4" fmla="*/ 1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5 w 16"/>
                <a:gd name="T25" fmla="*/ 16 h 16"/>
                <a:gd name="T26" fmla="*/ 1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2" y="4"/>
                    <a:pt x="1" y="7"/>
                  </a:cubicBezTo>
                  <a:cubicBezTo>
                    <a:pt x="0" y="6"/>
                    <a:pt x="0" y="6"/>
                    <a:pt x="0" y="6"/>
                  </a:cubicBezTo>
                  <a:cubicBezTo>
                    <a:pt x="1" y="2"/>
                    <a:pt x="3" y="0"/>
                    <a:pt x="5" y="0"/>
                  </a:cubicBezTo>
                  <a:cubicBezTo>
                    <a:pt x="7" y="0"/>
                    <a:pt x="8" y="2"/>
                    <a:pt x="8" y="4"/>
                  </a:cubicBezTo>
                  <a:cubicBezTo>
                    <a:pt x="8" y="5"/>
                    <a:pt x="7"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5" y="16"/>
                  </a:cubicBezTo>
                  <a:cubicBezTo>
                    <a:pt x="1" y="16"/>
                    <a:pt x="1" y="16"/>
                    <a:pt x="1"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0" name="Freeform 12"/>
            <p:cNvSpPr>
              <a:spLocks noEditPoints="1"/>
            </p:cNvSpPr>
            <p:nvPr/>
          </p:nvSpPr>
          <p:spPr bwMode="auto">
            <a:xfrm>
              <a:off x="2003425" y="8140700"/>
              <a:ext cx="55563" cy="63500"/>
            </a:xfrm>
            <a:custGeom>
              <a:avLst/>
              <a:gdLst>
                <a:gd name="T0" fmla="*/ 4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4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4"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4" y="10"/>
                  </a:cubicBezTo>
                  <a:moveTo>
                    <a:pt x="5" y="8"/>
                  </a:moveTo>
                  <a:cubicBezTo>
                    <a:pt x="9" y="8"/>
                    <a:pt x="11" y="6"/>
                    <a:pt x="11" y="4"/>
                  </a:cubicBezTo>
                  <a:cubicBezTo>
                    <a:pt x="11" y="3"/>
                    <a:pt x="11" y="2"/>
                    <a:pt x="10" y="2"/>
                  </a:cubicBezTo>
                  <a:cubicBezTo>
                    <a:pt x="7" y="2"/>
                    <a:pt x="5"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1" name="Freeform 13"/>
            <p:cNvSpPr>
              <a:spLocks noEditPoints="1"/>
            </p:cNvSpPr>
            <p:nvPr/>
          </p:nvSpPr>
          <p:spPr bwMode="auto">
            <a:xfrm>
              <a:off x="2062163"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6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3"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8" y="15"/>
                    <a:pt x="7" y="17"/>
                    <a:pt x="5" y="17"/>
                  </a:cubicBezTo>
                  <a:cubicBezTo>
                    <a:pt x="2" y="17"/>
                    <a:pt x="0" y="14"/>
                    <a:pt x="0" y="11"/>
                  </a:cubicBezTo>
                  <a:cubicBezTo>
                    <a:pt x="0" y="8"/>
                    <a:pt x="1" y="5"/>
                    <a:pt x="3" y="3"/>
                  </a:cubicBezTo>
                  <a:cubicBezTo>
                    <a:pt x="5" y="1"/>
                    <a:pt x="7" y="0"/>
                    <a:pt x="9" y="0"/>
                  </a:cubicBezTo>
                  <a:cubicBezTo>
                    <a:pt x="11" y="0"/>
                    <a:pt x="12" y="2"/>
                    <a:pt x="12" y="3"/>
                  </a:cubicBezTo>
                  <a:cubicBezTo>
                    <a:pt x="13" y="1"/>
                    <a:pt x="13" y="1"/>
                    <a:pt x="13" y="1"/>
                  </a:cubicBezTo>
                  <a:cubicBezTo>
                    <a:pt x="16" y="1"/>
                    <a:pt x="16" y="1"/>
                    <a:pt x="16" y="1"/>
                  </a:cubicBezTo>
                  <a:lnTo>
                    <a:pt x="14"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2" name="Freeform 14"/>
            <p:cNvSpPr>
              <a:spLocks/>
            </p:cNvSpPr>
            <p:nvPr/>
          </p:nvSpPr>
          <p:spPr bwMode="auto">
            <a:xfrm>
              <a:off x="2133600" y="8129588"/>
              <a:ext cx="46038" cy="74612"/>
            </a:xfrm>
            <a:custGeom>
              <a:avLst/>
              <a:gdLst>
                <a:gd name="T0" fmla="*/ 7 w 12"/>
                <a:gd name="T1" fmla="*/ 6 h 20"/>
                <a:gd name="T2" fmla="*/ 5 w 12"/>
                <a:gd name="T3" fmla="*/ 14 h 20"/>
                <a:gd name="T4" fmla="*/ 5 w 12"/>
                <a:gd name="T5" fmla="*/ 16 h 20"/>
                <a:gd name="T6" fmla="*/ 6 w 12"/>
                <a:gd name="T7" fmla="*/ 17 h 20"/>
                <a:gd name="T8" fmla="*/ 9 w 12"/>
                <a:gd name="T9" fmla="*/ 13 h 20"/>
                <a:gd name="T10" fmla="*/ 11 w 12"/>
                <a:gd name="T11" fmla="*/ 14 h 20"/>
                <a:gd name="T12" fmla="*/ 5 w 12"/>
                <a:gd name="T13" fmla="*/ 20 h 20"/>
                <a:gd name="T14" fmla="*/ 1 w 12"/>
                <a:gd name="T15" fmla="*/ 16 h 20"/>
                <a:gd name="T16" fmla="*/ 1 w 12"/>
                <a:gd name="T17" fmla="*/ 13 h 20"/>
                <a:gd name="T18" fmla="*/ 3 w 12"/>
                <a:gd name="T19" fmla="*/ 6 h 20"/>
                <a:gd name="T20" fmla="*/ 0 w 12"/>
                <a:gd name="T21" fmla="*/ 6 h 20"/>
                <a:gd name="T22" fmla="*/ 1 w 12"/>
                <a:gd name="T23" fmla="*/ 4 h 20"/>
                <a:gd name="T24" fmla="*/ 4 w 12"/>
                <a:gd name="T25" fmla="*/ 4 h 20"/>
                <a:gd name="T26" fmla="*/ 5 w 12"/>
                <a:gd name="T27" fmla="*/ 0 h 20"/>
                <a:gd name="T28" fmla="*/ 9 w 12"/>
                <a:gd name="T29" fmla="*/ 0 h 20"/>
                <a:gd name="T30" fmla="*/ 8 w 12"/>
                <a:gd name="T31" fmla="*/ 4 h 20"/>
                <a:gd name="T32" fmla="*/ 12 w 12"/>
                <a:gd name="T33" fmla="*/ 4 h 20"/>
                <a:gd name="T34" fmla="*/ 12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6" y="20"/>
                    <a:pt x="5" y="20"/>
                  </a:cubicBezTo>
                  <a:cubicBezTo>
                    <a:pt x="2" y="20"/>
                    <a:pt x="1" y="19"/>
                    <a:pt x="1" y="16"/>
                  </a:cubicBezTo>
                  <a:cubicBezTo>
                    <a:pt x="1" y="15"/>
                    <a:pt x="1" y="14"/>
                    <a:pt x="1"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2" y="4"/>
                    <a:pt x="12" y="4"/>
                    <a:pt x="12"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3" name="Freeform 15"/>
            <p:cNvSpPr>
              <a:spLocks/>
            </p:cNvSpPr>
            <p:nvPr/>
          </p:nvSpPr>
          <p:spPr bwMode="auto">
            <a:xfrm>
              <a:off x="2205038" y="8118475"/>
              <a:ext cx="79375" cy="82550"/>
            </a:xfrm>
            <a:custGeom>
              <a:avLst/>
              <a:gdLst>
                <a:gd name="T0" fmla="*/ 17 w 21"/>
                <a:gd name="T1" fmla="*/ 0 h 22"/>
                <a:gd name="T2" fmla="*/ 17 w 21"/>
                <a:gd name="T3" fmla="*/ 3 h 22"/>
                <a:gd name="T4" fmla="*/ 13 w 21"/>
                <a:gd name="T5" fmla="*/ 3 h 22"/>
                <a:gd name="T6" fmla="*/ 9 w 21"/>
                <a:gd name="T7" fmla="*/ 20 h 22"/>
                <a:gd name="T8" fmla="*/ 13 w 21"/>
                <a:gd name="T9" fmla="*/ 20 h 22"/>
                <a:gd name="T10" fmla="*/ 19 w 21"/>
                <a:gd name="T11" fmla="*/ 14 h 22"/>
                <a:gd name="T12" fmla="*/ 21 w 21"/>
                <a:gd name="T13" fmla="*/ 14 h 22"/>
                <a:gd name="T14" fmla="*/ 19 w 21"/>
                <a:gd name="T15" fmla="*/ 22 h 22"/>
                <a:gd name="T16" fmla="*/ 0 w 21"/>
                <a:gd name="T17" fmla="*/ 22 h 22"/>
                <a:gd name="T18" fmla="*/ 1 w 21"/>
                <a:gd name="T19" fmla="*/ 20 h 22"/>
                <a:gd name="T20" fmla="*/ 4 w 21"/>
                <a:gd name="T21" fmla="*/ 20 h 22"/>
                <a:gd name="T22" fmla="*/ 9 w 21"/>
                <a:gd name="T23" fmla="*/ 3 h 22"/>
                <a:gd name="T24" fmla="*/ 5 w 21"/>
                <a:gd name="T25" fmla="*/ 3 h 22"/>
                <a:gd name="T26" fmla="*/ 6 w 21"/>
                <a:gd name="T27" fmla="*/ 0 h 22"/>
                <a:gd name="T28" fmla="*/ 17 w 21"/>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2">
                  <a:moveTo>
                    <a:pt x="17" y="0"/>
                  </a:moveTo>
                  <a:cubicBezTo>
                    <a:pt x="17" y="3"/>
                    <a:pt x="17" y="3"/>
                    <a:pt x="17" y="3"/>
                  </a:cubicBezTo>
                  <a:cubicBezTo>
                    <a:pt x="13" y="3"/>
                    <a:pt x="13" y="3"/>
                    <a:pt x="13" y="3"/>
                  </a:cubicBezTo>
                  <a:cubicBezTo>
                    <a:pt x="9" y="20"/>
                    <a:pt x="9" y="20"/>
                    <a:pt x="9" y="20"/>
                  </a:cubicBezTo>
                  <a:cubicBezTo>
                    <a:pt x="13" y="20"/>
                    <a:pt x="13" y="20"/>
                    <a:pt x="13" y="20"/>
                  </a:cubicBezTo>
                  <a:cubicBezTo>
                    <a:pt x="16" y="20"/>
                    <a:pt x="17" y="19"/>
                    <a:pt x="19" y="14"/>
                  </a:cubicBezTo>
                  <a:cubicBezTo>
                    <a:pt x="21" y="14"/>
                    <a:pt x="21" y="14"/>
                    <a:pt x="21" y="14"/>
                  </a:cubicBezTo>
                  <a:cubicBezTo>
                    <a:pt x="19" y="22"/>
                    <a:pt x="19" y="22"/>
                    <a:pt x="19" y="22"/>
                  </a:cubicBezTo>
                  <a:cubicBezTo>
                    <a:pt x="0" y="22"/>
                    <a:pt x="0" y="22"/>
                    <a:pt x="0" y="22"/>
                  </a:cubicBezTo>
                  <a:cubicBezTo>
                    <a:pt x="1" y="20"/>
                    <a:pt x="1" y="20"/>
                    <a:pt x="1" y="20"/>
                  </a:cubicBezTo>
                  <a:cubicBezTo>
                    <a:pt x="4" y="20"/>
                    <a:pt x="4" y="20"/>
                    <a:pt x="4" y="20"/>
                  </a:cubicBezTo>
                  <a:cubicBezTo>
                    <a:pt x="9" y="3"/>
                    <a:pt x="9" y="3"/>
                    <a:pt x="9" y="3"/>
                  </a:cubicBezTo>
                  <a:cubicBezTo>
                    <a:pt x="5" y="3"/>
                    <a:pt x="5" y="3"/>
                    <a:pt x="5" y="3"/>
                  </a:cubicBezTo>
                  <a:cubicBezTo>
                    <a:pt x="6" y="0"/>
                    <a:pt x="6" y="0"/>
                    <a:pt x="6" y="0"/>
                  </a:cubicBezTo>
                  <a:lnTo>
                    <a:pt x="17" y="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4" name="Freeform 16"/>
            <p:cNvSpPr>
              <a:spLocks noEditPoints="1"/>
            </p:cNvSpPr>
            <p:nvPr/>
          </p:nvSpPr>
          <p:spPr bwMode="auto">
            <a:xfrm>
              <a:off x="2292350" y="8140700"/>
              <a:ext cx="66675" cy="63500"/>
            </a:xfrm>
            <a:custGeom>
              <a:avLst/>
              <a:gdLst>
                <a:gd name="T0" fmla="*/ 13 w 18"/>
                <a:gd name="T1" fmla="*/ 11 h 17"/>
                <a:gd name="T2" fmla="*/ 13 w 18"/>
                <a:gd name="T3" fmla="*/ 13 h 17"/>
                <a:gd name="T4" fmla="*/ 14 w 18"/>
                <a:gd name="T5" fmla="*/ 14 h 17"/>
                <a:gd name="T6" fmla="*/ 16 w 18"/>
                <a:gd name="T7" fmla="*/ 11 h 17"/>
                <a:gd name="T8" fmla="*/ 18 w 18"/>
                <a:gd name="T9" fmla="*/ 11 h 17"/>
                <a:gd name="T10" fmla="*/ 12 w 18"/>
                <a:gd name="T11" fmla="*/ 17 h 17"/>
                <a:gd name="T12" fmla="*/ 10 w 18"/>
                <a:gd name="T13" fmla="*/ 14 h 17"/>
                <a:gd name="T14" fmla="*/ 10 w 18"/>
                <a:gd name="T15" fmla="*/ 13 h 17"/>
                <a:gd name="T16" fmla="*/ 9 w 18"/>
                <a:gd name="T17" fmla="*/ 13 h 17"/>
                <a:gd name="T18" fmla="*/ 4 w 18"/>
                <a:gd name="T19" fmla="*/ 17 h 17"/>
                <a:gd name="T20" fmla="*/ 0 w 18"/>
                <a:gd name="T21" fmla="*/ 11 h 17"/>
                <a:gd name="T22" fmla="*/ 3 w 18"/>
                <a:gd name="T23" fmla="*/ 3 h 17"/>
                <a:gd name="T24" fmla="*/ 8 w 18"/>
                <a:gd name="T25" fmla="*/ 0 h 17"/>
                <a:gd name="T26" fmla="*/ 12 w 18"/>
                <a:gd name="T27" fmla="*/ 3 h 17"/>
                <a:gd name="T28" fmla="*/ 12 w 18"/>
                <a:gd name="T29" fmla="*/ 1 h 17"/>
                <a:gd name="T30" fmla="*/ 16 w 18"/>
                <a:gd name="T31" fmla="*/ 1 h 17"/>
                <a:gd name="T32" fmla="*/ 13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3" y="11"/>
                  </a:moveTo>
                  <a:cubicBezTo>
                    <a:pt x="13" y="12"/>
                    <a:pt x="13" y="13"/>
                    <a:pt x="13" y="13"/>
                  </a:cubicBezTo>
                  <a:cubicBezTo>
                    <a:pt x="13" y="14"/>
                    <a:pt x="13" y="14"/>
                    <a:pt x="14" y="14"/>
                  </a:cubicBezTo>
                  <a:cubicBezTo>
                    <a:pt x="14" y="14"/>
                    <a:pt x="15" y="13"/>
                    <a:pt x="16" y="11"/>
                  </a:cubicBezTo>
                  <a:cubicBezTo>
                    <a:pt x="18" y="11"/>
                    <a:pt x="18" y="11"/>
                    <a:pt x="18" y="11"/>
                  </a:cubicBezTo>
                  <a:cubicBezTo>
                    <a:pt x="16" y="15"/>
                    <a:pt x="14" y="17"/>
                    <a:pt x="12" y="17"/>
                  </a:cubicBezTo>
                  <a:cubicBezTo>
                    <a:pt x="11" y="17"/>
                    <a:pt x="10" y="16"/>
                    <a:pt x="10" y="14"/>
                  </a:cubicBezTo>
                  <a:cubicBezTo>
                    <a:pt x="10" y="14"/>
                    <a:pt x="10" y="13"/>
                    <a:pt x="10" y="13"/>
                  </a:cubicBezTo>
                  <a:cubicBezTo>
                    <a:pt x="9" y="13"/>
                    <a:pt x="9" y="13"/>
                    <a:pt x="9" y="13"/>
                  </a:cubicBezTo>
                  <a:cubicBezTo>
                    <a:pt x="8" y="15"/>
                    <a:pt x="6" y="17"/>
                    <a:pt x="4" y="17"/>
                  </a:cubicBezTo>
                  <a:cubicBezTo>
                    <a:pt x="1" y="17"/>
                    <a:pt x="0" y="14"/>
                    <a:pt x="0" y="11"/>
                  </a:cubicBezTo>
                  <a:cubicBezTo>
                    <a:pt x="0" y="8"/>
                    <a:pt x="1" y="5"/>
                    <a:pt x="3" y="3"/>
                  </a:cubicBezTo>
                  <a:cubicBezTo>
                    <a:pt x="5" y="1"/>
                    <a:pt x="6" y="0"/>
                    <a:pt x="8" y="0"/>
                  </a:cubicBezTo>
                  <a:cubicBezTo>
                    <a:pt x="10" y="0"/>
                    <a:pt x="11" y="2"/>
                    <a:pt x="12" y="3"/>
                  </a:cubicBezTo>
                  <a:cubicBezTo>
                    <a:pt x="12" y="1"/>
                    <a:pt x="12" y="1"/>
                    <a:pt x="12" y="1"/>
                  </a:cubicBezTo>
                  <a:cubicBezTo>
                    <a:pt x="16" y="1"/>
                    <a:pt x="16" y="1"/>
                    <a:pt x="16" y="1"/>
                  </a:cubicBezTo>
                  <a:lnTo>
                    <a:pt x="13" y="11"/>
                  </a:lnTo>
                  <a:close/>
                  <a:moveTo>
                    <a:pt x="11" y="5"/>
                  </a:moveTo>
                  <a:cubicBezTo>
                    <a:pt x="11" y="4"/>
                    <a:pt x="10"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5" name="Freeform 17"/>
            <p:cNvSpPr>
              <a:spLocks/>
            </p:cNvSpPr>
            <p:nvPr/>
          </p:nvSpPr>
          <p:spPr bwMode="auto">
            <a:xfrm>
              <a:off x="2359025" y="8113713"/>
              <a:ext cx="68263" cy="90487"/>
            </a:xfrm>
            <a:custGeom>
              <a:avLst/>
              <a:gdLst>
                <a:gd name="T0" fmla="*/ 13 w 18"/>
                <a:gd name="T1" fmla="*/ 21 h 24"/>
                <a:gd name="T2" fmla="*/ 15 w 18"/>
                <a:gd name="T3" fmla="*/ 18 h 24"/>
                <a:gd name="T4" fmla="*/ 17 w 18"/>
                <a:gd name="T5" fmla="*/ 18 h 24"/>
                <a:gd name="T6" fmla="*/ 12 w 18"/>
                <a:gd name="T7" fmla="*/ 24 h 24"/>
                <a:gd name="T8" fmla="*/ 9 w 18"/>
                <a:gd name="T9" fmla="*/ 20 h 24"/>
                <a:gd name="T10" fmla="*/ 9 w 18"/>
                <a:gd name="T11" fmla="*/ 17 h 24"/>
                <a:gd name="T12" fmla="*/ 6 w 18"/>
                <a:gd name="T13" fmla="*/ 16 h 24"/>
                <a:gd name="T14" fmla="*/ 6 w 18"/>
                <a:gd name="T15" fmla="*/ 16 h 24"/>
                <a:gd name="T16" fmla="*/ 4 w 18"/>
                <a:gd name="T17" fmla="*/ 23 h 24"/>
                <a:gd name="T18" fmla="*/ 0 w 18"/>
                <a:gd name="T19" fmla="*/ 23 h 24"/>
                <a:gd name="T20" fmla="*/ 6 w 18"/>
                <a:gd name="T21" fmla="*/ 3 h 24"/>
                <a:gd name="T22" fmla="*/ 3 w 18"/>
                <a:gd name="T23" fmla="*/ 3 h 24"/>
                <a:gd name="T24" fmla="*/ 4 w 18"/>
                <a:gd name="T25" fmla="*/ 0 h 24"/>
                <a:gd name="T26" fmla="*/ 10 w 18"/>
                <a:gd name="T27" fmla="*/ 0 h 24"/>
                <a:gd name="T28" fmla="*/ 7 w 18"/>
                <a:gd name="T29" fmla="*/ 14 h 24"/>
                <a:gd name="T30" fmla="*/ 7 w 18"/>
                <a:gd name="T31" fmla="*/ 14 h 24"/>
                <a:gd name="T32" fmla="*/ 11 w 18"/>
                <a:gd name="T33" fmla="*/ 11 h 24"/>
                <a:gd name="T34" fmla="*/ 15 w 18"/>
                <a:gd name="T35" fmla="*/ 7 h 24"/>
                <a:gd name="T36" fmla="*/ 18 w 18"/>
                <a:gd name="T37" fmla="*/ 10 h 24"/>
                <a:gd name="T38" fmla="*/ 15 w 18"/>
                <a:gd name="T39" fmla="*/ 13 h 24"/>
                <a:gd name="T40" fmla="*/ 14 w 18"/>
                <a:gd name="T41" fmla="*/ 10 h 24"/>
                <a:gd name="T42" fmla="*/ 12 w 18"/>
                <a:gd name="T43" fmla="*/ 12 h 24"/>
                <a:gd name="T44" fmla="*/ 10 w 18"/>
                <a:gd name="T45" fmla="*/ 15 h 24"/>
                <a:gd name="T46" fmla="*/ 13 w 18"/>
                <a:gd name="T47" fmla="*/ 18 h 24"/>
                <a:gd name="T48" fmla="*/ 13 w 18"/>
                <a:gd name="T49" fmla="*/ 20 h 24"/>
                <a:gd name="T50" fmla="*/ 13 w 18"/>
                <a:gd name="T51"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 h="24">
                  <a:moveTo>
                    <a:pt x="13" y="21"/>
                  </a:moveTo>
                  <a:cubicBezTo>
                    <a:pt x="14" y="21"/>
                    <a:pt x="15" y="20"/>
                    <a:pt x="15" y="18"/>
                  </a:cubicBezTo>
                  <a:cubicBezTo>
                    <a:pt x="17" y="18"/>
                    <a:pt x="17" y="18"/>
                    <a:pt x="17" y="18"/>
                  </a:cubicBezTo>
                  <a:cubicBezTo>
                    <a:pt x="16" y="22"/>
                    <a:pt x="14" y="24"/>
                    <a:pt x="12" y="24"/>
                  </a:cubicBezTo>
                  <a:cubicBezTo>
                    <a:pt x="10" y="24"/>
                    <a:pt x="9" y="23"/>
                    <a:pt x="9" y="20"/>
                  </a:cubicBezTo>
                  <a:cubicBezTo>
                    <a:pt x="9" y="19"/>
                    <a:pt x="9" y="18"/>
                    <a:pt x="9" y="17"/>
                  </a:cubicBezTo>
                  <a:cubicBezTo>
                    <a:pt x="9" y="16"/>
                    <a:pt x="9" y="16"/>
                    <a:pt x="6" y="16"/>
                  </a:cubicBezTo>
                  <a:cubicBezTo>
                    <a:pt x="6" y="16"/>
                    <a:pt x="6" y="16"/>
                    <a:pt x="6" y="16"/>
                  </a:cubicBezTo>
                  <a:cubicBezTo>
                    <a:pt x="4" y="23"/>
                    <a:pt x="4" y="23"/>
                    <a:pt x="4" y="23"/>
                  </a:cubicBezTo>
                  <a:cubicBezTo>
                    <a:pt x="0" y="23"/>
                    <a:pt x="0" y="23"/>
                    <a:pt x="0" y="23"/>
                  </a:cubicBezTo>
                  <a:cubicBezTo>
                    <a:pt x="6" y="3"/>
                    <a:pt x="6" y="3"/>
                    <a:pt x="6" y="3"/>
                  </a:cubicBezTo>
                  <a:cubicBezTo>
                    <a:pt x="3" y="3"/>
                    <a:pt x="3" y="3"/>
                    <a:pt x="3" y="3"/>
                  </a:cubicBezTo>
                  <a:cubicBezTo>
                    <a:pt x="4" y="0"/>
                    <a:pt x="4" y="0"/>
                    <a:pt x="4" y="0"/>
                  </a:cubicBezTo>
                  <a:cubicBezTo>
                    <a:pt x="10" y="0"/>
                    <a:pt x="10" y="0"/>
                    <a:pt x="10" y="0"/>
                  </a:cubicBezTo>
                  <a:cubicBezTo>
                    <a:pt x="7" y="14"/>
                    <a:pt x="7" y="14"/>
                    <a:pt x="7" y="14"/>
                  </a:cubicBezTo>
                  <a:cubicBezTo>
                    <a:pt x="7" y="14"/>
                    <a:pt x="7" y="14"/>
                    <a:pt x="7" y="14"/>
                  </a:cubicBezTo>
                  <a:cubicBezTo>
                    <a:pt x="9" y="14"/>
                    <a:pt x="9" y="13"/>
                    <a:pt x="11" y="11"/>
                  </a:cubicBezTo>
                  <a:cubicBezTo>
                    <a:pt x="12" y="9"/>
                    <a:pt x="13" y="7"/>
                    <a:pt x="15" y="7"/>
                  </a:cubicBezTo>
                  <a:cubicBezTo>
                    <a:pt x="17" y="7"/>
                    <a:pt x="18" y="8"/>
                    <a:pt x="18" y="10"/>
                  </a:cubicBezTo>
                  <a:cubicBezTo>
                    <a:pt x="18" y="11"/>
                    <a:pt x="17" y="13"/>
                    <a:pt x="15" y="13"/>
                  </a:cubicBezTo>
                  <a:cubicBezTo>
                    <a:pt x="14" y="13"/>
                    <a:pt x="13" y="12"/>
                    <a:pt x="14" y="10"/>
                  </a:cubicBezTo>
                  <a:cubicBezTo>
                    <a:pt x="13" y="10"/>
                    <a:pt x="13" y="11"/>
                    <a:pt x="12" y="12"/>
                  </a:cubicBezTo>
                  <a:cubicBezTo>
                    <a:pt x="11" y="13"/>
                    <a:pt x="11" y="14"/>
                    <a:pt x="10" y="15"/>
                  </a:cubicBezTo>
                  <a:cubicBezTo>
                    <a:pt x="12" y="15"/>
                    <a:pt x="13" y="16"/>
                    <a:pt x="13" y="18"/>
                  </a:cubicBezTo>
                  <a:cubicBezTo>
                    <a:pt x="13" y="19"/>
                    <a:pt x="13" y="20"/>
                    <a:pt x="13" y="20"/>
                  </a:cubicBezTo>
                  <a:cubicBezTo>
                    <a:pt x="13" y="21"/>
                    <a:pt x="13" y="21"/>
                    <a:pt x="13"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6" name="Freeform 18"/>
            <p:cNvSpPr>
              <a:spLocks noEditPoints="1"/>
            </p:cNvSpPr>
            <p:nvPr/>
          </p:nvSpPr>
          <p:spPr bwMode="auto">
            <a:xfrm>
              <a:off x="2427288" y="8140700"/>
              <a:ext cx="55563" cy="63500"/>
            </a:xfrm>
            <a:custGeom>
              <a:avLst/>
              <a:gdLst>
                <a:gd name="T0" fmla="*/ 5 w 15"/>
                <a:gd name="T1" fmla="*/ 10 h 17"/>
                <a:gd name="T2" fmla="*/ 4 w 15"/>
                <a:gd name="T3" fmla="*/ 11 h 17"/>
                <a:gd name="T4" fmla="*/ 8 w 15"/>
                <a:gd name="T5" fmla="*/ 15 h 17"/>
                <a:gd name="T6" fmla="*/ 12 w 15"/>
                <a:gd name="T7" fmla="*/ 11 h 17"/>
                <a:gd name="T8" fmla="*/ 14 w 15"/>
                <a:gd name="T9" fmla="*/ 12 h 17"/>
                <a:gd name="T10" fmla="*/ 6 w 15"/>
                <a:gd name="T11" fmla="*/ 17 h 17"/>
                <a:gd name="T12" fmla="*/ 0 w 15"/>
                <a:gd name="T13" fmla="*/ 11 h 17"/>
                <a:gd name="T14" fmla="*/ 10 w 15"/>
                <a:gd name="T15" fmla="*/ 0 h 17"/>
                <a:gd name="T16" fmla="*/ 15 w 15"/>
                <a:gd name="T17" fmla="*/ 4 h 17"/>
                <a:gd name="T18" fmla="*/ 5 w 15"/>
                <a:gd name="T19" fmla="*/ 10 h 17"/>
                <a:gd name="T20" fmla="*/ 5 w 15"/>
                <a:gd name="T21" fmla="*/ 8 h 17"/>
                <a:gd name="T22" fmla="*/ 11 w 15"/>
                <a:gd name="T23" fmla="*/ 4 h 17"/>
                <a:gd name="T24" fmla="*/ 10 w 15"/>
                <a:gd name="T25" fmla="*/ 2 h 17"/>
                <a:gd name="T26" fmla="*/ 5 w 15"/>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 h="17">
                  <a:moveTo>
                    <a:pt x="5" y="10"/>
                  </a:moveTo>
                  <a:cubicBezTo>
                    <a:pt x="4" y="10"/>
                    <a:pt x="4" y="11"/>
                    <a:pt x="4" y="11"/>
                  </a:cubicBezTo>
                  <a:cubicBezTo>
                    <a:pt x="4" y="14"/>
                    <a:pt x="6" y="15"/>
                    <a:pt x="8" y="15"/>
                  </a:cubicBezTo>
                  <a:cubicBezTo>
                    <a:pt x="9" y="15"/>
                    <a:pt x="11" y="13"/>
                    <a:pt x="12" y="11"/>
                  </a:cubicBezTo>
                  <a:cubicBezTo>
                    <a:pt x="14" y="12"/>
                    <a:pt x="14" y="12"/>
                    <a:pt x="14" y="12"/>
                  </a:cubicBezTo>
                  <a:cubicBezTo>
                    <a:pt x="12" y="15"/>
                    <a:pt x="10" y="17"/>
                    <a:pt x="6" y="17"/>
                  </a:cubicBezTo>
                  <a:cubicBezTo>
                    <a:pt x="3" y="17"/>
                    <a:pt x="0" y="14"/>
                    <a:pt x="0" y="11"/>
                  </a:cubicBezTo>
                  <a:cubicBezTo>
                    <a:pt x="0" y="5"/>
                    <a:pt x="5" y="0"/>
                    <a:pt x="10" y="0"/>
                  </a:cubicBezTo>
                  <a:cubicBezTo>
                    <a:pt x="13" y="0"/>
                    <a:pt x="15" y="2"/>
                    <a:pt x="15" y="4"/>
                  </a:cubicBezTo>
                  <a:cubicBezTo>
                    <a:pt x="15" y="7"/>
                    <a:pt x="12" y="10"/>
                    <a:pt x="5" y="10"/>
                  </a:cubicBezTo>
                  <a:moveTo>
                    <a:pt x="5" y="8"/>
                  </a:moveTo>
                  <a:cubicBezTo>
                    <a:pt x="10" y="8"/>
                    <a:pt x="11" y="6"/>
                    <a:pt x="11" y="4"/>
                  </a:cubicBezTo>
                  <a:cubicBezTo>
                    <a:pt x="11" y="3"/>
                    <a:pt x="11" y="2"/>
                    <a:pt x="10" y="2"/>
                  </a:cubicBezTo>
                  <a:cubicBezTo>
                    <a:pt x="7" y="2"/>
                    <a:pt x="6" y="6"/>
                    <a:pt x="5"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7" name="Freeform 19"/>
            <p:cNvSpPr>
              <a:spLocks/>
            </p:cNvSpPr>
            <p:nvPr/>
          </p:nvSpPr>
          <p:spPr bwMode="auto">
            <a:xfrm>
              <a:off x="2486025" y="8140700"/>
              <a:ext cx="52388" cy="63500"/>
            </a:xfrm>
            <a:custGeom>
              <a:avLst/>
              <a:gdLst>
                <a:gd name="T0" fmla="*/ 6 w 14"/>
                <a:gd name="T1" fmla="*/ 17 h 17"/>
                <a:gd name="T2" fmla="*/ 0 w 14"/>
                <a:gd name="T3" fmla="*/ 13 h 17"/>
                <a:gd name="T4" fmla="*/ 2 w 14"/>
                <a:gd name="T5" fmla="*/ 10 h 17"/>
                <a:gd name="T6" fmla="*/ 4 w 14"/>
                <a:gd name="T7" fmla="*/ 12 h 17"/>
                <a:gd name="T8" fmla="*/ 3 w 14"/>
                <a:gd name="T9" fmla="*/ 14 h 17"/>
                <a:gd name="T10" fmla="*/ 6 w 14"/>
                <a:gd name="T11" fmla="*/ 15 h 17"/>
                <a:gd name="T12" fmla="*/ 9 w 14"/>
                <a:gd name="T13" fmla="*/ 13 h 17"/>
                <a:gd name="T14" fmla="*/ 6 w 14"/>
                <a:gd name="T15" fmla="*/ 10 h 17"/>
                <a:gd name="T16" fmla="*/ 2 w 14"/>
                <a:gd name="T17" fmla="*/ 6 h 17"/>
                <a:gd name="T18" fmla="*/ 8 w 14"/>
                <a:gd name="T19" fmla="*/ 0 h 17"/>
                <a:gd name="T20" fmla="*/ 14 w 14"/>
                <a:gd name="T21" fmla="*/ 4 h 17"/>
                <a:gd name="T22" fmla="*/ 12 w 14"/>
                <a:gd name="T23" fmla="*/ 6 h 17"/>
                <a:gd name="T24" fmla="*/ 10 w 14"/>
                <a:gd name="T25" fmla="*/ 5 h 17"/>
                <a:gd name="T26" fmla="*/ 10 w 14"/>
                <a:gd name="T27" fmla="*/ 3 h 17"/>
                <a:gd name="T28" fmla="*/ 8 w 14"/>
                <a:gd name="T29" fmla="*/ 2 h 17"/>
                <a:gd name="T30" fmla="*/ 5 w 14"/>
                <a:gd name="T31" fmla="*/ 4 h 17"/>
                <a:gd name="T32" fmla="*/ 9 w 14"/>
                <a:gd name="T33" fmla="*/ 7 h 17"/>
                <a:gd name="T34" fmla="*/ 12 w 14"/>
                <a:gd name="T35" fmla="*/ 11 h 17"/>
                <a:gd name="T36" fmla="*/ 6 w 14"/>
                <a:gd name="T37"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7">
                  <a:moveTo>
                    <a:pt x="6" y="17"/>
                  </a:moveTo>
                  <a:cubicBezTo>
                    <a:pt x="3" y="17"/>
                    <a:pt x="0" y="15"/>
                    <a:pt x="0" y="13"/>
                  </a:cubicBezTo>
                  <a:cubicBezTo>
                    <a:pt x="0" y="12"/>
                    <a:pt x="0" y="10"/>
                    <a:pt x="2" y="10"/>
                  </a:cubicBezTo>
                  <a:cubicBezTo>
                    <a:pt x="3" y="10"/>
                    <a:pt x="4" y="11"/>
                    <a:pt x="4" y="12"/>
                  </a:cubicBezTo>
                  <a:cubicBezTo>
                    <a:pt x="4" y="13"/>
                    <a:pt x="3" y="14"/>
                    <a:pt x="3" y="14"/>
                  </a:cubicBezTo>
                  <a:cubicBezTo>
                    <a:pt x="4" y="15"/>
                    <a:pt x="5" y="15"/>
                    <a:pt x="6" y="15"/>
                  </a:cubicBezTo>
                  <a:cubicBezTo>
                    <a:pt x="8" y="15"/>
                    <a:pt x="9" y="14"/>
                    <a:pt x="9" y="13"/>
                  </a:cubicBezTo>
                  <a:cubicBezTo>
                    <a:pt x="9" y="11"/>
                    <a:pt x="7" y="11"/>
                    <a:pt x="6" y="10"/>
                  </a:cubicBezTo>
                  <a:cubicBezTo>
                    <a:pt x="4" y="9"/>
                    <a:pt x="2" y="8"/>
                    <a:pt x="2" y="6"/>
                  </a:cubicBezTo>
                  <a:cubicBezTo>
                    <a:pt x="2" y="2"/>
                    <a:pt x="5" y="0"/>
                    <a:pt x="8" y="0"/>
                  </a:cubicBezTo>
                  <a:cubicBezTo>
                    <a:pt x="11" y="0"/>
                    <a:pt x="14" y="2"/>
                    <a:pt x="14" y="4"/>
                  </a:cubicBezTo>
                  <a:cubicBezTo>
                    <a:pt x="14" y="5"/>
                    <a:pt x="13" y="6"/>
                    <a:pt x="12" y="6"/>
                  </a:cubicBezTo>
                  <a:cubicBezTo>
                    <a:pt x="10" y="6"/>
                    <a:pt x="10" y="6"/>
                    <a:pt x="10" y="5"/>
                  </a:cubicBezTo>
                  <a:cubicBezTo>
                    <a:pt x="10" y="4"/>
                    <a:pt x="10" y="3"/>
                    <a:pt x="10" y="3"/>
                  </a:cubicBezTo>
                  <a:cubicBezTo>
                    <a:pt x="10" y="2"/>
                    <a:pt x="9" y="2"/>
                    <a:pt x="8" y="2"/>
                  </a:cubicBezTo>
                  <a:cubicBezTo>
                    <a:pt x="7" y="2"/>
                    <a:pt x="5" y="3"/>
                    <a:pt x="5" y="4"/>
                  </a:cubicBezTo>
                  <a:cubicBezTo>
                    <a:pt x="5" y="6"/>
                    <a:pt x="7" y="6"/>
                    <a:pt x="9" y="7"/>
                  </a:cubicBezTo>
                  <a:cubicBezTo>
                    <a:pt x="11" y="8"/>
                    <a:pt x="12" y="9"/>
                    <a:pt x="12" y="11"/>
                  </a:cubicBezTo>
                  <a:cubicBezTo>
                    <a:pt x="12" y="15"/>
                    <a:pt x="9" y="17"/>
                    <a:pt x="6" y="17"/>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8" name="Freeform 20"/>
            <p:cNvSpPr>
              <a:spLocks/>
            </p:cNvSpPr>
            <p:nvPr/>
          </p:nvSpPr>
          <p:spPr bwMode="auto">
            <a:xfrm>
              <a:off x="2562225" y="8118475"/>
              <a:ext cx="130175" cy="85725"/>
            </a:xfrm>
            <a:custGeom>
              <a:avLst/>
              <a:gdLst>
                <a:gd name="T0" fmla="*/ 37 w 82"/>
                <a:gd name="T1" fmla="*/ 21 h 54"/>
                <a:gd name="T2" fmla="*/ 19 w 82"/>
                <a:gd name="T3" fmla="*/ 54 h 54"/>
                <a:gd name="T4" fmla="*/ 11 w 82"/>
                <a:gd name="T5" fmla="*/ 54 h 54"/>
                <a:gd name="T6" fmla="*/ 7 w 82"/>
                <a:gd name="T7" fmla="*/ 7 h 54"/>
                <a:gd name="T8" fmla="*/ 0 w 82"/>
                <a:gd name="T9" fmla="*/ 7 h 54"/>
                <a:gd name="T10" fmla="*/ 2 w 82"/>
                <a:gd name="T11" fmla="*/ 0 h 54"/>
                <a:gd name="T12" fmla="*/ 26 w 82"/>
                <a:gd name="T13" fmla="*/ 0 h 54"/>
                <a:gd name="T14" fmla="*/ 23 w 82"/>
                <a:gd name="T15" fmla="*/ 7 h 54"/>
                <a:gd name="T16" fmla="*/ 19 w 82"/>
                <a:gd name="T17" fmla="*/ 7 h 54"/>
                <a:gd name="T18" fmla="*/ 19 w 82"/>
                <a:gd name="T19" fmla="*/ 42 h 54"/>
                <a:gd name="T20" fmla="*/ 19 w 82"/>
                <a:gd name="T21" fmla="*/ 42 h 54"/>
                <a:gd name="T22" fmla="*/ 37 w 82"/>
                <a:gd name="T23" fmla="*/ 11 h 54"/>
                <a:gd name="T24" fmla="*/ 37 w 82"/>
                <a:gd name="T25" fmla="*/ 7 h 54"/>
                <a:gd name="T26" fmla="*/ 30 w 82"/>
                <a:gd name="T27" fmla="*/ 7 h 54"/>
                <a:gd name="T28" fmla="*/ 33 w 82"/>
                <a:gd name="T29" fmla="*/ 0 h 54"/>
                <a:gd name="T30" fmla="*/ 56 w 82"/>
                <a:gd name="T31" fmla="*/ 0 h 54"/>
                <a:gd name="T32" fmla="*/ 54 w 82"/>
                <a:gd name="T33" fmla="*/ 7 h 54"/>
                <a:gd name="T34" fmla="*/ 47 w 82"/>
                <a:gd name="T35" fmla="*/ 7 h 54"/>
                <a:gd name="T36" fmla="*/ 49 w 82"/>
                <a:gd name="T37" fmla="*/ 42 h 54"/>
                <a:gd name="T38" fmla="*/ 49 w 82"/>
                <a:gd name="T39" fmla="*/ 42 h 54"/>
                <a:gd name="T40" fmla="*/ 68 w 82"/>
                <a:gd name="T41" fmla="*/ 7 h 54"/>
                <a:gd name="T42" fmla="*/ 61 w 82"/>
                <a:gd name="T43" fmla="*/ 7 h 54"/>
                <a:gd name="T44" fmla="*/ 63 w 82"/>
                <a:gd name="T45" fmla="*/ 0 h 54"/>
                <a:gd name="T46" fmla="*/ 82 w 82"/>
                <a:gd name="T47" fmla="*/ 0 h 54"/>
                <a:gd name="T48" fmla="*/ 80 w 82"/>
                <a:gd name="T49" fmla="*/ 7 h 54"/>
                <a:gd name="T50" fmla="*/ 75 w 82"/>
                <a:gd name="T51" fmla="*/ 7 h 54"/>
                <a:gd name="T52" fmla="*/ 49 w 82"/>
                <a:gd name="T53" fmla="*/ 54 h 54"/>
                <a:gd name="T54" fmla="*/ 40 w 82"/>
                <a:gd name="T55" fmla="*/ 54 h 54"/>
                <a:gd name="T56" fmla="*/ 37 w 82"/>
                <a:gd name="T5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2" h="54">
                  <a:moveTo>
                    <a:pt x="37" y="21"/>
                  </a:moveTo>
                  <a:lnTo>
                    <a:pt x="19" y="54"/>
                  </a:lnTo>
                  <a:lnTo>
                    <a:pt x="11" y="54"/>
                  </a:lnTo>
                  <a:lnTo>
                    <a:pt x="7" y="7"/>
                  </a:lnTo>
                  <a:lnTo>
                    <a:pt x="0" y="7"/>
                  </a:lnTo>
                  <a:lnTo>
                    <a:pt x="2" y="0"/>
                  </a:lnTo>
                  <a:lnTo>
                    <a:pt x="26" y="0"/>
                  </a:lnTo>
                  <a:lnTo>
                    <a:pt x="23" y="7"/>
                  </a:lnTo>
                  <a:lnTo>
                    <a:pt x="19" y="7"/>
                  </a:lnTo>
                  <a:lnTo>
                    <a:pt x="19" y="42"/>
                  </a:lnTo>
                  <a:lnTo>
                    <a:pt x="19" y="42"/>
                  </a:lnTo>
                  <a:lnTo>
                    <a:pt x="37" y="11"/>
                  </a:lnTo>
                  <a:lnTo>
                    <a:pt x="37" y="7"/>
                  </a:lnTo>
                  <a:lnTo>
                    <a:pt x="30" y="7"/>
                  </a:lnTo>
                  <a:lnTo>
                    <a:pt x="33" y="0"/>
                  </a:lnTo>
                  <a:lnTo>
                    <a:pt x="56" y="0"/>
                  </a:lnTo>
                  <a:lnTo>
                    <a:pt x="54" y="7"/>
                  </a:lnTo>
                  <a:lnTo>
                    <a:pt x="47" y="7"/>
                  </a:lnTo>
                  <a:lnTo>
                    <a:pt x="49" y="42"/>
                  </a:lnTo>
                  <a:lnTo>
                    <a:pt x="49" y="42"/>
                  </a:lnTo>
                  <a:lnTo>
                    <a:pt x="68" y="7"/>
                  </a:lnTo>
                  <a:lnTo>
                    <a:pt x="61" y="7"/>
                  </a:lnTo>
                  <a:lnTo>
                    <a:pt x="63" y="0"/>
                  </a:lnTo>
                  <a:lnTo>
                    <a:pt x="82" y="0"/>
                  </a:lnTo>
                  <a:lnTo>
                    <a:pt x="80" y="7"/>
                  </a:lnTo>
                  <a:lnTo>
                    <a:pt x="75" y="7"/>
                  </a:lnTo>
                  <a:lnTo>
                    <a:pt x="49" y="54"/>
                  </a:lnTo>
                  <a:lnTo>
                    <a:pt x="40" y="54"/>
                  </a:lnTo>
                  <a:lnTo>
                    <a:pt x="37" y="21"/>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89" name="Freeform 21"/>
            <p:cNvSpPr>
              <a:spLocks noEditPoints="1"/>
            </p:cNvSpPr>
            <p:nvPr/>
          </p:nvSpPr>
          <p:spPr bwMode="auto">
            <a:xfrm>
              <a:off x="2670175" y="8140700"/>
              <a:ext cx="68263" cy="63500"/>
            </a:xfrm>
            <a:custGeom>
              <a:avLst/>
              <a:gdLst>
                <a:gd name="T0" fmla="*/ 14 w 18"/>
                <a:gd name="T1" fmla="*/ 11 h 17"/>
                <a:gd name="T2" fmla="*/ 13 w 18"/>
                <a:gd name="T3" fmla="*/ 13 h 17"/>
                <a:gd name="T4" fmla="*/ 14 w 18"/>
                <a:gd name="T5" fmla="*/ 14 h 17"/>
                <a:gd name="T6" fmla="*/ 16 w 18"/>
                <a:gd name="T7" fmla="*/ 11 h 17"/>
                <a:gd name="T8" fmla="*/ 18 w 18"/>
                <a:gd name="T9" fmla="*/ 11 h 17"/>
                <a:gd name="T10" fmla="*/ 13 w 18"/>
                <a:gd name="T11" fmla="*/ 17 h 17"/>
                <a:gd name="T12" fmla="*/ 10 w 18"/>
                <a:gd name="T13" fmla="*/ 14 h 17"/>
                <a:gd name="T14" fmla="*/ 10 w 18"/>
                <a:gd name="T15" fmla="*/ 13 h 17"/>
                <a:gd name="T16" fmla="*/ 10 w 18"/>
                <a:gd name="T17" fmla="*/ 13 h 17"/>
                <a:gd name="T18" fmla="*/ 5 w 18"/>
                <a:gd name="T19" fmla="*/ 17 h 17"/>
                <a:gd name="T20" fmla="*/ 0 w 18"/>
                <a:gd name="T21" fmla="*/ 11 h 17"/>
                <a:gd name="T22" fmla="*/ 3 w 18"/>
                <a:gd name="T23" fmla="*/ 3 h 17"/>
                <a:gd name="T24" fmla="*/ 9 w 18"/>
                <a:gd name="T25" fmla="*/ 0 h 17"/>
                <a:gd name="T26" fmla="*/ 12 w 18"/>
                <a:gd name="T27" fmla="*/ 3 h 17"/>
                <a:gd name="T28" fmla="*/ 13 w 18"/>
                <a:gd name="T29" fmla="*/ 1 h 17"/>
                <a:gd name="T30" fmla="*/ 17 w 18"/>
                <a:gd name="T31" fmla="*/ 1 h 17"/>
                <a:gd name="T32" fmla="*/ 14 w 18"/>
                <a:gd name="T33" fmla="*/ 11 h 17"/>
                <a:gd name="T34" fmla="*/ 11 w 18"/>
                <a:gd name="T35" fmla="*/ 5 h 17"/>
                <a:gd name="T36" fmla="*/ 9 w 18"/>
                <a:gd name="T37" fmla="*/ 3 h 17"/>
                <a:gd name="T38" fmla="*/ 4 w 18"/>
                <a:gd name="T39" fmla="*/ 11 h 17"/>
                <a:gd name="T40" fmla="*/ 6 w 18"/>
                <a:gd name="T41" fmla="*/ 14 h 17"/>
                <a:gd name="T42" fmla="*/ 11 w 18"/>
                <a:gd name="T43" fmla="*/ 5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17">
                  <a:moveTo>
                    <a:pt x="14" y="11"/>
                  </a:moveTo>
                  <a:cubicBezTo>
                    <a:pt x="14" y="12"/>
                    <a:pt x="13" y="13"/>
                    <a:pt x="13" y="13"/>
                  </a:cubicBezTo>
                  <a:cubicBezTo>
                    <a:pt x="13" y="14"/>
                    <a:pt x="14" y="14"/>
                    <a:pt x="14" y="14"/>
                  </a:cubicBezTo>
                  <a:cubicBezTo>
                    <a:pt x="15" y="14"/>
                    <a:pt x="16" y="13"/>
                    <a:pt x="16" y="11"/>
                  </a:cubicBezTo>
                  <a:cubicBezTo>
                    <a:pt x="18" y="11"/>
                    <a:pt x="18" y="11"/>
                    <a:pt x="18" y="11"/>
                  </a:cubicBezTo>
                  <a:cubicBezTo>
                    <a:pt x="17" y="15"/>
                    <a:pt x="15" y="17"/>
                    <a:pt x="13" y="17"/>
                  </a:cubicBezTo>
                  <a:cubicBezTo>
                    <a:pt x="11" y="17"/>
                    <a:pt x="10" y="16"/>
                    <a:pt x="10" y="14"/>
                  </a:cubicBezTo>
                  <a:cubicBezTo>
                    <a:pt x="10" y="14"/>
                    <a:pt x="10" y="13"/>
                    <a:pt x="10" y="13"/>
                  </a:cubicBezTo>
                  <a:cubicBezTo>
                    <a:pt x="10" y="13"/>
                    <a:pt x="10" y="13"/>
                    <a:pt x="10" y="13"/>
                  </a:cubicBezTo>
                  <a:cubicBezTo>
                    <a:pt x="9" y="15"/>
                    <a:pt x="7" y="17"/>
                    <a:pt x="5" y="17"/>
                  </a:cubicBezTo>
                  <a:cubicBezTo>
                    <a:pt x="2" y="17"/>
                    <a:pt x="0" y="14"/>
                    <a:pt x="0" y="11"/>
                  </a:cubicBezTo>
                  <a:cubicBezTo>
                    <a:pt x="0" y="8"/>
                    <a:pt x="2" y="5"/>
                    <a:pt x="3" y="3"/>
                  </a:cubicBezTo>
                  <a:cubicBezTo>
                    <a:pt x="5" y="1"/>
                    <a:pt x="7" y="0"/>
                    <a:pt x="9" y="0"/>
                  </a:cubicBezTo>
                  <a:cubicBezTo>
                    <a:pt x="11" y="0"/>
                    <a:pt x="12" y="2"/>
                    <a:pt x="12" y="3"/>
                  </a:cubicBezTo>
                  <a:cubicBezTo>
                    <a:pt x="13" y="1"/>
                    <a:pt x="13" y="1"/>
                    <a:pt x="13" y="1"/>
                  </a:cubicBezTo>
                  <a:cubicBezTo>
                    <a:pt x="17" y="1"/>
                    <a:pt x="17" y="1"/>
                    <a:pt x="17" y="1"/>
                  </a:cubicBezTo>
                  <a:lnTo>
                    <a:pt x="14" y="11"/>
                  </a:lnTo>
                  <a:close/>
                  <a:moveTo>
                    <a:pt x="11" y="5"/>
                  </a:moveTo>
                  <a:cubicBezTo>
                    <a:pt x="11" y="4"/>
                    <a:pt x="11" y="3"/>
                    <a:pt x="9" y="3"/>
                  </a:cubicBezTo>
                  <a:cubicBezTo>
                    <a:pt x="6" y="3"/>
                    <a:pt x="4" y="8"/>
                    <a:pt x="4" y="11"/>
                  </a:cubicBezTo>
                  <a:cubicBezTo>
                    <a:pt x="4" y="13"/>
                    <a:pt x="5" y="14"/>
                    <a:pt x="6" y="14"/>
                  </a:cubicBezTo>
                  <a:cubicBezTo>
                    <a:pt x="9" y="14"/>
                    <a:pt x="11" y="8"/>
                    <a:pt x="11"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0" name="Freeform 22"/>
            <p:cNvSpPr>
              <a:spLocks/>
            </p:cNvSpPr>
            <p:nvPr/>
          </p:nvSpPr>
          <p:spPr bwMode="auto">
            <a:xfrm>
              <a:off x="2741613" y="8129588"/>
              <a:ext cx="49213" cy="74612"/>
            </a:xfrm>
            <a:custGeom>
              <a:avLst/>
              <a:gdLst>
                <a:gd name="T0" fmla="*/ 7 w 13"/>
                <a:gd name="T1" fmla="*/ 6 h 20"/>
                <a:gd name="T2" fmla="*/ 5 w 13"/>
                <a:gd name="T3" fmla="*/ 14 h 20"/>
                <a:gd name="T4" fmla="*/ 5 w 13"/>
                <a:gd name="T5" fmla="*/ 16 h 20"/>
                <a:gd name="T6" fmla="*/ 6 w 13"/>
                <a:gd name="T7" fmla="*/ 17 h 20"/>
                <a:gd name="T8" fmla="*/ 9 w 13"/>
                <a:gd name="T9" fmla="*/ 13 h 20"/>
                <a:gd name="T10" fmla="*/ 11 w 13"/>
                <a:gd name="T11" fmla="*/ 14 h 20"/>
                <a:gd name="T12" fmla="*/ 5 w 13"/>
                <a:gd name="T13" fmla="*/ 20 h 20"/>
                <a:gd name="T14" fmla="*/ 1 w 13"/>
                <a:gd name="T15" fmla="*/ 16 h 20"/>
                <a:gd name="T16" fmla="*/ 2 w 13"/>
                <a:gd name="T17" fmla="*/ 13 h 20"/>
                <a:gd name="T18" fmla="*/ 3 w 13"/>
                <a:gd name="T19" fmla="*/ 6 h 20"/>
                <a:gd name="T20" fmla="*/ 0 w 13"/>
                <a:gd name="T21" fmla="*/ 6 h 20"/>
                <a:gd name="T22" fmla="*/ 1 w 13"/>
                <a:gd name="T23" fmla="*/ 4 h 20"/>
                <a:gd name="T24" fmla="*/ 4 w 13"/>
                <a:gd name="T25" fmla="*/ 4 h 20"/>
                <a:gd name="T26" fmla="*/ 5 w 13"/>
                <a:gd name="T27" fmla="*/ 0 h 20"/>
                <a:gd name="T28" fmla="*/ 9 w 13"/>
                <a:gd name="T29" fmla="*/ 0 h 20"/>
                <a:gd name="T30" fmla="*/ 8 w 13"/>
                <a:gd name="T31" fmla="*/ 4 h 20"/>
                <a:gd name="T32" fmla="*/ 13 w 13"/>
                <a:gd name="T33" fmla="*/ 4 h 20"/>
                <a:gd name="T34" fmla="*/ 12 w 13"/>
                <a:gd name="T35" fmla="*/ 6 h 20"/>
                <a:gd name="T36" fmla="*/ 7 w 13"/>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20">
                  <a:moveTo>
                    <a:pt x="7" y="6"/>
                  </a:moveTo>
                  <a:cubicBezTo>
                    <a:pt x="5" y="14"/>
                    <a:pt x="5" y="14"/>
                    <a:pt x="5" y="14"/>
                  </a:cubicBezTo>
                  <a:cubicBezTo>
                    <a:pt x="5" y="15"/>
                    <a:pt x="5" y="15"/>
                    <a:pt x="5" y="16"/>
                  </a:cubicBezTo>
                  <a:cubicBezTo>
                    <a:pt x="5" y="17"/>
                    <a:pt x="5" y="17"/>
                    <a:pt x="6" y="17"/>
                  </a:cubicBezTo>
                  <a:cubicBezTo>
                    <a:pt x="7" y="17"/>
                    <a:pt x="8" y="15"/>
                    <a:pt x="9" y="13"/>
                  </a:cubicBezTo>
                  <a:cubicBezTo>
                    <a:pt x="11" y="14"/>
                    <a:pt x="11" y="14"/>
                    <a:pt x="11" y="14"/>
                  </a:cubicBezTo>
                  <a:cubicBezTo>
                    <a:pt x="9" y="19"/>
                    <a:pt x="7" y="20"/>
                    <a:pt x="5" y="20"/>
                  </a:cubicBezTo>
                  <a:cubicBezTo>
                    <a:pt x="3" y="20"/>
                    <a:pt x="1" y="19"/>
                    <a:pt x="1" y="16"/>
                  </a:cubicBezTo>
                  <a:cubicBezTo>
                    <a:pt x="1" y="15"/>
                    <a:pt x="1" y="14"/>
                    <a:pt x="2" y="13"/>
                  </a:cubicBezTo>
                  <a:cubicBezTo>
                    <a:pt x="3" y="6"/>
                    <a:pt x="3" y="6"/>
                    <a:pt x="3" y="6"/>
                  </a:cubicBezTo>
                  <a:cubicBezTo>
                    <a:pt x="0" y="6"/>
                    <a:pt x="0" y="6"/>
                    <a:pt x="0" y="6"/>
                  </a:cubicBezTo>
                  <a:cubicBezTo>
                    <a:pt x="1" y="4"/>
                    <a:pt x="1" y="4"/>
                    <a:pt x="1" y="4"/>
                  </a:cubicBezTo>
                  <a:cubicBezTo>
                    <a:pt x="4" y="4"/>
                    <a:pt x="4" y="4"/>
                    <a:pt x="4" y="4"/>
                  </a:cubicBezTo>
                  <a:cubicBezTo>
                    <a:pt x="5" y="0"/>
                    <a:pt x="5" y="0"/>
                    <a:pt x="5" y="0"/>
                  </a:cubicBezTo>
                  <a:cubicBezTo>
                    <a:pt x="9" y="0"/>
                    <a:pt x="9" y="0"/>
                    <a:pt x="9" y="0"/>
                  </a:cubicBezTo>
                  <a:cubicBezTo>
                    <a:pt x="8" y="4"/>
                    <a:pt x="8" y="4"/>
                    <a:pt x="8" y="4"/>
                  </a:cubicBezTo>
                  <a:cubicBezTo>
                    <a:pt x="13" y="4"/>
                    <a:pt x="13" y="4"/>
                    <a:pt x="13" y="4"/>
                  </a:cubicBezTo>
                  <a:cubicBezTo>
                    <a:pt x="12" y="6"/>
                    <a:pt x="12" y="6"/>
                    <a:pt x="12"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1" name="Freeform 23"/>
            <p:cNvSpPr>
              <a:spLocks noEditPoints="1"/>
            </p:cNvSpPr>
            <p:nvPr/>
          </p:nvSpPr>
          <p:spPr bwMode="auto">
            <a:xfrm>
              <a:off x="2790825" y="8140700"/>
              <a:ext cx="52388" cy="63500"/>
            </a:xfrm>
            <a:custGeom>
              <a:avLst/>
              <a:gdLst>
                <a:gd name="T0" fmla="*/ 4 w 14"/>
                <a:gd name="T1" fmla="*/ 10 h 17"/>
                <a:gd name="T2" fmla="*/ 4 w 14"/>
                <a:gd name="T3" fmla="*/ 11 h 17"/>
                <a:gd name="T4" fmla="*/ 7 w 14"/>
                <a:gd name="T5" fmla="*/ 15 h 17"/>
                <a:gd name="T6" fmla="*/ 12 w 14"/>
                <a:gd name="T7" fmla="*/ 11 h 17"/>
                <a:gd name="T8" fmla="*/ 13 w 14"/>
                <a:gd name="T9" fmla="*/ 12 h 17"/>
                <a:gd name="T10" fmla="*/ 6 w 14"/>
                <a:gd name="T11" fmla="*/ 17 h 17"/>
                <a:gd name="T12" fmla="*/ 0 w 14"/>
                <a:gd name="T13" fmla="*/ 11 h 17"/>
                <a:gd name="T14" fmla="*/ 10 w 14"/>
                <a:gd name="T15" fmla="*/ 0 h 17"/>
                <a:gd name="T16" fmla="*/ 14 w 14"/>
                <a:gd name="T17" fmla="*/ 4 h 17"/>
                <a:gd name="T18" fmla="*/ 4 w 14"/>
                <a:gd name="T19" fmla="*/ 10 h 17"/>
                <a:gd name="T20" fmla="*/ 4 w 14"/>
                <a:gd name="T21" fmla="*/ 8 h 17"/>
                <a:gd name="T22" fmla="*/ 11 w 14"/>
                <a:gd name="T23" fmla="*/ 4 h 17"/>
                <a:gd name="T24" fmla="*/ 9 w 14"/>
                <a:gd name="T25" fmla="*/ 2 h 17"/>
                <a:gd name="T26" fmla="*/ 4 w 14"/>
                <a:gd name="T27" fmla="*/ 8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 h="17">
                  <a:moveTo>
                    <a:pt x="4" y="10"/>
                  </a:moveTo>
                  <a:cubicBezTo>
                    <a:pt x="4" y="10"/>
                    <a:pt x="4" y="11"/>
                    <a:pt x="4" y="11"/>
                  </a:cubicBezTo>
                  <a:cubicBezTo>
                    <a:pt x="4" y="14"/>
                    <a:pt x="5" y="15"/>
                    <a:pt x="7" y="15"/>
                  </a:cubicBezTo>
                  <a:cubicBezTo>
                    <a:pt x="9" y="15"/>
                    <a:pt x="10" y="13"/>
                    <a:pt x="12" y="11"/>
                  </a:cubicBezTo>
                  <a:cubicBezTo>
                    <a:pt x="13" y="12"/>
                    <a:pt x="13" y="12"/>
                    <a:pt x="13" y="12"/>
                  </a:cubicBezTo>
                  <a:cubicBezTo>
                    <a:pt x="11" y="15"/>
                    <a:pt x="9" y="17"/>
                    <a:pt x="6" y="17"/>
                  </a:cubicBezTo>
                  <a:cubicBezTo>
                    <a:pt x="2" y="17"/>
                    <a:pt x="0" y="14"/>
                    <a:pt x="0" y="11"/>
                  </a:cubicBezTo>
                  <a:cubicBezTo>
                    <a:pt x="0" y="5"/>
                    <a:pt x="4" y="0"/>
                    <a:pt x="10" y="0"/>
                  </a:cubicBezTo>
                  <a:cubicBezTo>
                    <a:pt x="13" y="0"/>
                    <a:pt x="14" y="2"/>
                    <a:pt x="14" y="4"/>
                  </a:cubicBezTo>
                  <a:cubicBezTo>
                    <a:pt x="14" y="7"/>
                    <a:pt x="11" y="10"/>
                    <a:pt x="4" y="10"/>
                  </a:cubicBezTo>
                  <a:moveTo>
                    <a:pt x="4" y="8"/>
                  </a:moveTo>
                  <a:cubicBezTo>
                    <a:pt x="9" y="8"/>
                    <a:pt x="11" y="6"/>
                    <a:pt x="11" y="4"/>
                  </a:cubicBezTo>
                  <a:cubicBezTo>
                    <a:pt x="11" y="3"/>
                    <a:pt x="10" y="2"/>
                    <a:pt x="9" y="2"/>
                  </a:cubicBezTo>
                  <a:cubicBezTo>
                    <a:pt x="7" y="2"/>
                    <a:pt x="5" y="6"/>
                    <a:pt x="4" y="8"/>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2" name="Freeform 24"/>
            <p:cNvSpPr>
              <a:spLocks/>
            </p:cNvSpPr>
            <p:nvPr/>
          </p:nvSpPr>
          <p:spPr bwMode="auto">
            <a:xfrm>
              <a:off x="2846388" y="8140700"/>
              <a:ext cx="60325" cy="60325"/>
            </a:xfrm>
            <a:custGeom>
              <a:avLst/>
              <a:gdLst>
                <a:gd name="T0" fmla="*/ 5 w 16"/>
                <a:gd name="T1" fmla="*/ 5 h 16"/>
                <a:gd name="T2" fmla="*/ 5 w 16"/>
                <a:gd name="T3" fmla="*/ 3 h 16"/>
                <a:gd name="T4" fmla="*/ 2 w 16"/>
                <a:gd name="T5" fmla="*/ 7 h 16"/>
                <a:gd name="T6" fmla="*/ 0 w 16"/>
                <a:gd name="T7" fmla="*/ 6 h 16"/>
                <a:gd name="T8" fmla="*/ 6 w 16"/>
                <a:gd name="T9" fmla="*/ 0 h 16"/>
                <a:gd name="T10" fmla="*/ 8 w 16"/>
                <a:gd name="T11" fmla="*/ 4 h 16"/>
                <a:gd name="T12" fmla="*/ 8 w 16"/>
                <a:gd name="T13" fmla="*/ 7 h 16"/>
                <a:gd name="T14" fmla="*/ 8 w 16"/>
                <a:gd name="T15" fmla="*/ 7 h 16"/>
                <a:gd name="T16" fmla="*/ 14 w 16"/>
                <a:gd name="T17" fmla="*/ 0 h 16"/>
                <a:gd name="T18" fmla="*/ 16 w 16"/>
                <a:gd name="T19" fmla="*/ 3 h 16"/>
                <a:gd name="T20" fmla="*/ 14 w 16"/>
                <a:gd name="T21" fmla="*/ 6 h 16"/>
                <a:gd name="T22" fmla="*/ 12 w 16"/>
                <a:gd name="T23" fmla="*/ 4 h 16"/>
                <a:gd name="T24" fmla="*/ 6 w 16"/>
                <a:gd name="T25" fmla="*/ 16 h 16"/>
                <a:gd name="T26" fmla="*/ 2 w 16"/>
                <a:gd name="T27" fmla="*/ 16 h 16"/>
                <a:gd name="T28" fmla="*/ 5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5" y="5"/>
                  </a:moveTo>
                  <a:cubicBezTo>
                    <a:pt x="5" y="4"/>
                    <a:pt x="5" y="3"/>
                    <a:pt x="5" y="3"/>
                  </a:cubicBezTo>
                  <a:cubicBezTo>
                    <a:pt x="4" y="3"/>
                    <a:pt x="3" y="4"/>
                    <a:pt x="2" y="7"/>
                  </a:cubicBezTo>
                  <a:cubicBezTo>
                    <a:pt x="0" y="6"/>
                    <a:pt x="0" y="6"/>
                    <a:pt x="0" y="6"/>
                  </a:cubicBezTo>
                  <a:cubicBezTo>
                    <a:pt x="2" y="2"/>
                    <a:pt x="3" y="0"/>
                    <a:pt x="6" y="0"/>
                  </a:cubicBezTo>
                  <a:cubicBezTo>
                    <a:pt x="7" y="0"/>
                    <a:pt x="8" y="2"/>
                    <a:pt x="8" y="4"/>
                  </a:cubicBezTo>
                  <a:cubicBezTo>
                    <a:pt x="8" y="5"/>
                    <a:pt x="8" y="6"/>
                    <a:pt x="8" y="7"/>
                  </a:cubicBezTo>
                  <a:cubicBezTo>
                    <a:pt x="8" y="7"/>
                    <a:pt x="8" y="7"/>
                    <a:pt x="8" y="7"/>
                  </a:cubicBezTo>
                  <a:cubicBezTo>
                    <a:pt x="10" y="3"/>
                    <a:pt x="11" y="0"/>
                    <a:pt x="14" y="0"/>
                  </a:cubicBezTo>
                  <a:cubicBezTo>
                    <a:pt x="15" y="0"/>
                    <a:pt x="16" y="1"/>
                    <a:pt x="16" y="3"/>
                  </a:cubicBezTo>
                  <a:cubicBezTo>
                    <a:pt x="16" y="5"/>
                    <a:pt x="15" y="6"/>
                    <a:pt x="14" y="6"/>
                  </a:cubicBezTo>
                  <a:cubicBezTo>
                    <a:pt x="13" y="6"/>
                    <a:pt x="12" y="5"/>
                    <a:pt x="12" y="4"/>
                  </a:cubicBezTo>
                  <a:cubicBezTo>
                    <a:pt x="11" y="4"/>
                    <a:pt x="8" y="7"/>
                    <a:pt x="6" y="16"/>
                  </a:cubicBezTo>
                  <a:cubicBezTo>
                    <a:pt x="2" y="16"/>
                    <a:pt x="2" y="16"/>
                    <a:pt x="2" y="16"/>
                  </a:cubicBezTo>
                  <a:lnTo>
                    <a:pt x="5"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3" name="Freeform 25"/>
            <p:cNvSpPr>
              <a:spLocks noEditPoints="1"/>
            </p:cNvSpPr>
            <p:nvPr/>
          </p:nvSpPr>
          <p:spPr bwMode="auto">
            <a:xfrm>
              <a:off x="2917825" y="8118475"/>
              <a:ext cx="90488" cy="82550"/>
            </a:xfrm>
            <a:custGeom>
              <a:avLst/>
              <a:gdLst>
                <a:gd name="T0" fmla="*/ 38 w 57"/>
                <a:gd name="T1" fmla="*/ 47 h 52"/>
                <a:gd name="T2" fmla="*/ 38 w 57"/>
                <a:gd name="T3" fmla="*/ 35 h 52"/>
                <a:gd name="T4" fmla="*/ 21 w 57"/>
                <a:gd name="T5" fmla="*/ 35 h 52"/>
                <a:gd name="T6" fmla="*/ 14 w 57"/>
                <a:gd name="T7" fmla="*/ 47 h 52"/>
                <a:gd name="T8" fmla="*/ 19 w 57"/>
                <a:gd name="T9" fmla="*/ 47 h 52"/>
                <a:gd name="T10" fmla="*/ 19 w 57"/>
                <a:gd name="T11" fmla="*/ 52 h 52"/>
                <a:gd name="T12" fmla="*/ 0 w 57"/>
                <a:gd name="T13" fmla="*/ 52 h 52"/>
                <a:gd name="T14" fmla="*/ 0 w 57"/>
                <a:gd name="T15" fmla="*/ 47 h 52"/>
                <a:gd name="T16" fmla="*/ 7 w 57"/>
                <a:gd name="T17" fmla="*/ 47 h 52"/>
                <a:gd name="T18" fmla="*/ 36 w 57"/>
                <a:gd name="T19" fmla="*/ 0 h 52"/>
                <a:gd name="T20" fmla="*/ 45 w 57"/>
                <a:gd name="T21" fmla="*/ 0 h 52"/>
                <a:gd name="T22" fmla="*/ 50 w 57"/>
                <a:gd name="T23" fmla="*/ 47 h 52"/>
                <a:gd name="T24" fmla="*/ 57 w 57"/>
                <a:gd name="T25" fmla="*/ 47 h 52"/>
                <a:gd name="T26" fmla="*/ 54 w 57"/>
                <a:gd name="T27" fmla="*/ 52 h 52"/>
                <a:gd name="T28" fmla="*/ 31 w 57"/>
                <a:gd name="T29" fmla="*/ 52 h 52"/>
                <a:gd name="T30" fmla="*/ 31 w 57"/>
                <a:gd name="T31" fmla="*/ 47 h 52"/>
                <a:gd name="T32" fmla="*/ 38 w 57"/>
                <a:gd name="T33" fmla="*/ 47 h 52"/>
                <a:gd name="T34" fmla="*/ 38 w 57"/>
                <a:gd name="T35" fmla="*/ 30 h 52"/>
                <a:gd name="T36" fmla="*/ 36 w 57"/>
                <a:gd name="T37" fmla="*/ 9 h 52"/>
                <a:gd name="T38" fmla="*/ 36 w 57"/>
                <a:gd name="T39" fmla="*/ 9 h 52"/>
                <a:gd name="T40" fmla="*/ 24 w 57"/>
                <a:gd name="T41" fmla="*/ 30 h 52"/>
                <a:gd name="T42" fmla="*/ 38 w 57"/>
                <a:gd name="T43" fmla="*/ 3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 h="52">
                  <a:moveTo>
                    <a:pt x="38" y="47"/>
                  </a:moveTo>
                  <a:lnTo>
                    <a:pt x="38" y="35"/>
                  </a:lnTo>
                  <a:lnTo>
                    <a:pt x="21" y="35"/>
                  </a:lnTo>
                  <a:lnTo>
                    <a:pt x="14" y="47"/>
                  </a:lnTo>
                  <a:lnTo>
                    <a:pt x="19" y="47"/>
                  </a:lnTo>
                  <a:lnTo>
                    <a:pt x="19" y="52"/>
                  </a:lnTo>
                  <a:lnTo>
                    <a:pt x="0" y="52"/>
                  </a:lnTo>
                  <a:lnTo>
                    <a:pt x="0" y="47"/>
                  </a:lnTo>
                  <a:lnTo>
                    <a:pt x="7" y="47"/>
                  </a:lnTo>
                  <a:lnTo>
                    <a:pt x="36" y="0"/>
                  </a:lnTo>
                  <a:lnTo>
                    <a:pt x="45" y="0"/>
                  </a:lnTo>
                  <a:lnTo>
                    <a:pt x="50" y="47"/>
                  </a:lnTo>
                  <a:lnTo>
                    <a:pt x="57" y="47"/>
                  </a:lnTo>
                  <a:lnTo>
                    <a:pt x="54" y="52"/>
                  </a:lnTo>
                  <a:lnTo>
                    <a:pt x="31" y="52"/>
                  </a:lnTo>
                  <a:lnTo>
                    <a:pt x="31" y="47"/>
                  </a:lnTo>
                  <a:lnTo>
                    <a:pt x="38" y="47"/>
                  </a:lnTo>
                  <a:close/>
                  <a:moveTo>
                    <a:pt x="38" y="30"/>
                  </a:moveTo>
                  <a:lnTo>
                    <a:pt x="36" y="9"/>
                  </a:lnTo>
                  <a:lnTo>
                    <a:pt x="36" y="9"/>
                  </a:lnTo>
                  <a:lnTo>
                    <a:pt x="24" y="30"/>
                  </a:lnTo>
                  <a:lnTo>
                    <a:pt x="38" y="30"/>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4" name="Freeform 26"/>
            <p:cNvSpPr>
              <a:spLocks/>
            </p:cNvSpPr>
            <p:nvPr/>
          </p:nvSpPr>
          <p:spPr bwMode="auto">
            <a:xfrm>
              <a:off x="3008313" y="8140700"/>
              <a:ext cx="74613" cy="63500"/>
            </a:xfrm>
            <a:custGeom>
              <a:avLst/>
              <a:gdLst>
                <a:gd name="T0" fmla="*/ 12 w 20"/>
                <a:gd name="T1" fmla="*/ 14 h 17"/>
                <a:gd name="T2" fmla="*/ 13 w 20"/>
                <a:gd name="T3" fmla="*/ 10 h 17"/>
                <a:gd name="T4" fmla="*/ 13 w 20"/>
                <a:gd name="T5" fmla="*/ 10 h 17"/>
                <a:gd name="T6" fmla="*/ 5 w 20"/>
                <a:gd name="T7" fmla="*/ 17 h 17"/>
                <a:gd name="T8" fmla="*/ 2 w 20"/>
                <a:gd name="T9" fmla="*/ 13 h 17"/>
                <a:gd name="T10" fmla="*/ 5 w 20"/>
                <a:gd name="T11" fmla="*/ 4 h 17"/>
                <a:gd name="T12" fmla="*/ 4 w 20"/>
                <a:gd name="T13" fmla="*/ 3 h 17"/>
                <a:gd name="T14" fmla="*/ 2 w 20"/>
                <a:gd name="T15" fmla="*/ 6 h 17"/>
                <a:gd name="T16" fmla="*/ 0 w 20"/>
                <a:gd name="T17" fmla="*/ 6 h 17"/>
                <a:gd name="T18" fmla="*/ 6 w 20"/>
                <a:gd name="T19" fmla="*/ 0 h 17"/>
                <a:gd name="T20" fmla="*/ 9 w 20"/>
                <a:gd name="T21" fmla="*/ 4 h 17"/>
                <a:gd name="T22" fmla="*/ 6 w 20"/>
                <a:gd name="T23" fmla="*/ 12 h 17"/>
                <a:gd name="T24" fmla="*/ 7 w 20"/>
                <a:gd name="T25" fmla="*/ 14 h 17"/>
                <a:gd name="T26" fmla="*/ 14 w 20"/>
                <a:gd name="T27" fmla="*/ 1 h 17"/>
                <a:gd name="T28" fmla="*/ 18 w 20"/>
                <a:gd name="T29" fmla="*/ 1 h 17"/>
                <a:gd name="T30" fmla="*/ 16 w 20"/>
                <a:gd name="T31" fmla="*/ 11 h 17"/>
                <a:gd name="T32" fmla="*/ 15 w 20"/>
                <a:gd name="T33" fmla="*/ 13 h 17"/>
                <a:gd name="T34" fmla="*/ 16 w 20"/>
                <a:gd name="T35" fmla="*/ 14 h 17"/>
                <a:gd name="T36" fmla="*/ 18 w 20"/>
                <a:gd name="T37" fmla="*/ 11 h 17"/>
                <a:gd name="T38" fmla="*/ 20 w 20"/>
                <a:gd name="T39" fmla="*/ 11 h 17"/>
                <a:gd name="T40" fmla="*/ 15 w 20"/>
                <a:gd name="T41" fmla="*/ 17 h 17"/>
                <a:gd name="T42" fmla="*/ 12 w 20"/>
                <a:gd name="T43" fmla="*/ 1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 h="17">
                  <a:moveTo>
                    <a:pt x="12" y="14"/>
                  </a:moveTo>
                  <a:cubicBezTo>
                    <a:pt x="12" y="13"/>
                    <a:pt x="12" y="11"/>
                    <a:pt x="13" y="10"/>
                  </a:cubicBezTo>
                  <a:cubicBezTo>
                    <a:pt x="13" y="10"/>
                    <a:pt x="13" y="10"/>
                    <a:pt x="13" y="10"/>
                  </a:cubicBezTo>
                  <a:cubicBezTo>
                    <a:pt x="10" y="15"/>
                    <a:pt x="8" y="17"/>
                    <a:pt x="5" y="17"/>
                  </a:cubicBezTo>
                  <a:cubicBezTo>
                    <a:pt x="4" y="17"/>
                    <a:pt x="2" y="15"/>
                    <a:pt x="2" y="13"/>
                  </a:cubicBezTo>
                  <a:cubicBezTo>
                    <a:pt x="2" y="10"/>
                    <a:pt x="5" y="6"/>
                    <a:pt x="5" y="4"/>
                  </a:cubicBezTo>
                  <a:cubicBezTo>
                    <a:pt x="5" y="3"/>
                    <a:pt x="5" y="3"/>
                    <a:pt x="4" y="3"/>
                  </a:cubicBezTo>
                  <a:cubicBezTo>
                    <a:pt x="4" y="3"/>
                    <a:pt x="3" y="4"/>
                    <a:pt x="2" y="6"/>
                  </a:cubicBezTo>
                  <a:cubicBezTo>
                    <a:pt x="0" y="6"/>
                    <a:pt x="0" y="6"/>
                    <a:pt x="0" y="6"/>
                  </a:cubicBezTo>
                  <a:cubicBezTo>
                    <a:pt x="2" y="2"/>
                    <a:pt x="3" y="0"/>
                    <a:pt x="6" y="0"/>
                  </a:cubicBezTo>
                  <a:cubicBezTo>
                    <a:pt x="8" y="0"/>
                    <a:pt x="9" y="2"/>
                    <a:pt x="9" y="4"/>
                  </a:cubicBezTo>
                  <a:cubicBezTo>
                    <a:pt x="9" y="7"/>
                    <a:pt x="6" y="10"/>
                    <a:pt x="6" y="12"/>
                  </a:cubicBezTo>
                  <a:cubicBezTo>
                    <a:pt x="6" y="13"/>
                    <a:pt x="7" y="14"/>
                    <a:pt x="7" y="14"/>
                  </a:cubicBezTo>
                  <a:cubicBezTo>
                    <a:pt x="9" y="14"/>
                    <a:pt x="12" y="11"/>
                    <a:pt x="14" y="1"/>
                  </a:cubicBezTo>
                  <a:cubicBezTo>
                    <a:pt x="18" y="1"/>
                    <a:pt x="18" y="1"/>
                    <a:pt x="18" y="1"/>
                  </a:cubicBezTo>
                  <a:cubicBezTo>
                    <a:pt x="16" y="11"/>
                    <a:pt x="16" y="11"/>
                    <a:pt x="16" y="11"/>
                  </a:cubicBezTo>
                  <a:cubicBezTo>
                    <a:pt x="15" y="12"/>
                    <a:pt x="15" y="13"/>
                    <a:pt x="15" y="13"/>
                  </a:cubicBezTo>
                  <a:cubicBezTo>
                    <a:pt x="15" y="14"/>
                    <a:pt x="16" y="14"/>
                    <a:pt x="16" y="14"/>
                  </a:cubicBezTo>
                  <a:cubicBezTo>
                    <a:pt x="17" y="14"/>
                    <a:pt x="18" y="13"/>
                    <a:pt x="18" y="11"/>
                  </a:cubicBezTo>
                  <a:cubicBezTo>
                    <a:pt x="20" y="11"/>
                    <a:pt x="20" y="11"/>
                    <a:pt x="20" y="11"/>
                  </a:cubicBezTo>
                  <a:cubicBezTo>
                    <a:pt x="19" y="15"/>
                    <a:pt x="17" y="17"/>
                    <a:pt x="15" y="17"/>
                  </a:cubicBezTo>
                  <a:cubicBezTo>
                    <a:pt x="13" y="17"/>
                    <a:pt x="12" y="16"/>
                    <a:pt x="12" y="14"/>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5" name="Freeform 27"/>
            <p:cNvSpPr>
              <a:spLocks/>
            </p:cNvSpPr>
            <p:nvPr/>
          </p:nvSpPr>
          <p:spPr bwMode="auto">
            <a:xfrm>
              <a:off x="3090863" y="8129588"/>
              <a:ext cx="44450" cy="74612"/>
            </a:xfrm>
            <a:custGeom>
              <a:avLst/>
              <a:gdLst>
                <a:gd name="T0" fmla="*/ 7 w 12"/>
                <a:gd name="T1" fmla="*/ 6 h 20"/>
                <a:gd name="T2" fmla="*/ 5 w 12"/>
                <a:gd name="T3" fmla="*/ 14 h 20"/>
                <a:gd name="T4" fmla="*/ 4 w 12"/>
                <a:gd name="T5" fmla="*/ 16 h 20"/>
                <a:gd name="T6" fmla="*/ 5 w 12"/>
                <a:gd name="T7" fmla="*/ 17 h 20"/>
                <a:gd name="T8" fmla="*/ 8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8" y="13"/>
                  </a:cubicBezTo>
                  <a:cubicBezTo>
                    <a:pt x="10" y="14"/>
                    <a:pt x="10" y="14"/>
                    <a:pt x="10" y="14"/>
                  </a:cubicBezTo>
                  <a:cubicBezTo>
                    <a:pt x="8"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6" name="Freeform 28"/>
            <p:cNvSpPr>
              <a:spLocks/>
            </p:cNvSpPr>
            <p:nvPr/>
          </p:nvSpPr>
          <p:spPr bwMode="auto">
            <a:xfrm>
              <a:off x="3132138" y="8113713"/>
              <a:ext cx="71438" cy="90487"/>
            </a:xfrm>
            <a:custGeom>
              <a:avLst/>
              <a:gdLst>
                <a:gd name="T0" fmla="*/ 11 w 19"/>
                <a:gd name="T1" fmla="*/ 21 h 24"/>
                <a:gd name="T2" fmla="*/ 13 w 19"/>
                <a:gd name="T3" fmla="*/ 12 h 24"/>
                <a:gd name="T4" fmla="*/ 12 w 19"/>
                <a:gd name="T5" fmla="*/ 10 h 24"/>
                <a:gd name="T6" fmla="*/ 5 w 19"/>
                <a:gd name="T7" fmla="*/ 23 h 24"/>
                <a:gd name="T8" fmla="*/ 0 w 19"/>
                <a:gd name="T9" fmla="*/ 23 h 24"/>
                <a:gd name="T10" fmla="*/ 6 w 19"/>
                <a:gd name="T11" fmla="*/ 3 h 24"/>
                <a:gd name="T12" fmla="*/ 3 w 19"/>
                <a:gd name="T13" fmla="*/ 3 h 24"/>
                <a:gd name="T14" fmla="*/ 4 w 19"/>
                <a:gd name="T15" fmla="*/ 0 h 24"/>
                <a:gd name="T16" fmla="*/ 11 w 19"/>
                <a:gd name="T17" fmla="*/ 0 h 24"/>
                <a:gd name="T18" fmla="*/ 6 w 19"/>
                <a:gd name="T19" fmla="*/ 15 h 24"/>
                <a:gd name="T20" fmla="*/ 7 w 19"/>
                <a:gd name="T21" fmla="*/ 15 h 24"/>
                <a:gd name="T22" fmla="*/ 14 w 19"/>
                <a:gd name="T23" fmla="*/ 7 h 24"/>
                <a:gd name="T24" fmla="*/ 17 w 19"/>
                <a:gd name="T25" fmla="*/ 11 h 24"/>
                <a:gd name="T26" fmla="*/ 14 w 19"/>
                <a:gd name="T27" fmla="*/ 20 h 24"/>
                <a:gd name="T28" fmla="*/ 15 w 19"/>
                <a:gd name="T29" fmla="*/ 21 h 24"/>
                <a:gd name="T30" fmla="*/ 17 w 19"/>
                <a:gd name="T31" fmla="*/ 18 h 24"/>
                <a:gd name="T32" fmla="*/ 19 w 19"/>
                <a:gd name="T33" fmla="*/ 18 h 24"/>
                <a:gd name="T34" fmla="*/ 14 w 19"/>
                <a:gd name="T35" fmla="*/ 24 h 24"/>
                <a:gd name="T36" fmla="*/ 11 w 19"/>
                <a:gd name="T3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24">
                  <a:moveTo>
                    <a:pt x="11" y="21"/>
                  </a:moveTo>
                  <a:cubicBezTo>
                    <a:pt x="11" y="17"/>
                    <a:pt x="13" y="14"/>
                    <a:pt x="13" y="12"/>
                  </a:cubicBezTo>
                  <a:cubicBezTo>
                    <a:pt x="13" y="11"/>
                    <a:pt x="13" y="10"/>
                    <a:pt x="12" y="10"/>
                  </a:cubicBezTo>
                  <a:cubicBezTo>
                    <a:pt x="10" y="10"/>
                    <a:pt x="7" y="13"/>
                    <a:pt x="5" y="23"/>
                  </a:cubicBezTo>
                  <a:cubicBezTo>
                    <a:pt x="0" y="23"/>
                    <a:pt x="0" y="23"/>
                    <a:pt x="0" y="23"/>
                  </a:cubicBezTo>
                  <a:cubicBezTo>
                    <a:pt x="6" y="3"/>
                    <a:pt x="6" y="3"/>
                    <a:pt x="6" y="3"/>
                  </a:cubicBezTo>
                  <a:cubicBezTo>
                    <a:pt x="3" y="3"/>
                    <a:pt x="3" y="3"/>
                    <a:pt x="3" y="3"/>
                  </a:cubicBezTo>
                  <a:cubicBezTo>
                    <a:pt x="4" y="0"/>
                    <a:pt x="4" y="0"/>
                    <a:pt x="4" y="0"/>
                  </a:cubicBezTo>
                  <a:cubicBezTo>
                    <a:pt x="11" y="0"/>
                    <a:pt x="11" y="0"/>
                    <a:pt x="11" y="0"/>
                  </a:cubicBezTo>
                  <a:cubicBezTo>
                    <a:pt x="6" y="15"/>
                    <a:pt x="6" y="15"/>
                    <a:pt x="6" y="15"/>
                  </a:cubicBezTo>
                  <a:cubicBezTo>
                    <a:pt x="7" y="15"/>
                    <a:pt x="7" y="15"/>
                    <a:pt x="7" y="15"/>
                  </a:cubicBezTo>
                  <a:cubicBezTo>
                    <a:pt x="9" y="10"/>
                    <a:pt x="11" y="7"/>
                    <a:pt x="14" y="7"/>
                  </a:cubicBezTo>
                  <a:cubicBezTo>
                    <a:pt x="16" y="7"/>
                    <a:pt x="17" y="9"/>
                    <a:pt x="17" y="11"/>
                  </a:cubicBezTo>
                  <a:cubicBezTo>
                    <a:pt x="17" y="14"/>
                    <a:pt x="14" y="18"/>
                    <a:pt x="14" y="20"/>
                  </a:cubicBezTo>
                  <a:cubicBezTo>
                    <a:pt x="14" y="21"/>
                    <a:pt x="15" y="21"/>
                    <a:pt x="15" y="21"/>
                  </a:cubicBezTo>
                  <a:cubicBezTo>
                    <a:pt x="16" y="21"/>
                    <a:pt x="16" y="20"/>
                    <a:pt x="17" y="18"/>
                  </a:cubicBezTo>
                  <a:cubicBezTo>
                    <a:pt x="19" y="18"/>
                    <a:pt x="19" y="18"/>
                    <a:pt x="19" y="18"/>
                  </a:cubicBezTo>
                  <a:cubicBezTo>
                    <a:pt x="18" y="22"/>
                    <a:pt x="16" y="24"/>
                    <a:pt x="14" y="24"/>
                  </a:cubicBezTo>
                  <a:cubicBezTo>
                    <a:pt x="12" y="24"/>
                    <a:pt x="11" y="23"/>
                    <a:pt x="11" y="21"/>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7" name="Freeform 29"/>
            <p:cNvSpPr>
              <a:spLocks noEditPoints="1"/>
            </p:cNvSpPr>
            <p:nvPr/>
          </p:nvSpPr>
          <p:spPr bwMode="auto">
            <a:xfrm>
              <a:off x="3206750" y="8140700"/>
              <a:ext cx="60325" cy="63500"/>
            </a:xfrm>
            <a:custGeom>
              <a:avLst/>
              <a:gdLst>
                <a:gd name="T0" fmla="*/ 16 w 16"/>
                <a:gd name="T1" fmla="*/ 7 h 17"/>
                <a:gd name="T2" fmla="*/ 7 w 16"/>
                <a:gd name="T3" fmla="*/ 17 h 17"/>
                <a:gd name="T4" fmla="*/ 0 w 16"/>
                <a:gd name="T5" fmla="*/ 10 h 17"/>
                <a:gd name="T6" fmla="*/ 9 w 16"/>
                <a:gd name="T7" fmla="*/ 0 h 17"/>
                <a:gd name="T8" fmla="*/ 16 w 16"/>
                <a:gd name="T9" fmla="*/ 7 h 17"/>
                <a:gd name="T10" fmla="*/ 9 w 16"/>
                <a:gd name="T11" fmla="*/ 2 h 17"/>
                <a:gd name="T12" fmla="*/ 4 w 16"/>
                <a:gd name="T13" fmla="*/ 12 h 17"/>
                <a:gd name="T14" fmla="*/ 7 w 16"/>
                <a:gd name="T15" fmla="*/ 15 h 17"/>
                <a:gd name="T16" fmla="*/ 12 w 16"/>
                <a:gd name="T17" fmla="*/ 5 h 17"/>
                <a:gd name="T18" fmla="*/ 9 w 16"/>
                <a:gd name="T19"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 h="17">
                  <a:moveTo>
                    <a:pt x="16" y="7"/>
                  </a:moveTo>
                  <a:cubicBezTo>
                    <a:pt x="16" y="12"/>
                    <a:pt x="11" y="17"/>
                    <a:pt x="7" y="17"/>
                  </a:cubicBezTo>
                  <a:cubicBezTo>
                    <a:pt x="3" y="17"/>
                    <a:pt x="0" y="14"/>
                    <a:pt x="0" y="10"/>
                  </a:cubicBezTo>
                  <a:cubicBezTo>
                    <a:pt x="0" y="5"/>
                    <a:pt x="5" y="0"/>
                    <a:pt x="9" y="0"/>
                  </a:cubicBezTo>
                  <a:cubicBezTo>
                    <a:pt x="13" y="0"/>
                    <a:pt x="16" y="3"/>
                    <a:pt x="16" y="7"/>
                  </a:cubicBezTo>
                  <a:moveTo>
                    <a:pt x="9" y="2"/>
                  </a:moveTo>
                  <a:cubicBezTo>
                    <a:pt x="6" y="2"/>
                    <a:pt x="4" y="8"/>
                    <a:pt x="4" y="12"/>
                  </a:cubicBezTo>
                  <a:cubicBezTo>
                    <a:pt x="4" y="14"/>
                    <a:pt x="5" y="15"/>
                    <a:pt x="7" y="15"/>
                  </a:cubicBezTo>
                  <a:cubicBezTo>
                    <a:pt x="10" y="15"/>
                    <a:pt x="12" y="9"/>
                    <a:pt x="12" y="5"/>
                  </a:cubicBezTo>
                  <a:cubicBezTo>
                    <a:pt x="12" y="3"/>
                    <a:pt x="11" y="2"/>
                    <a:pt x="9" y="2"/>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8" name="Freeform 30"/>
            <p:cNvSpPr>
              <a:spLocks/>
            </p:cNvSpPr>
            <p:nvPr/>
          </p:nvSpPr>
          <p:spPr bwMode="auto">
            <a:xfrm>
              <a:off x="3270250" y="8140700"/>
              <a:ext cx="60325" cy="60325"/>
            </a:xfrm>
            <a:custGeom>
              <a:avLst/>
              <a:gdLst>
                <a:gd name="T0" fmla="*/ 4 w 16"/>
                <a:gd name="T1" fmla="*/ 5 h 16"/>
                <a:gd name="T2" fmla="*/ 4 w 16"/>
                <a:gd name="T3" fmla="*/ 3 h 16"/>
                <a:gd name="T4" fmla="*/ 2 w 16"/>
                <a:gd name="T5" fmla="*/ 7 h 16"/>
                <a:gd name="T6" fmla="*/ 0 w 16"/>
                <a:gd name="T7" fmla="*/ 6 h 16"/>
                <a:gd name="T8" fmla="*/ 5 w 16"/>
                <a:gd name="T9" fmla="*/ 0 h 16"/>
                <a:gd name="T10" fmla="*/ 8 w 16"/>
                <a:gd name="T11" fmla="*/ 4 h 16"/>
                <a:gd name="T12" fmla="*/ 7 w 16"/>
                <a:gd name="T13" fmla="*/ 7 h 16"/>
                <a:gd name="T14" fmla="*/ 7 w 16"/>
                <a:gd name="T15" fmla="*/ 7 h 16"/>
                <a:gd name="T16" fmla="*/ 13 w 16"/>
                <a:gd name="T17" fmla="*/ 0 h 16"/>
                <a:gd name="T18" fmla="*/ 16 w 16"/>
                <a:gd name="T19" fmla="*/ 3 h 16"/>
                <a:gd name="T20" fmla="*/ 13 w 16"/>
                <a:gd name="T21" fmla="*/ 6 h 16"/>
                <a:gd name="T22" fmla="*/ 11 w 16"/>
                <a:gd name="T23" fmla="*/ 4 h 16"/>
                <a:gd name="T24" fmla="*/ 6 w 16"/>
                <a:gd name="T25" fmla="*/ 16 h 16"/>
                <a:gd name="T26" fmla="*/ 2 w 16"/>
                <a:gd name="T27" fmla="*/ 16 h 16"/>
                <a:gd name="T28" fmla="*/ 4 w 16"/>
                <a:gd name="T29" fmla="*/ 5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6">
                  <a:moveTo>
                    <a:pt x="4" y="5"/>
                  </a:moveTo>
                  <a:cubicBezTo>
                    <a:pt x="5" y="4"/>
                    <a:pt x="5" y="3"/>
                    <a:pt x="4" y="3"/>
                  </a:cubicBezTo>
                  <a:cubicBezTo>
                    <a:pt x="3" y="3"/>
                    <a:pt x="3" y="4"/>
                    <a:pt x="2" y="7"/>
                  </a:cubicBezTo>
                  <a:cubicBezTo>
                    <a:pt x="0" y="6"/>
                    <a:pt x="0" y="6"/>
                    <a:pt x="0" y="6"/>
                  </a:cubicBezTo>
                  <a:cubicBezTo>
                    <a:pt x="1" y="2"/>
                    <a:pt x="3" y="0"/>
                    <a:pt x="5" y="0"/>
                  </a:cubicBezTo>
                  <a:cubicBezTo>
                    <a:pt x="7" y="0"/>
                    <a:pt x="8" y="2"/>
                    <a:pt x="8" y="4"/>
                  </a:cubicBezTo>
                  <a:cubicBezTo>
                    <a:pt x="8" y="5"/>
                    <a:pt x="8" y="6"/>
                    <a:pt x="7" y="7"/>
                  </a:cubicBezTo>
                  <a:cubicBezTo>
                    <a:pt x="7" y="7"/>
                    <a:pt x="7" y="7"/>
                    <a:pt x="7" y="7"/>
                  </a:cubicBezTo>
                  <a:cubicBezTo>
                    <a:pt x="9" y="3"/>
                    <a:pt x="11" y="0"/>
                    <a:pt x="13" y="0"/>
                  </a:cubicBezTo>
                  <a:cubicBezTo>
                    <a:pt x="15" y="0"/>
                    <a:pt x="16" y="1"/>
                    <a:pt x="16" y="3"/>
                  </a:cubicBezTo>
                  <a:cubicBezTo>
                    <a:pt x="16" y="5"/>
                    <a:pt x="15" y="6"/>
                    <a:pt x="13" y="6"/>
                  </a:cubicBezTo>
                  <a:cubicBezTo>
                    <a:pt x="12" y="6"/>
                    <a:pt x="11" y="5"/>
                    <a:pt x="11" y="4"/>
                  </a:cubicBezTo>
                  <a:cubicBezTo>
                    <a:pt x="10" y="4"/>
                    <a:pt x="8" y="7"/>
                    <a:pt x="6" y="16"/>
                  </a:cubicBezTo>
                  <a:cubicBezTo>
                    <a:pt x="2" y="16"/>
                    <a:pt x="2" y="16"/>
                    <a:pt x="2" y="16"/>
                  </a:cubicBezTo>
                  <a:lnTo>
                    <a:pt x="4" y="5"/>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99" name="Freeform 31"/>
            <p:cNvSpPr>
              <a:spLocks noEditPoints="1"/>
            </p:cNvSpPr>
            <p:nvPr/>
          </p:nvSpPr>
          <p:spPr bwMode="auto">
            <a:xfrm>
              <a:off x="3330575" y="8113713"/>
              <a:ext cx="41275" cy="90487"/>
            </a:xfrm>
            <a:custGeom>
              <a:avLst/>
              <a:gdLst>
                <a:gd name="T0" fmla="*/ 6 w 11"/>
                <a:gd name="T1" fmla="*/ 20 h 24"/>
                <a:gd name="T2" fmla="*/ 7 w 11"/>
                <a:gd name="T3" fmla="*/ 21 h 24"/>
                <a:gd name="T4" fmla="*/ 9 w 11"/>
                <a:gd name="T5" fmla="*/ 18 h 24"/>
                <a:gd name="T6" fmla="*/ 11 w 11"/>
                <a:gd name="T7" fmla="*/ 18 h 24"/>
                <a:gd name="T8" fmla="*/ 5 w 11"/>
                <a:gd name="T9" fmla="*/ 24 h 24"/>
                <a:gd name="T10" fmla="*/ 2 w 11"/>
                <a:gd name="T11" fmla="*/ 21 h 24"/>
                <a:gd name="T12" fmla="*/ 5 w 11"/>
                <a:gd name="T13" fmla="*/ 11 h 24"/>
                <a:gd name="T14" fmla="*/ 5 w 11"/>
                <a:gd name="T15" fmla="*/ 10 h 24"/>
                <a:gd name="T16" fmla="*/ 2 w 11"/>
                <a:gd name="T17" fmla="*/ 14 h 24"/>
                <a:gd name="T18" fmla="*/ 0 w 11"/>
                <a:gd name="T19" fmla="*/ 13 h 24"/>
                <a:gd name="T20" fmla="*/ 6 w 11"/>
                <a:gd name="T21" fmla="*/ 7 h 24"/>
                <a:gd name="T22" fmla="*/ 9 w 11"/>
                <a:gd name="T23" fmla="*/ 11 h 24"/>
                <a:gd name="T24" fmla="*/ 6 w 11"/>
                <a:gd name="T25" fmla="*/ 20 h 24"/>
                <a:gd name="T26" fmla="*/ 8 w 11"/>
                <a:gd name="T27" fmla="*/ 5 h 24"/>
                <a:gd name="T28" fmla="*/ 6 w 11"/>
                <a:gd name="T29" fmla="*/ 3 h 24"/>
                <a:gd name="T30" fmla="*/ 8 w 11"/>
                <a:gd name="T31" fmla="*/ 0 h 24"/>
                <a:gd name="T32" fmla="*/ 11 w 11"/>
                <a:gd name="T33" fmla="*/ 2 h 24"/>
                <a:gd name="T34" fmla="*/ 8 w 11"/>
                <a:gd name="T35"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24">
                  <a:moveTo>
                    <a:pt x="6" y="20"/>
                  </a:moveTo>
                  <a:cubicBezTo>
                    <a:pt x="6" y="21"/>
                    <a:pt x="6" y="21"/>
                    <a:pt x="7" y="21"/>
                  </a:cubicBezTo>
                  <a:cubicBezTo>
                    <a:pt x="7" y="21"/>
                    <a:pt x="8" y="20"/>
                    <a:pt x="9" y="18"/>
                  </a:cubicBezTo>
                  <a:cubicBezTo>
                    <a:pt x="11" y="18"/>
                    <a:pt x="11" y="18"/>
                    <a:pt x="11" y="18"/>
                  </a:cubicBezTo>
                  <a:cubicBezTo>
                    <a:pt x="9" y="22"/>
                    <a:pt x="7" y="24"/>
                    <a:pt x="5" y="24"/>
                  </a:cubicBezTo>
                  <a:cubicBezTo>
                    <a:pt x="4" y="24"/>
                    <a:pt x="2" y="23"/>
                    <a:pt x="2" y="21"/>
                  </a:cubicBezTo>
                  <a:cubicBezTo>
                    <a:pt x="2" y="17"/>
                    <a:pt x="5" y="13"/>
                    <a:pt x="5" y="11"/>
                  </a:cubicBezTo>
                  <a:cubicBezTo>
                    <a:pt x="5" y="10"/>
                    <a:pt x="5" y="10"/>
                    <a:pt x="5" y="10"/>
                  </a:cubicBezTo>
                  <a:cubicBezTo>
                    <a:pt x="4" y="10"/>
                    <a:pt x="3" y="11"/>
                    <a:pt x="2" y="14"/>
                  </a:cubicBezTo>
                  <a:cubicBezTo>
                    <a:pt x="0" y="13"/>
                    <a:pt x="0" y="13"/>
                    <a:pt x="0" y="13"/>
                  </a:cubicBezTo>
                  <a:cubicBezTo>
                    <a:pt x="2" y="9"/>
                    <a:pt x="3" y="7"/>
                    <a:pt x="6" y="7"/>
                  </a:cubicBezTo>
                  <a:cubicBezTo>
                    <a:pt x="7" y="7"/>
                    <a:pt x="9" y="9"/>
                    <a:pt x="9" y="11"/>
                  </a:cubicBezTo>
                  <a:cubicBezTo>
                    <a:pt x="9" y="14"/>
                    <a:pt x="6" y="18"/>
                    <a:pt x="6" y="20"/>
                  </a:cubicBezTo>
                  <a:moveTo>
                    <a:pt x="8" y="5"/>
                  </a:moveTo>
                  <a:cubicBezTo>
                    <a:pt x="6" y="5"/>
                    <a:pt x="6" y="4"/>
                    <a:pt x="6" y="3"/>
                  </a:cubicBezTo>
                  <a:cubicBezTo>
                    <a:pt x="6" y="2"/>
                    <a:pt x="7" y="0"/>
                    <a:pt x="8" y="0"/>
                  </a:cubicBezTo>
                  <a:cubicBezTo>
                    <a:pt x="10" y="0"/>
                    <a:pt x="11" y="1"/>
                    <a:pt x="11" y="2"/>
                  </a:cubicBezTo>
                  <a:cubicBezTo>
                    <a:pt x="11" y="3"/>
                    <a:pt x="9" y="5"/>
                    <a:pt x="8" y="5"/>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0" name="Freeform 32"/>
            <p:cNvSpPr>
              <a:spLocks/>
            </p:cNvSpPr>
            <p:nvPr/>
          </p:nvSpPr>
          <p:spPr bwMode="auto">
            <a:xfrm>
              <a:off x="3379788" y="8129588"/>
              <a:ext cx="44450" cy="74612"/>
            </a:xfrm>
            <a:custGeom>
              <a:avLst/>
              <a:gdLst>
                <a:gd name="T0" fmla="*/ 7 w 12"/>
                <a:gd name="T1" fmla="*/ 6 h 20"/>
                <a:gd name="T2" fmla="*/ 5 w 12"/>
                <a:gd name="T3" fmla="*/ 14 h 20"/>
                <a:gd name="T4" fmla="*/ 4 w 12"/>
                <a:gd name="T5" fmla="*/ 16 h 20"/>
                <a:gd name="T6" fmla="*/ 5 w 12"/>
                <a:gd name="T7" fmla="*/ 17 h 20"/>
                <a:gd name="T8" fmla="*/ 9 w 12"/>
                <a:gd name="T9" fmla="*/ 13 h 20"/>
                <a:gd name="T10" fmla="*/ 10 w 12"/>
                <a:gd name="T11" fmla="*/ 14 h 20"/>
                <a:gd name="T12" fmla="*/ 4 w 12"/>
                <a:gd name="T13" fmla="*/ 20 h 20"/>
                <a:gd name="T14" fmla="*/ 0 w 12"/>
                <a:gd name="T15" fmla="*/ 16 h 20"/>
                <a:gd name="T16" fmla="*/ 1 w 12"/>
                <a:gd name="T17" fmla="*/ 13 h 20"/>
                <a:gd name="T18" fmla="*/ 3 w 12"/>
                <a:gd name="T19" fmla="*/ 6 h 20"/>
                <a:gd name="T20" fmla="*/ 0 w 12"/>
                <a:gd name="T21" fmla="*/ 6 h 20"/>
                <a:gd name="T22" fmla="*/ 0 w 12"/>
                <a:gd name="T23" fmla="*/ 4 h 20"/>
                <a:gd name="T24" fmla="*/ 3 w 12"/>
                <a:gd name="T25" fmla="*/ 4 h 20"/>
                <a:gd name="T26" fmla="*/ 4 w 12"/>
                <a:gd name="T27" fmla="*/ 0 h 20"/>
                <a:gd name="T28" fmla="*/ 8 w 12"/>
                <a:gd name="T29" fmla="*/ 0 h 20"/>
                <a:gd name="T30" fmla="*/ 7 w 12"/>
                <a:gd name="T31" fmla="*/ 4 h 20"/>
                <a:gd name="T32" fmla="*/ 12 w 12"/>
                <a:gd name="T33" fmla="*/ 4 h 20"/>
                <a:gd name="T34" fmla="*/ 11 w 12"/>
                <a:gd name="T35" fmla="*/ 6 h 20"/>
                <a:gd name="T36" fmla="*/ 7 w 12"/>
                <a:gd name="T37"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 h="20">
                  <a:moveTo>
                    <a:pt x="7" y="6"/>
                  </a:moveTo>
                  <a:cubicBezTo>
                    <a:pt x="5" y="14"/>
                    <a:pt x="5" y="14"/>
                    <a:pt x="5" y="14"/>
                  </a:cubicBezTo>
                  <a:cubicBezTo>
                    <a:pt x="4" y="15"/>
                    <a:pt x="4" y="15"/>
                    <a:pt x="4" y="16"/>
                  </a:cubicBezTo>
                  <a:cubicBezTo>
                    <a:pt x="4" y="17"/>
                    <a:pt x="5" y="17"/>
                    <a:pt x="5" y="17"/>
                  </a:cubicBezTo>
                  <a:cubicBezTo>
                    <a:pt x="7" y="17"/>
                    <a:pt x="8" y="15"/>
                    <a:pt x="9" y="13"/>
                  </a:cubicBezTo>
                  <a:cubicBezTo>
                    <a:pt x="10" y="14"/>
                    <a:pt x="10" y="14"/>
                    <a:pt x="10" y="14"/>
                  </a:cubicBezTo>
                  <a:cubicBezTo>
                    <a:pt x="9" y="19"/>
                    <a:pt x="6" y="20"/>
                    <a:pt x="4" y="20"/>
                  </a:cubicBezTo>
                  <a:cubicBezTo>
                    <a:pt x="2" y="20"/>
                    <a:pt x="0" y="19"/>
                    <a:pt x="0" y="16"/>
                  </a:cubicBezTo>
                  <a:cubicBezTo>
                    <a:pt x="0" y="15"/>
                    <a:pt x="1" y="14"/>
                    <a:pt x="1" y="13"/>
                  </a:cubicBezTo>
                  <a:cubicBezTo>
                    <a:pt x="3" y="6"/>
                    <a:pt x="3" y="6"/>
                    <a:pt x="3" y="6"/>
                  </a:cubicBezTo>
                  <a:cubicBezTo>
                    <a:pt x="0" y="6"/>
                    <a:pt x="0" y="6"/>
                    <a:pt x="0" y="6"/>
                  </a:cubicBezTo>
                  <a:cubicBezTo>
                    <a:pt x="0" y="4"/>
                    <a:pt x="0" y="4"/>
                    <a:pt x="0" y="4"/>
                  </a:cubicBezTo>
                  <a:cubicBezTo>
                    <a:pt x="3" y="4"/>
                    <a:pt x="3" y="4"/>
                    <a:pt x="3" y="4"/>
                  </a:cubicBezTo>
                  <a:cubicBezTo>
                    <a:pt x="4" y="0"/>
                    <a:pt x="4" y="0"/>
                    <a:pt x="4" y="0"/>
                  </a:cubicBezTo>
                  <a:cubicBezTo>
                    <a:pt x="8" y="0"/>
                    <a:pt x="8" y="0"/>
                    <a:pt x="8" y="0"/>
                  </a:cubicBezTo>
                  <a:cubicBezTo>
                    <a:pt x="7" y="4"/>
                    <a:pt x="7" y="4"/>
                    <a:pt x="7" y="4"/>
                  </a:cubicBezTo>
                  <a:cubicBezTo>
                    <a:pt x="12" y="4"/>
                    <a:pt x="12" y="4"/>
                    <a:pt x="12" y="4"/>
                  </a:cubicBezTo>
                  <a:cubicBezTo>
                    <a:pt x="11" y="6"/>
                    <a:pt x="11" y="6"/>
                    <a:pt x="11" y="6"/>
                  </a:cubicBezTo>
                  <a:lnTo>
                    <a:pt x="7" y="6"/>
                  </a:lnTo>
                  <a:close/>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1" name="Freeform 33"/>
            <p:cNvSpPr>
              <a:spLocks/>
            </p:cNvSpPr>
            <p:nvPr/>
          </p:nvSpPr>
          <p:spPr bwMode="auto">
            <a:xfrm>
              <a:off x="3424238" y="8140700"/>
              <a:ext cx="68263" cy="82550"/>
            </a:xfrm>
            <a:custGeom>
              <a:avLst/>
              <a:gdLst>
                <a:gd name="T0" fmla="*/ 8 w 18"/>
                <a:gd name="T1" fmla="*/ 3 h 22"/>
                <a:gd name="T2" fmla="*/ 6 w 18"/>
                <a:gd name="T3" fmla="*/ 12 h 22"/>
                <a:gd name="T4" fmla="*/ 7 w 18"/>
                <a:gd name="T5" fmla="*/ 13 h 22"/>
                <a:gd name="T6" fmla="*/ 14 w 18"/>
                <a:gd name="T7" fmla="*/ 1 h 22"/>
                <a:gd name="T8" fmla="*/ 18 w 18"/>
                <a:gd name="T9" fmla="*/ 1 h 22"/>
                <a:gd name="T10" fmla="*/ 15 w 18"/>
                <a:gd name="T11" fmla="*/ 14 h 22"/>
                <a:gd name="T12" fmla="*/ 5 w 18"/>
                <a:gd name="T13" fmla="*/ 22 h 22"/>
                <a:gd name="T14" fmla="*/ 0 w 18"/>
                <a:gd name="T15" fmla="*/ 19 h 22"/>
                <a:gd name="T16" fmla="*/ 3 w 18"/>
                <a:gd name="T17" fmla="*/ 17 h 22"/>
                <a:gd name="T18" fmla="*/ 5 w 18"/>
                <a:gd name="T19" fmla="*/ 19 h 22"/>
                <a:gd name="T20" fmla="*/ 4 w 18"/>
                <a:gd name="T21" fmla="*/ 20 h 22"/>
                <a:gd name="T22" fmla="*/ 5 w 18"/>
                <a:gd name="T23" fmla="*/ 20 h 22"/>
                <a:gd name="T24" fmla="*/ 11 w 18"/>
                <a:gd name="T25" fmla="*/ 14 h 22"/>
                <a:gd name="T26" fmla="*/ 12 w 18"/>
                <a:gd name="T27" fmla="*/ 11 h 22"/>
                <a:gd name="T28" fmla="*/ 12 w 18"/>
                <a:gd name="T29" fmla="*/ 11 h 22"/>
                <a:gd name="T30" fmla="*/ 5 w 18"/>
                <a:gd name="T31" fmla="*/ 16 h 22"/>
                <a:gd name="T32" fmla="*/ 2 w 18"/>
                <a:gd name="T33" fmla="*/ 12 h 22"/>
                <a:gd name="T34" fmla="*/ 4 w 18"/>
                <a:gd name="T35" fmla="*/ 4 h 22"/>
                <a:gd name="T36" fmla="*/ 4 w 18"/>
                <a:gd name="T37" fmla="*/ 3 h 22"/>
                <a:gd name="T38" fmla="*/ 1 w 18"/>
                <a:gd name="T39" fmla="*/ 7 h 22"/>
                <a:gd name="T40" fmla="*/ 0 w 18"/>
                <a:gd name="T41" fmla="*/ 6 h 22"/>
                <a:gd name="T42" fmla="*/ 5 w 18"/>
                <a:gd name="T43" fmla="*/ 0 h 22"/>
                <a:gd name="T44" fmla="*/ 8 w 18"/>
                <a:gd name="T45" fmla="*/ 3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22">
                  <a:moveTo>
                    <a:pt x="8" y="3"/>
                  </a:moveTo>
                  <a:cubicBezTo>
                    <a:pt x="8" y="7"/>
                    <a:pt x="6" y="10"/>
                    <a:pt x="6" y="12"/>
                  </a:cubicBezTo>
                  <a:cubicBezTo>
                    <a:pt x="6" y="12"/>
                    <a:pt x="6" y="13"/>
                    <a:pt x="7" y="13"/>
                  </a:cubicBezTo>
                  <a:cubicBezTo>
                    <a:pt x="9" y="13"/>
                    <a:pt x="11" y="11"/>
                    <a:pt x="14" y="1"/>
                  </a:cubicBezTo>
                  <a:cubicBezTo>
                    <a:pt x="18" y="1"/>
                    <a:pt x="18" y="1"/>
                    <a:pt x="18" y="1"/>
                  </a:cubicBezTo>
                  <a:cubicBezTo>
                    <a:pt x="15" y="14"/>
                    <a:pt x="15" y="14"/>
                    <a:pt x="15" y="14"/>
                  </a:cubicBezTo>
                  <a:cubicBezTo>
                    <a:pt x="13" y="20"/>
                    <a:pt x="10" y="22"/>
                    <a:pt x="5" y="22"/>
                  </a:cubicBezTo>
                  <a:cubicBezTo>
                    <a:pt x="3" y="22"/>
                    <a:pt x="0" y="22"/>
                    <a:pt x="0" y="19"/>
                  </a:cubicBezTo>
                  <a:cubicBezTo>
                    <a:pt x="0" y="18"/>
                    <a:pt x="1" y="17"/>
                    <a:pt x="3" y="17"/>
                  </a:cubicBezTo>
                  <a:cubicBezTo>
                    <a:pt x="4" y="17"/>
                    <a:pt x="5" y="18"/>
                    <a:pt x="5" y="19"/>
                  </a:cubicBezTo>
                  <a:cubicBezTo>
                    <a:pt x="5" y="19"/>
                    <a:pt x="4" y="20"/>
                    <a:pt x="4" y="20"/>
                  </a:cubicBezTo>
                  <a:cubicBezTo>
                    <a:pt x="4" y="20"/>
                    <a:pt x="5" y="20"/>
                    <a:pt x="5" y="20"/>
                  </a:cubicBezTo>
                  <a:cubicBezTo>
                    <a:pt x="8" y="20"/>
                    <a:pt x="10" y="18"/>
                    <a:pt x="11" y="14"/>
                  </a:cubicBezTo>
                  <a:cubicBezTo>
                    <a:pt x="12" y="11"/>
                    <a:pt x="12" y="11"/>
                    <a:pt x="12" y="11"/>
                  </a:cubicBezTo>
                  <a:cubicBezTo>
                    <a:pt x="12" y="11"/>
                    <a:pt x="12" y="11"/>
                    <a:pt x="12" y="11"/>
                  </a:cubicBezTo>
                  <a:cubicBezTo>
                    <a:pt x="10" y="14"/>
                    <a:pt x="7" y="16"/>
                    <a:pt x="5" y="16"/>
                  </a:cubicBezTo>
                  <a:cubicBezTo>
                    <a:pt x="3" y="16"/>
                    <a:pt x="2" y="14"/>
                    <a:pt x="2" y="12"/>
                  </a:cubicBezTo>
                  <a:cubicBezTo>
                    <a:pt x="2" y="10"/>
                    <a:pt x="4" y="6"/>
                    <a:pt x="4" y="4"/>
                  </a:cubicBezTo>
                  <a:cubicBezTo>
                    <a:pt x="4" y="3"/>
                    <a:pt x="4" y="3"/>
                    <a:pt x="4" y="3"/>
                  </a:cubicBezTo>
                  <a:cubicBezTo>
                    <a:pt x="3" y="3"/>
                    <a:pt x="2" y="5"/>
                    <a:pt x="1" y="7"/>
                  </a:cubicBezTo>
                  <a:cubicBezTo>
                    <a:pt x="0" y="6"/>
                    <a:pt x="0" y="6"/>
                    <a:pt x="0" y="6"/>
                  </a:cubicBezTo>
                  <a:cubicBezTo>
                    <a:pt x="1" y="2"/>
                    <a:pt x="3" y="0"/>
                    <a:pt x="5" y="0"/>
                  </a:cubicBezTo>
                  <a:cubicBezTo>
                    <a:pt x="7" y="0"/>
                    <a:pt x="8" y="2"/>
                    <a:pt x="8" y="3"/>
                  </a:cubicBezTo>
                </a:path>
              </a:pathLst>
            </a:custGeom>
            <a:solidFill>
              <a:srgbClr val="909E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2" name="Freeform 34"/>
            <p:cNvSpPr>
              <a:spLocks/>
            </p:cNvSpPr>
            <p:nvPr/>
          </p:nvSpPr>
          <p:spPr bwMode="auto">
            <a:xfrm>
              <a:off x="1797050" y="7615238"/>
              <a:ext cx="396875" cy="427037"/>
            </a:xfrm>
            <a:custGeom>
              <a:avLst/>
              <a:gdLst>
                <a:gd name="T0" fmla="*/ 0 w 106"/>
                <a:gd name="T1" fmla="*/ 57 h 114"/>
                <a:gd name="T2" fmla="*/ 59 w 106"/>
                <a:gd name="T3" fmla="*/ 0 h 114"/>
                <a:gd name="T4" fmla="*/ 104 w 106"/>
                <a:gd name="T5" fmla="*/ 25 h 114"/>
                <a:gd name="T6" fmla="*/ 85 w 106"/>
                <a:gd name="T7" fmla="*/ 35 h 114"/>
                <a:gd name="T8" fmla="*/ 59 w 106"/>
                <a:gd name="T9" fmla="*/ 21 h 114"/>
                <a:gd name="T10" fmla="*/ 24 w 106"/>
                <a:gd name="T11" fmla="*/ 57 h 114"/>
                <a:gd name="T12" fmla="*/ 59 w 106"/>
                <a:gd name="T13" fmla="*/ 93 h 114"/>
                <a:gd name="T14" fmla="*/ 82 w 106"/>
                <a:gd name="T15" fmla="*/ 85 h 114"/>
                <a:gd name="T16" fmla="*/ 82 w 106"/>
                <a:gd name="T17" fmla="*/ 72 h 114"/>
                <a:gd name="T18" fmla="*/ 53 w 106"/>
                <a:gd name="T19" fmla="*/ 72 h 114"/>
                <a:gd name="T20" fmla="*/ 53 w 106"/>
                <a:gd name="T21" fmla="*/ 51 h 114"/>
                <a:gd name="T22" fmla="*/ 106 w 106"/>
                <a:gd name="T23" fmla="*/ 51 h 114"/>
                <a:gd name="T24" fmla="*/ 106 w 106"/>
                <a:gd name="T25" fmla="*/ 93 h 114"/>
                <a:gd name="T26" fmla="*/ 59 w 106"/>
                <a:gd name="T27" fmla="*/ 114 h 114"/>
                <a:gd name="T28" fmla="*/ 0 w 106"/>
                <a:gd name="T29" fmla="*/ 5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6" h="114">
                  <a:moveTo>
                    <a:pt x="0" y="57"/>
                  </a:moveTo>
                  <a:cubicBezTo>
                    <a:pt x="0" y="22"/>
                    <a:pt x="27" y="0"/>
                    <a:pt x="59" y="0"/>
                  </a:cubicBezTo>
                  <a:cubicBezTo>
                    <a:pt x="82" y="0"/>
                    <a:pt x="96" y="12"/>
                    <a:pt x="104" y="25"/>
                  </a:cubicBezTo>
                  <a:cubicBezTo>
                    <a:pt x="85" y="35"/>
                    <a:pt x="85" y="35"/>
                    <a:pt x="85" y="35"/>
                  </a:cubicBezTo>
                  <a:cubicBezTo>
                    <a:pt x="80" y="27"/>
                    <a:pt x="70" y="21"/>
                    <a:pt x="59" y="21"/>
                  </a:cubicBezTo>
                  <a:cubicBezTo>
                    <a:pt x="39" y="21"/>
                    <a:pt x="24" y="36"/>
                    <a:pt x="24" y="57"/>
                  </a:cubicBezTo>
                  <a:cubicBezTo>
                    <a:pt x="24" y="78"/>
                    <a:pt x="39" y="93"/>
                    <a:pt x="59" y="93"/>
                  </a:cubicBezTo>
                  <a:cubicBezTo>
                    <a:pt x="69" y="93"/>
                    <a:pt x="78" y="89"/>
                    <a:pt x="82" y="85"/>
                  </a:cubicBezTo>
                  <a:cubicBezTo>
                    <a:pt x="82" y="72"/>
                    <a:pt x="82" y="72"/>
                    <a:pt x="82" y="72"/>
                  </a:cubicBezTo>
                  <a:cubicBezTo>
                    <a:pt x="53" y="72"/>
                    <a:pt x="53" y="72"/>
                    <a:pt x="53" y="72"/>
                  </a:cubicBezTo>
                  <a:cubicBezTo>
                    <a:pt x="53" y="51"/>
                    <a:pt x="53" y="51"/>
                    <a:pt x="53" y="51"/>
                  </a:cubicBezTo>
                  <a:cubicBezTo>
                    <a:pt x="106" y="51"/>
                    <a:pt x="106" y="51"/>
                    <a:pt x="106" y="51"/>
                  </a:cubicBezTo>
                  <a:cubicBezTo>
                    <a:pt x="106" y="93"/>
                    <a:pt x="106" y="93"/>
                    <a:pt x="106" y="93"/>
                  </a:cubicBezTo>
                  <a:cubicBezTo>
                    <a:pt x="94" y="106"/>
                    <a:pt x="79" y="114"/>
                    <a:pt x="59" y="114"/>
                  </a:cubicBezTo>
                  <a:cubicBezTo>
                    <a:pt x="27" y="114"/>
                    <a:pt x="0" y="92"/>
                    <a:pt x="0" y="57"/>
                  </a:cubicBezTo>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3" name="Freeform 35"/>
            <p:cNvSpPr>
              <a:spLocks/>
            </p:cNvSpPr>
            <p:nvPr/>
          </p:nvSpPr>
          <p:spPr bwMode="auto">
            <a:xfrm>
              <a:off x="2273300" y="7623175"/>
              <a:ext cx="261938" cy="412750"/>
            </a:xfrm>
            <a:custGeom>
              <a:avLst/>
              <a:gdLst>
                <a:gd name="T0" fmla="*/ 0 w 165"/>
                <a:gd name="T1" fmla="*/ 260 h 260"/>
                <a:gd name="T2" fmla="*/ 0 w 165"/>
                <a:gd name="T3" fmla="*/ 0 h 260"/>
                <a:gd name="T4" fmla="*/ 54 w 165"/>
                <a:gd name="T5" fmla="*/ 0 h 260"/>
                <a:gd name="T6" fmla="*/ 54 w 165"/>
                <a:gd name="T7" fmla="*/ 210 h 260"/>
                <a:gd name="T8" fmla="*/ 165 w 165"/>
                <a:gd name="T9" fmla="*/ 210 h 260"/>
                <a:gd name="T10" fmla="*/ 165 w 165"/>
                <a:gd name="T11" fmla="*/ 260 h 260"/>
                <a:gd name="T12" fmla="*/ 0 w 165"/>
                <a:gd name="T13" fmla="*/ 260 h 260"/>
              </a:gdLst>
              <a:ahLst/>
              <a:cxnLst>
                <a:cxn ang="0">
                  <a:pos x="T0" y="T1"/>
                </a:cxn>
                <a:cxn ang="0">
                  <a:pos x="T2" y="T3"/>
                </a:cxn>
                <a:cxn ang="0">
                  <a:pos x="T4" y="T5"/>
                </a:cxn>
                <a:cxn ang="0">
                  <a:pos x="T6" y="T7"/>
                </a:cxn>
                <a:cxn ang="0">
                  <a:pos x="T8" y="T9"/>
                </a:cxn>
                <a:cxn ang="0">
                  <a:pos x="T10" y="T11"/>
                </a:cxn>
                <a:cxn ang="0">
                  <a:pos x="T12" y="T13"/>
                </a:cxn>
              </a:cxnLst>
              <a:rect l="0" t="0" r="r" b="b"/>
              <a:pathLst>
                <a:path w="165" h="260">
                  <a:moveTo>
                    <a:pt x="0" y="260"/>
                  </a:moveTo>
                  <a:lnTo>
                    <a:pt x="0" y="0"/>
                  </a:lnTo>
                  <a:lnTo>
                    <a:pt x="54" y="0"/>
                  </a:lnTo>
                  <a:lnTo>
                    <a:pt x="54" y="210"/>
                  </a:lnTo>
                  <a:lnTo>
                    <a:pt x="165" y="210"/>
                  </a:lnTo>
                  <a:lnTo>
                    <a:pt x="165" y="260"/>
                  </a:lnTo>
                  <a:lnTo>
                    <a:pt x="0"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4" name="Freeform 36"/>
            <p:cNvSpPr>
              <a:spLocks/>
            </p:cNvSpPr>
            <p:nvPr/>
          </p:nvSpPr>
          <p:spPr bwMode="auto">
            <a:xfrm>
              <a:off x="2493963" y="7618413"/>
              <a:ext cx="627063" cy="417512"/>
            </a:xfrm>
            <a:custGeom>
              <a:avLst/>
              <a:gdLst>
                <a:gd name="T0" fmla="*/ 333 w 395"/>
                <a:gd name="T1" fmla="*/ 3 h 263"/>
                <a:gd name="T2" fmla="*/ 281 w 395"/>
                <a:gd name="T3" fmla="*/ 175 h 263"/>
                <a:gd name="T4" fmla="*/ 222 w 395"/>
                <a:gd name="T5" fmla="*/ 3 h 263"/>
                <a:gd name="T6" fmla="*/ 222 w 395"/>
                <a:gd name="T7" fmla="*/ 0 h 263"/>
                <a:gd name="T8" fmla="*/ 173 w 395"/>
                <a:gd name="T9" fmla="*/ 0 h 263"/>
                <a:gd name="T10" fmla="*/ 116 w 395"/>
                <a:gd name="T11" fmla="*/ 175 h 263"/>
                <a:gd name="T12" fmla="*/ 64 w 395"/>
                <a:gd name="T13" fmla="*/ 3 h 263"/>
                <a:gd name="T14" fmla="*/ 64 w 395"/>
                <a:gd name="T15" fmla="*/ 3 h 263"/>
                <a:gd name="T16" fmla="*/ 0 w 395"/>
                <a:gd name="T17" fmla="*/ 3 h 263"/>
                <a:gd name="T18" fmla="*/ 90 w 395"/>
                <a:gd name="T19" fmla="*/ 263 h 263"/>
                <a:gd name="T20" fmla="*/ 90 w 395"/>
                <a:gd name="T21" fmla="*/ 263 h 263"/>
                <a:gd name="T22" fmla="*/ 139 w 395"/>
                <a:gd name="T23" fmla="*/ 263 h 263"/>
                <a:gd name="T24" fmla="*/ 196 w 395"/>
                <a:gd name="T25" fmla="*/ 95 h 263"/>
                <a:gd name="T26" fmla="*/ 255 w 395"/>
                <a:gd name="T27" fmla="*/ 263 h 263"/>
                <a:gd name="T28" fmla="*/ 255 w 395"/>
                <a:gd name="T29" fmla="*/ 263 h 263"/>
                <a:gd name="T30" fmla="*/ 305 w 395"/>
                <a:gd name="T31" fmla="*/ 263 h 263"/>
                <a:gd name="T32" fmla="*/ 392 w 395"/>
                <a:gd name="T33" fmla="*/ 3 h 263"/>
                <a:gd name="T34" fmla="*/ 395 w 395"/>
                <a:gd name="T35" fmla="*/ 3 h 263"/>
                <a:gd name="T36" fmla="*/ 333 w 395"/>
                <a:gd name="T37" fmla="*/ 3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5" h="263">
                  <a:moveTo>
                    <a:pt x="333" y="3"/>
                  </a:moveTo>
                  <a:lnTo>
                    <a:pt x="281" y="175"/>
                  </a:lnTo>
                  <a:lnTo>
                    <a:pt x="222" y="3"/>
                  </a:lnTo>
                  <a:lnTo>
                    <a:pt x="222" y="0"/>
                  </a:lnTo>
                  <a:lnTo>
                    <a:pt x="173" y="0"/>
                  </a:lnTo>
                  <a:lnTo>
                    <a:pt x="116" y="175"/>
                  </a:lnTo>
                  <a:lnTo>
                    <a:pt x="64" y="3"/>
                  </a:lnTo>
                  <a:lnTo>
                    <a:pt x="64" y="3"/>
                  </a:lnTo>
                  <a:lnTo>
                    <a:pt x="0" y="3"/>
                  </a:lnTo>
                  <a:lnTo>
                    <a:pt x="90" y="263"/>
                  </a:lnTo>
                  <a:lnTo>
                    <a:pt x="90" y="263"/>
                  </a:lnTo>
                  <a:lnTo>
                    <a:pt x="139" y="263"/>
                  </a:lnTo>
                  <a:lnTo>
                    <a:pt x="196" y="95"/>
                  </a:lnTo>
                  <a:lnTo>
                    <a:pt x="255" y="263"/>
                  </a:lnTo>
                  <a:lnTo>
                    <a:pt x="255" y="263"/>
                  </a:lnTo>
                  <a:lnTo>
                    <a:pt x="305" y="263"/>
                  </a:lnTo>
                  <a:lnTo>
                    <a:pt x="392" y="3"/>
                  </a:lnTo>
                  <a:lnTo>
                    <a:pt x="395" y="3"/>
                  </a:lnTo>
                  <a:lnTo>
                    <a:pt x="333" y="3"/>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105" name="Freeform 37"/>
            <p:cNvSpPr>
              <a:spLocks noEditPoints="1"/>
            </p:cNvSpPr>
            <p:nvPr/>
          </p:nvSpPr>
          <p:spPr bwMode="auto">
            <a:xfrm>
              <a:off x="3060700" y="7623175"/>
              <a:ext cx="431800" cy="412750"/>
            </a:xfrm>
            <a:custGeom>
              <a:avLst/>
              <a:gdLst>
                <a:gd name="T0" fmla="*/ 134 w 272"/>
                <a:gd name="T1" fmla="*/ 54 h 260"/>
                <a:gd name="T2" fmla="*/ 94 w 272"/>
                <a:gd name="T3" fmla="*/ 168 h 260"/>
                <a:gd name="T4" fmla="*/ 177 w 272"/>
                <a:gd name="T5" fmla="*/ 168 h 260"/>
                <a:gd name="T6" fmla="*/ 134 w 272"/>
                <a:gd name="T7" fmla="*/ 54 h 260"/>
                <a:gd name="T8" fmla="*/ 208 w 272"/>
                <a:gd name="T9" fmla="*/ 260 h 260"/>
                <a:gd name="T10" fmla="*/ 191 w 272"/>
                <a:gd name="T11" fmla="*/ 215 h 260"/>
                <a:gd name="T12" fmla="*/ 80 w 272"/>
                <a:gd name="T13" fmla="*/ 215 h 260"/>
                <a:gd name="T14" fmla="*/ 64 w 272"/>
                <a:gd name="T15" fmla="*/ 260 h 260"/>
                <a:gd name="T16" fmla="*/ 0 w 272"/>
                <a:gd name="T17" fmla="*/ 260 h 260"/>
                <a:gd name="T18" fmla="*/ 101 w 272"/>
                <a:gd name="T19" fmla="*/ 0 h 260"/>
                <a:gd name="T20" fmla="*/ 170 w 272"/>
                <a:gd name="T21" fmla="*/ 0 h 260"/>
                <a:gd name="T22" fmla="*/ 272 w 272"/>
                <a:gd name="T23" fmla="*/ 260 h 260"/>
                <a:gd name="T24" fmla="*/ 208 w 272"/>
                <a:gd name="T25" fmla="*/ 260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2" h="260">
                  <a:moveTo>
                    <a:pt x="134" y="54"/>
                  </a:moveTo>
                  <a:lnTo>
                    <a:pt x="94" y="168"/>
                  </a:lnTo>
                  <a:lnTo>
                    <a:pt x="177" y="168"/>
                  </a:lnTo>
                  <a:lnTo>
                    <a:pt x="134" y="54"/>
                  </a:lnTo>
                  <a:close/>
                  <a:moveTo>
                    <a:pt x="208" y="260"/>
                  </a:moveTo>
                  <a:lnTo>
                    <a:pt x="191" y="215"/>
                  </a:lnTo>
                  <a:lnTo>
                    <a:pt x="80" y="215"/>
                  </a:lnTo>
                  <a:lnTo>
                    <a:pt x="64" y="260"/>
                  </a:lnTo>
                  <a:lnTo>
                    <a:pt x="0" y="260"/>
                  </a:lnTo>
                  <a:lnTo>
                    <a:pt x="101" y="0"/>
                  </a:lnTo>
                  <a:lnTo>
                    <a:pt x="170" y="0"/>
                  </a:lnTo>
                  <a:lnTo>
                    <a:pt x="272" y="260"/>
                  </a:lnTo>
                  <a:lnTo>
                    <a:pt x="208" y="260"/>
                  </a:lnTo>
                  <a:close/>
                </a:path>
              </a:pathLst>
            </a:custGeom>
            <a:solidFill>
              <a:srgbClr val="235D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3280962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7479" y="762000"/>
            <a:ext cx="3377133" cy="2743200"/>
          </a:xfrm>
        </p:spPr>
        <p:txBody>
          <a:bodyPr anchor="b">
            <a:normAutofit/>
          </a:bodyPr>
          <a:lstStyle>
            <a:lvl1pPr>
              <a:defRPr sz="34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760413" y="685800"/>
            <a:ext cx="6858000" cy="4572000"/>
          </a:xfrm>
          <a:solidFill>
            <a:schemeClr val="bg1">
              <a:lumMod val="95000"/>
            </a:schemeClr>
          </a:solidFill>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8127479" y="3554104"/>
            <a:ext cx="3377133" cy="1703696"/>
          </a:xfrm>
        </p:spPr>
        <p:txBody>
          <a:bodyPr>
            <a:normAutofit/>
          </a:bodyPr>
          <a:lstStyle>
            <a:lvl1pPr marL="0" indent="0">
              <a:lnSpc>
                <a:spcPct val="100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1D374940-A916-4C8B-9648-02A2D3898F9E}" type="datetime1">
              <a:rPr lang="en-US"/>
              <a:t>4/11/2019</a:t>
            </a:fld>
            <a:endParaRPr/>
          </a:p>
        </p:txBody>
      </p:sp>
      <p:sp>
        <p:nvSpPr>
          <p:cNvPr id="7" name="Slide Number Placeholder 6"/>
          <p:cNvSpPr>
            <a:spLocks noGrp="1"/>
          </p:cNvSpPr>
          <p:nvPr>
            <p:ph type="sldNum" sz="quarter" idx="12"/>
          </p:nvPr>
        </p:nvSpPr>
        <p:spPr/>
        <p:txBody>
          <a:bodyPr/>
          <a:lstStyle/>
          <a:p>
            <a:fld id="{4FAB73BC-B049-4115-A692-8D63A059BFB8}" type="slidenum">
              <a:rPr/>
              <a:t>‹#›</a:t>
            </a:fld>
            <a:endParaRPr/>
          </a:p>
        </p:txBody>
      </p:sp>
    </p:spTree>
    <p:extLst>
      <p:ext uri="{BB962C8B-B14F-4D97-AF65-F5344CB8AC3E}">
        <p14:creationId xmlns:p14="http://schemas.microsoft.com/office/powerpoint/2010/main" val="42166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theme" Target="../theme/theme3.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slideLayout" Target="../slideLayouts/slideLayout4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theme" Target="../theme/theme4.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theme" Target="../theme/theme5.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ky"/>
          <p:cNvSpPr/>
          <p:nvPr/>
        </p:nvSpPr>
        <p:spPr>
          <a:xfrm>
            <a:off x="2552" y="-1"/>
            <a:ext cx="12188952" cy="6858002"/>
          </a:xfrm>
          <a:prstGeom prst="rect">
            <a:avLst/>
          </a:prstGeom>
          <a:gradFill>
            <a:gsLst>
              <a:gs pos="0">
                <a:schemeClr val="accent2">
                  <a:lumMod val="60000"/>
                  <a:lumOff val="40000"/>
                  <a:alpha val="58000"/>
                </a:schemeClr>
              </a:gs>
              <a:gs pos="88000">
                <a:schemeClr val="accent2">
                  <a:lumMod val="20000"/>
                  <a:lumOff val="80000"/>
                  <a:alpha val="6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0" rtlCol="0" anchor="ctr"/>
          <a:lstStyle/>
          <a:p>
            <a:pPr algn="ctr"/>
            <a:endParaRPr/>
          </a:p>
        </p:txBody>
      </p:sp>
      <p:sp>
        <p:nvSpPr>
          <p:cNvPr id="8" name="water3"/>
          <p:cNvSpPr/>
          <p:nvPr/>
        </p:nvSpPr>
        <p:spPr bwMode="gray">
          <a:xfrm>
            <a:off x="2552" y="6064101"/>
            <a:ext cx="12188952" cy="793899"/>
          </a:xfrm>
          <a:prstGeom prst="rect">
            <a:avLst/>
          </a:prstGeom>
          <a:gradFill>
            <a:gsLst>
              <a:gs pos="833">
                <a:schemeClr val="accent2">
                  <a:lumMod val="60000"/>
                  <a:lumOff val="40000"/>
                  <a:alpha val="38000"/>
                </a:schemeClr>
              </a:gs>
              <a:gs pos="49000">
                <a:schemeClr val="accent2">
                  <a:lumMod val="60000"/>
                  <a:lumOff val="40000"/>
                </a:schemeClr>
              </a:gs>
              <a:gs pos="100000">
                <a:schemeClr val="accent2">
                  <a:lumMod val="20000"/>
                  <a:lumOff val="80000"/>
                  <a:alpha val="89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water2"/>
          <p:cNvPicPr>
            <a:picLocks noChangeAspect="1"/>
          </p:cNvPicPr>
          <p:nvPr/>
        </p:nvPicPr>
        <p:blipFill rotWithShape="1">
          <a:blip r:embed="rId13" cstate="print">
            <a:extLst>
              <a:ext uri="{28A0092B-C50C-407E-A947-70E740481C1C}">
                <a14:useLocalDpi xmlns:a14="http://schemas.microsoft.com/office/drawing/2010/main" val="0"/>
              </a:ext>
            </a:extLst>
          </a:blip>
          <a:srcRect l="2674" r="9901"/>
          <a:stretch/>
        </p:blipFill>
        <p:spPr bwMode="white">
          <a:xfrm>
            <a:off x="-1425" y="6256181"/>
            <a:ext cx="12188952" cy="463209"/>
          </a:xfrm>
          <a:prstGeom prst="rect">
            <a:avLst/>
          </a:prstGeom>
          <a:noFill/>
          <a:ln>
            <a:noFill/>
          </a:ln>
        </p:spPr>
      </p:pic>
      <p:pic>
        <p:nvPicPr>
          <p:cNvPr id="10" name="water1"/>
          <p:cNvPicPr>
            <a:picLocks noChangeAspect="1"/>
          </p:cNvPicPr>
          <p:nvPr/>
        </p:nvPicPr>
        <p:blipFill rotWithShape="1">
          <a:blip r:embed="rId14" cstate="print">
            <a:duotone>
              <a:schemeClr val="accent2">
                <a:shade val="45000"/>
                <a:satMod val="135000"/>
              </a:schemeClr>
              <a:prstClr val="white"/>
            </a:duotone>
            <a:extLst>
              <a:ext uri="{28A0092B-C50C-407E-A947-70E740481C1C}">
                <a14:useLocalDpi xmlns:a14="http://schemas.microsoft.com/office/drawing/2010/main" val="0"/>
              </a:ext>
            </a:extLst>
          </a:blip>
          <a:srcRect l="6218" r="6356"/>
          <a:stretch/>
        </p:blipFill>
        <p:spPr bwMode="gray">
          <a:xfrm flipH="1">
            <a:off x="-1425" y="5979395"/>
            <a:ext cx="12188952" cy="268288"/>
          </a:xfrm>
          <a:prstGeom prst="rect">
            <a:avLst/>
          </a:prstGeom>
          <a:noFill/>
          <a:ln>
            <a:noFill/>
          </a:ln>
        </p:spPr>
      </p:pic>
      <p:sp>
        <p:nvSpPr>
          <p:cNvPr id="2" name="Title Placeholder 1"/>
          <p:cNvSpPr>
            <a:spLocks noGrp="1"/>
          </p:cNvSpPr>
          <p:nvPr>
            <p:ph type="title"/>
          </p:nvPr>
        </p:nvSpPr>
        <p:spPr>
          <a:xfrm>
            <a:off x="1341120" y="265176"/>
            <a:ext cx="9509759" cy="1088136"/>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341120" y="1572768"/>
            <a:ext cx="9509760" cy="414223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1100" cap="all" baseline="0">
                <a:solidFill>
                  <a:schemeClr val="tx1"/>
                </a:solidFill>
              </a:defRPr>
            </a:lvl1pPr>
          </a:lstStyle>
          <a:p>
            <a:r>
              <a:rPr lang="en-US"/>
              <a:t>Add a footer</a:t>
            </a:r>
            <a:endParaRPr lang="en-US" dirty="0"/>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l">
              <a:defRPr sz="1100" cap="all" baseline="0">
                <a:solidFill>
                  <a:schemeClr val="tx1"/>
                </a:solidFill>
              </a:defRPr>
            </a:lvl1pPr>
          </a:lstStyle>
          <a:p>
            <a:fld id="{5586B75A-687E-405C-8A0B-8D00578BA2C3}" type="datetime1">
              <a:rPr lang="en-US" smtClean="0"/>
              <a:pPr/>
              <a:t>4/11/2019</a:t>
            </a:fld>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1100" cap="all" baseline="0">
                <a:solidFill>
                  <a:schemeClr val="tx1"/>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800" kern="1200">
          <a:solidFill>
            <a:schemeClr val="accent2">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100000"/>
        <a:buFont typeface="Arial" pitchFamily="34" charset="0"/>
        <a:buChar char="•"/>
        <a:defRPr sz="2000" kern="1200">
          <a:solidFill>
            <a:schemeClr val="accent2">
              <a:lumMod val="50000"/>
            </a:schemeClr>
          </a:solidFill>
          <a:latin typeface="+mn-lt"/>
          <a:ea typeface="+mn-ea"/>
          <a:cs typeface="+mn-cs"/>
        </a:defRPr>
      </a:lvl1pPr>
      <a:lvl2pPr marL="548640" indent="-228600" algn="l" defTabSz="914400" rtl="0" eaLnBrk="1" latinLnBrk="0" hangingPunct="1">
        <a:lnSpc>
          <a:spcPct val="90000"/>
        </a:lnSpc>
        <a:spcBef>
          <a:spcPts val="1000"/>
        </a:spcBef>
        <a:buSzPct val="100000"/>
        <a:buFont typeface="Arial" pitchFamily="34" charset="0"/>
        <a:buChar char="•"/>
        <a:defRPr sz="1800" kern="1200">
          <a:solidFill>
            <a:schemeClr val="accent2">
              <a:lumMod val="50000"/>
            </a:schemeClr>
          </a:solidFill>
          <a:latin typeface="+mn-lt"/>
          <a:ea typeface="+mn-ea"/>
          <a:cs typeface="+mn-cs"/>
        </a:defRPr>
      </a:lvl2pPr>
      <a:lvl3pPr marL="822960" indent="-228600" algn="l" defTabSz="914400" rtl="0" eaLnBrk="1" latinLnBrk="0" hangingPunct="1">
        <a:lnSpc>
          <a:spcPct val="90000"/>
        </a:lnSpc>
        <a:spcBef>
          <a:spcPts val="800"/>
        </a:spcBef>
        <a:buSzPct val="100000"/>
        <a:buFont typeface="Arial" pitchFamily="34" charset="0"/>
        <a:buChar char="•"/>
        <a:defRPr sz="1600" kern="1200">
          <a:solidFill>
            <a:schemeClr val="accent2">
              <a:lumMod val="50000"/>
            </a:schemeClr>
          </a:solidFill>
          <a:latin typeface="+mn-lt"/>
          <a:ea typeface="+mn-ea"/>
          <a:cs typeface="+mn-cs"/>
        </a:defRPr>
      </a:lvl3pPr>
      <a:lvl4pPr marL="109728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4pPr>
      <a:lvl5pPr marL="137160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5pPr>
      <a:lvl6pPr marL="164592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6pPr>
      <a:lvl7pPr marL="192024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7pPr>
      <a:lvl8pPr marL="2194560" indent="-228600" algn="l" defTabSz="914400" rtl="0" eaLnBrk="1" latinLnBrk="0" hangingPunct="1">
        <a:lnSpc>
          <a:spcPct val="90000"/>
        </a:lnSpc>
        <a:spcBef>
          <a:spcPts val="800"/>
        </a:spcBef>
        <a:buSzPct val="100000"/>
        <a:buFont typeface="Arial" pitchFamily="34" charset="0"/>
        <a:buChar char="•"/>
        <a:defRPr sz="1400" kern="1200">
          <a:solidFill>
            <a:schemeClr val="accent2">
              <a:lumMod val="50000"/>
            </a:schemeClr>
          </a:solidFill>
          <a:latin typeface="+mn-lt"/>
          <a:ea typeface="+mn-ea"/>
          <a:cs typeface="+mn-cs"/>
        </a:defRPr>
      </a:lvl8pPr>
      <a:lvl9pPr marL="2240280" indent="0" algn="l" defTabSz="914400" rtl="0" eaLnBrk="1" latinLnBrk="0" hangingPunct="1">
        <a:lnSpc>
          <a:spcPct val="90000"/>
        </a:lnSpc>
        <a:spcBef>
          <a:spcPts val="800"/>
        </a:spcBef>
        <a:buSzPct val="100000"/>
        <a:buFont typeface="Arial" pitchFamily="34" charset="0"/>
        <a:buNone/>
        <a:defRPr sz="1400" kern="1200">
          <a:solidFill>
            <a:schemeClr val="accent2">
              <a:lumMod val="50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B661A1-2A40-F34E-B04D-4D763E2AAE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0C2E5E-A83B-E840-82CB-D5E1E676BF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CDDE9-707B-CA4F-BA60-418CA03C2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30B531-7704-5044-9B0E-42F81F149C5B}" type="datetimeFigureOut">
              <a:rPr lang="en-US" smtClean="0"/>
              <a:t>4/11/2019</a:t>
            </a:fld>
            <a:endParaRPr lang="en-US"/>
          </a:p>
        </p:txBody>
      </p:sp>
      <p:sp>
        <p:nvSpPr>
          <p:cNvPr id="5" name="Footer Placeholder 4">
            <a:extLst>
              <a:ext uri="{FF2B5EF4-FFF2-40B4-BE49-F238E27FC236}">
                <a16:creationId xmlns:a16="http://schemas.microsoft.com/office/drawing/2014/main" id="{D7E6CE28-230C-7941-88D4-A8774484F9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87A2F5-32B3-A146-8989-0328745421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42124A-2C8B-2144-BA36-F42AA5080E80}" type="slidenum">
              <a:rPr lang="en-US" smtClean="0"/>
              <a:t>‹#›</a:t>
            </a:fld>
            <a:endParaRPr lang="en-US"/>
          </a:p>
        </p:txBody>
      </p:sp>
    </p:spTree>
    <p:extLst>
      <p:ext uri="{BB962C8B-B14F-4D97-AF65-F5344CB8AC3E}">
        <p14:creationId xmlns:p14="http://schemas.microsoft.com/office/powerpoint/2010/main" val="811181790"/>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2F78AD-0A58-4431-BAB5-E8D3470147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7329BE-40AD-4006-B72B-548E78C4DE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22D0CD-4F7E-4F61-A357-14857D2992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BE849F-A0FE-4A19-A665-56D55EA95662}" type="datetimeFigureOut">
              <a:rPr lang="en-US" smtClean="0"/>
              <a:t>4/11/2019</a:t>
            </a:fld>
            <a:endParaRPr lang="en-US"/>
          </a:p>
        </p:txBody>
      </p:sp>
      <p:sp>
        <p:nvSpPr>
          <p:cNvPr id="5" name="Footer Placeholder 4">
            <a:extLst>
              <a:ext uri="{FF2B5EF4-FFF2-40B4-BE49-F238E27FC236}">
                <a16:creationId xmlns:a16="http://schemas.microsoft.com/office/drawing/2014/main" id="{7664DD31-B1BE-47FB-B809-B8852C3924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601218-BBB2-4552-A856-CEF73359BC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5059E-B7FB-4490-9BC4-1E98A102F680}" type="slidenum">
              <a:rPr lang="en-US" smtClean="0"/>
              <a:t>‹#›</a:t>
            </a:fld>
            <a:endParaRPr lang="en-US"/>
          </a:p>
        </p:txBody>
      </p:sp>
    </p:spTree>
    <p:extLst>
      <p:ext uri="{BB962C8B-B14F-4D97-AF65-F5344CB8AC3E}">
        <p14:creationId xmlns:p14="http://schemas.microsoft.com/office/powerpoint/2010/main" val="17908166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71132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accent1"/>
                </a:solidFill>
              </a:defRPr>
            </a:lvl1pPr>
          </a:lstStyle>
          <a:p>
            <a:fld id="{D4D3779B-452B-41E1-95EE-63CB0F6708B6}" type="slidenum">
              <a:rPr lang="en-US" smtClean="0"/>
              <a:pPr/>
              <a:t>‹#›</a:t>
            </a:fld>
            <a:endParaRPr lang="en-US" dirty="0"/>
          </a:p>
        </p:txBody>
      </p:sp>
    </p:spTree>
    <p:extLst>
      <p:ext uri="{BB962C8B-B14F-4D97-AF65-F5344CB8AC3E}">
        <p14:creationId xmlns:p14="http://schemas.microsoft.com/office/powerpoint/2010/main" val="2824225771"/>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Lst>
  <p:hf hdr="0"/>
  <p:txStyles>
    <p:titleStyle>
      <a:lvl1pPr algn="l" defTabSz="914400" rtl="0" eaLnBrk="1" latinLnBrk="0" hangingPunct="1">
        <a:spcBef>
          <a:spcPct val="0"/>
        </a:spcBef>
        <a:buNone/>
        <a:defRPr lang="en-US" sz="2800" b="1" kern="1200" spc="150" baseline="0" dirty="0" smtClean="0">
          <a:solidFill>
            <a:srgbClr val="235D7F"/>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2E3636"/>
          </a:solidFill>
          <a:latin typeface="Cambria" panose="02040503050406030204" pitchFamily="18"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rgbClr val="2E3636"/>
          </a:solidFill>
          <a:latin typeface="Cambria" panose="02040503050406030204" pitchFamily="18"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rgbClr val="2E3636"/>
          </a:solidFill>
          <a:latin typeface="Cambria" panose="02040503050406030204" pitchFamily="18"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rgbClr val="2E3636"/>
          </a:solidFill>
          <a:latin typeface="Cambria" panose="02040503050406030204" pitchFamily="18"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rgbClr val="2E3636"/>
          </a:solidFill>
          <a:latin typeface="Cambria" panose="02040503050406030204" pitchFamily="18"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accent1"/>
                </a:solidFill>
              </a:defRPr>
            </a:lvl1pPr>
          </a:lstStyle>
          <a:p>
            <a:fld id="{774C80E0-51E1-4ED4-A8DD-877C268B69AD}" type="slidenum">
              <a:rPr lang="en-US" smtClean="0"/>
              <a:t>‹#›</a:t>
            </a:fld>
            <a:endParaRPr lang="en-US" dirty="0"/>
          </a:p>
        </p:txBody>
      </p:sp>
    </p:spTree>
    <p:extLst>
      <p:ext uri="{BB962C8B-B14F-4D97-AF65-F5344CB8AC3E}">
        <p14:creationId xmlns:p14="http://schemas.microsoft.com/office/powerpoint/2010/main" val="3022917443"/>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 id="2147483919" r:id="rId14"/>
    <p:sldLayoutId id="2147483920" r:id="rId15"/>
    <p:sldLayoutId id="2147483921" r:id="rId16"/>
    <p:sldLayoutId id="2147483922" r:id="rId17"/>
    <p:sldLayoutId id="2147483923" r:id="rId18"/>
    <p:sldLayoutId id="2147483924" r:id="rId19"/>
    <p:sldLayoutId id="2147483925" r:id="rId20"/>
  </p:sldLayoutIdLst>
  <p:hf hdr="0" ftr="0" dt="0"/>
  <p:txStyles>
    <p:titleStyle>
      <a:lvl1pPr algn="l" defTabSz="914400" rtl="0" eaLnBrk="1" latinLnBrk="0" hangingPunct="1">
        <a:spcBef>
          <a:spcPct val="0"/>
        </a:spcBef>
        <a:buNone/>
        <a:defRPr lang="en-US" sz="3200" b="1" kern="1200" spc="150" baseline="0" dirty="0" smtClean="0">
          <a:solidFill>
            <a:srgbClr val="235D7F"/>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accent2">
              <a:lumMod val="75000"/>
            </a:schemeClr>
          </a:solidFill>
          <a:latin typeface="Cambria" panose="02040503050406030204" pitchFamily="18"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accent2">
              <a:lumMod val="75000"/>
            </a:schemeClr>
          </a:solidFill>
          <a:latin typeface="Cambria" panose="02040503050406030204" pitchFamily="18"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accent2">
              <a:lumMod val="75000"/>
            </a:schemeClr>
          </a:solidFill>
          <a:latin typeface="Cambria" panose="02040503050406030204" pitchFamily="18"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accent2">
              <a:lumMod val="75000"/>
            </a:schemeClr>
          </a:solidFill>
          <a:latin typeface="Cambria" panose="02040503050406030204" pitchFamily="18"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accent2">
              <a:lumMod val="75000"/>
            </a:schemeClr>
          </a:solidFill>
          <a:latin typeface="Cambria" panose="02040503050406030204" pitchFamily="18"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mailto:dgold@glc.or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57.png"/><Relationship Id="rId3" Type="http://schemas.openxmlformats.org/officeDocument/2006/relationships/image" Target="../media/image42.svg"/><Relationship Id="rId21" Type="http://schemas.openxmlformats.org/officeDocument/2006/relationships/image" Target="../media/image60.sv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56.sv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1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4.svg"/><Relationship Id="rId10" Type="http://schemas.openxmlformats.org/officeDocument/2006/relationships/image" Target="../media/image49.png"/><Relationship Id="rId19" Type="http://schemas.openxmlformats.org/officeDocument/2006/relationships/image" Target="../media/image58.sv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66.jpg"/></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73.jpeg"/></Relationships>
</file>

<file path=ppt/slides/_rels/slide2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jpeg"/><Relationship Id="rId12" Type="http://schemas.openxmlformats.org/officeDocument/2006/relationships/image" Target="../media/image84.jpe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78.png"/><Relationship Id="rId11" Type="http://schemas.openxmlformats.org/officeDocument/2006/relationships/image" Target="../media/image83.jpe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jpeg"/><Relationship Id="rId9"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86.jpg"/><Relationship Id="rId4" Type="http://schemas.openxmlformats.org/officeDocument/2006/relationships/image" Target="../media/image85.jpeg"/></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90.jpg"/><Relationship Id="rId5" Type="http://schemas.openxmlformats.org/officeDocument/2006/relationships/image" Target="../media/image89.jpeg"/><Relationship Id="rId4" Type="http://schemas.openxmlformats.org/officeDocument/2006/relationships/image" Target="../media/image88.jpe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93.jpe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hyperlink" Target="http://www.huenei.com/index.php/en/2017/08/28/benefits-of-cloud-vs-on-premise/" TargetMode="External"/><Relationship Id="rId4" Type="http://schemas.openxmlformats.org/officeDocument/2006/relationships/image" Target="../media/image103.tiff"/></Relationships>
</file>

<file path=ppt/slides/_rels/slide29.xml.rels><?xml version="1.0" encoding="UTF-8" standalone="yes"?>
<Relationships xmlns="http://schemas.openxmlformats.org/package/2006/relationships"><Relationship Id="rId3" Type="http://schemas.openxmlformats.org/officeDocument/2006/relationships/image" Target="../media/image104.tiff"/><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107.jpg"/><Relationship Id="rId4" Type="http://schemas.openxmlformats.org/officeDocument/2006/relationships/image" Target="../media/image106.jpg"/></Relationships>
</file>

<file path=ppt/slides/_rels/slide3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13.xml"/><Relationship Id="rId4" Type="http://schemas.openxmlformats.org/officeDocument/2006/relationships/image" Target="../media/image110.jpeg"/></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113.png"/></Relationships>
</file>

<file path=ppt/slides/_rels/slide3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29.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jpg"/><Relationship Id="rId7" Type="http://schemas.openxmlformats.org/officeDocument/2006/relationships/image" Target="../media/image121.png"/><Relationship Id="rId2" Type="http://schemas.openxmlformats.org/officeDocument/2006/relationships/notesSlide" Target="../notesSlides/notesSlide32.xml"/><Relationship Id="rId1" Type="http://schemas.openxmlformats.org/officeDocument/2006/relationships/slideLayout" Target="../slideLayouts/slideLayout29.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35.xml"/><Relationship Id="rId16" Type="http://schemas.openxmlformats.org/officeDocument/2006/relationships/diagramColors" Target="../diagrams/colors3.xml"/><Relationship Id="rId1" Type="http://schemas.openxmlformats.org/officeDocument/2006/relationships/slideLayout" Target="../slideLayouts/slideLayout59.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diagramLayout" Target="../diagrams/layout4.xml"/><Relationship Id="rId7" Type="http://schemas.openxmlformats.org/officeDocument/2006/relationships/image" Target="../media/image124.jpeg"/><Relationship Id="rId2" Type="http://schemas.openxmlformats.org/officeDocument/2006/relationships/diagramData" Target="../diagrams/data4.xml"/><Relationship Id="rId1" Type="http://schemas.openxmlformats.org/officeDocument/2006/relationships/slideLayout" Target="../slideLayouts/slideLayout2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5.xml.rels><?xml version="1.0" encoding="UTF-8" standalone="yes"?>
<Relationships xmlns="http://schemas.openxmlformats.org/package/2006/relationships"><Relationship Id="rId3" Type="http://schemas.openxmlformats.org/officeDocument/2006/relationships/image" Target="../media/image127.emf"/><Relationship Id="rId7" Type="http://schemas.openxmlformats.org/officeDocument/2006/relationships/image" Target="../media/image131.emf"/><Relationship Id="rId2" Type="http://schemas.openxmlformats.org/officeDocument/2006/relationships/image" Target="../media/image126.emf"/><Relationship Id="rId1" Type="http://schemas.openxmlformats.org/officeDocument/2006/relationships/slideLayout" Target="../slideLayouts/slideLayout29.xml"/><Relationship Id="rId6" Type="http://schemas.openxmlformats.org/officeDocument/2006/relationships/image" Target="../media/image130.emf"/><Relationship Id="rId5" Type="http://schemas.openxmlformats.org/officeDocument/2006/relationships/image" Target="../media/image129.emf"/><Relationship Id="rId4" Type="http://schemas.openxmlformats.org/officeDocument/2006/relationships/image" Target="../media/image128.emf"/></Relationships>
</file>

<file path=ppt/slides/_rels/slide46.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7.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sv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png"/></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9.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s://app.powerbigov.us/reports/79859833-e0de-4790-bdfd-7aa9dc70494c/ReportSection1a0f804c02566adb0804?pbi_source=PowerPoint" TargetMode="External"/><Relationship Id="rId1" Type="http://schemas.openxmlformats.org/officeDocument/2006/relationships/slideLayout" Target="../slideLayouts/slideLayout29.xml"/><Relationship Id="rId4" Type="http://schemas.openxmlformats.org/officeDocument/2006/relationships/image" Target="../media/image135.png"/></Relationships>
</file>

<file path=ppt/slides/_rels/slide5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9.xml"/><Relationship Id="rId5" Type="http://schemas.openxmlformats.org/officeDocument/2006/relationships/image" Target="../media/image139.png"/><Relationship Id="rId4" Type="http://schemas.openxmlformats.org/officeDocument/2006/relationships/image" Target="../media/image138.png"/></Relationships>
</file>

<file path=ppt/slides/_rels/slide5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81.xml"/></Relationships>
</file>

<file path=ppt/slides/_rels/slide5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www.glc.org/work/iwam" TargetMode="External"/><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hyperlink" Target="mailto:dgold@glc.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svg"/><Relationship Id="rId18" Type="http://schemas.openxmlformats.org/officeDocument/2006/relationships/image" Target="../media/image57.png"/><Relationship Id="rId3" Type="http://schemas.openxmlformats.org/officeDocument/2006/relationships/image" Target="../media/image42.svg"/><Relationship Id="rId21" Type="http://schemas.openxmlformats.org/officeDocument/2006/relationships/image" Target="../media/image60.svg"/><Relationship Id="rId7" Type="http://schemas.openxmlformats.org/officeDocument/2006/relationships/image" Target="../media/image46.svg"/><Relationship Id="rId12" Type="http://schemas.openxmlformats.org/officeDocument/2006/relationships/image" Target="../media/image51.png"/><Relationship Id="rId17" Type="http://schemas.openxmlformats.org/officeDocument/2006/relationships/image" Target="../media/image56.sv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17.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4.svg"/><Relationship Id="rId10" Type="http://schemas.openxmlformats.org/officeDocument/2006/relationships/image" Target="../media/image49.png"/><Relationship Id="rId19" Type="http://schemas.openxmlformats.org/officeDocument/2006/relationships/image" Target="../media/image58.sv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 y="3101302"/>
            <a:ext cx="11923776" cy="865298"/>
          </a:xfrm>
        </p:spPr>
        <p:txBody>
          <a:bodyPr/>
          <a:lstStyle/>
          <a:p>
            <a:r>
              <a:rPr lang="en-US" sz="5400" dirty="0"/>
              <a:t>Integrated Water Asset Management </a:t>
            </a:r>
          </a:p>
        </p:txBody>
      </p:sp>
      <p:sp>
        <p:nvSpPr>
          <p:cNvPr id="3" name="Subtitle 2"/>
          <p:cNvSpPr>
            <a:spLocks noGrp="1"/>
          </p:cNvSpPr>
          <p:nvPr>
            <p:ph type="subTitle" idx="1"/>
          </p:nvPr>
        </p:nvSpPr>
        <p:spPr>
          <a:xfrm>
            <a:off x="1097376" y="3966600"/>
            <a:ext cx="9601200" cy="763632"/>
          </a:xfrm>
        </p:spPr>
        <p:txBody>
          <a:bodyPr>
            <a:normAutofit/>
          </a:bodyPr>
          <a:lstStyle/>
          <a:p>
            <a:r>
              <a:rPr lang="en-US" sz="2800" dirty="0"/>
              <a:t>Technology and asset management</a:t>
            </a:r>
          </a:p>
        </p:txBody>
      </p:sp>
      <p:sp>
        <p:nvSpPr>
          <p:cNvPr id="5" name="TextBox 4">
            <a:extLst>
              <a:ext uri="{FF2B5EF4-FFF2-40B4-BE49-F238E27FC236}">
                <a16:creationId xmlns:a16="http://schemas.microsoft.com/office/drawing/2014/main" id="{549A1D9A-EC88-4D55-9329-3806F058F73B}"/>
              </a:ext>
            </a:extLst>
          </p:cNvPr>
          <p:cNvSpPr txBox="1"/>
          <p:nvPr/>
        </p:nvSpPr>
        <p:spPr>
          <a:xfrm>
            <a:off x="2020827" y="4730232"/>
            <a:ext cx="8101578" cy="1938992"/>
          </a:xfrm>
          <a:prstGeom prst="rect">
            <a:avLst/>
          </a:prstGeom>
          <a:noFill/>
        </p:spPr>
        <p:txBody>
          <a:bodyPr wrap="square" rtlCol="0">
            <a:spAutoFit/>
          </a:bodyPr>
          <a:lstStyle/>
          <a:p>
            <a:pPr algn="ctr"/>
            <a:r>
              <a:rPr lang="en-US" sz="2400" i="1" dirty="0"/>
              <a:t>IWAM Webinar Series (Webinar 3 of 4)</a:t>
            </a:r>
          </a:p>
          <a:p>
            <a:pPr algn="ctr"/>
            <a:endParaRPr lang="en-US" sz="2400" dirty="0"/>
          </a:p>
          <a:p>
            <a:pPr algn="ctr"/>
            <a:r>
              <a:rPr lang="en-US" sz="2400" dirty="0"/>
              <a:t>The Great Lakes Commission </a:t>
            </a:r>
          </a:p>
          <a:p>
            <a:pPr algn="ctr"/>
            <a:r>
              <a:rPr lang="en-US" sz="2400" dirty="0"/>
              <a:t>Thursday April 11</a:t>
            </a:r>
            <a:r>
              <a:rPr lang="en-US" sz="2400" baseline="30000" dirty="0"/>
              <a:t>th</a:t>
            </a:r>
            <a:r>
              <a:rPr lang="en-US" sz="2400" dirty="0"/>
              <a:t>, 2019 </a:t>
            </a:r>
          </a:p>
          <a:p>
            <a:pPr algn="ctr"/>
            <a:r>
              <a:rPr lang="en-US" sz="2400" dirty="0"/>
              <a:t>Dan Gold (</a:t>
            </a:r>
            <a:r>
              <a:rPr lang="en-US" sz="2400" dirty="0">
                <a:hlinkClick r:id="rId2"/>
              </a:rPr>
              <a:t>dgold@glc.org</a:t>
            </a:r>
            <a:r>
              <a:rPr lang="en-US" sz="2400" dirty="0"/>
              <a:t>)  </a:t>
            </a:r>
          </a:p>
        </p:txBody>
      </p:sp>
      <p:pic>
        <p:nvPicPr>
          <p:cNvPr id="6" name="Picture 5">
            <a:extLst>
              <a:ext uri="{FF2B5EF4-FFF2-40B4-BE49-F238E27FC236}">
                <a16:creationId xmlns:a16="http://schemas.microsoft.com/office/drawing/2014/main" id="{5B4CFDCA-7251-46D0-AF2B-93A4A499E66A}"/>
              </a:ext>
            </a:extLst>
          </p:cNvPr>
          <p:cNvPicPr>
            <a:picLocks noChangeAspect="1"/>
          </p:cNvPicPr>
          <p:nvPr/>
        </p:nvPicPr>
        <p:blipFill>
          <a:blip r:embed="rId3"/>
          <a:stretch>
            <a:fillRect/>
          </a:stretch>
        </p:blipFill>
        <p:spPr>
          <a:xfrm>
            <a:off x="1481333" y="371089"/>
            <a:ext cx="9229334" cy="2620849"/>
          </a:xfrm>
          <a:prstGeom prst="rect">
            <a:avLst/>
          </a:prstGeom>
        </p:spPr>
      </p:pic>
    </p:spTree>
    <p:extLst>
      <p:ext uri="{BB962C8B-B14F-4D97-AF65-F5344CB8AC3E}">
        <p14:creationId xmlns:p14="http://schemas.microsoft.com/office/powerpoint/2010/main" val="150390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4E05A8-0981-3841-B10E-752EE5F786E4}"/>
              </a:ext>
            </a:extLst>
          </p:cNvPr>
          <p:cNvSpPr>
            <a:spLocks noGrp="1"/>
          </p:cNvSpPr>
          <p:nvPr>
            <p:ph type="title"/>
          </p:nvPr>
        </p:nvSpPr>
        <p:spPr>
          <a:xfrm>
            <a:off x="63482" y="2103437"/>
            <a:ext cx="4611670" cy="1325563"/>
          </a:xfrm>
        </p:spPr>
        <p:txBody>
          <a:bodyPr>
            <a:normAutofit fontScale="90000"/>
          </a:bodyPr>
          <a:lstStyle/>
          <a:p>
            <a:r>
              <a:rPr lang="en-US" dirty="0"/>
              <a:t>Most Important Thing to Know: Software is a Tool to Help With Asset Management </a:t>
            </a:r>
            <a:r>
              <a:rPr lang="en-US" dirty="0">
                <a:highlight>
                  <a:srgbClr val="FFFF00"/>
                </a:highlight>
              </a:rPr>
              <a:t>NOT</a:t>
            </a:r>
            <a:r>
              <a:rPr lang="en-US" dirty="0"/>
              <a:t> Asset Management</a:t>
            </a:r>
          </a:p>
        </p:txBody>
      </p:sp>
      <p:pic>
        <p:nvPicPr>
          <p:cNvPr id="5" name="Picture 4" descr="A picture containing indoor, table&#10;&#10;Description automatically generated">
            <a:extLst>
              <a:ext uri="{FF2B5EF4-FFF2-40B4-BE49-F238E27FC236}">
                <a16:creationId xmlns:a16="http://schemas.microsoft.com/office/drawing/2014/main" id="{D8CA3182-EDE9-3845-A5BA-CAC93B4C8E2D}"/>
              </a:ext>
            </a:extLst>
          </p:cNvPr>
          <p:cNvPicPr>
            <a:picLocks noChangeAspect="1"/>
          </p:cNvPicPr>
          <p:nvPr/>
        </p:nvPicPr>
        <p:blipFill>
          <a:blip r:embed="rId2"/>
          <a:stretch>
            <a:fillRect/>
          </a:stretch>
        </p:blipFill>
        <p:spPr>
          <a:xfrm>
            <a:off x="5034032" y="2103437"/>
            <a:ext cx="7157968" cy="4754563"/>
          </a:xfrm>
          <a:prstGeom prst="rect">
            <a:avLst/>
          </a:prstGeom>
        </p:spPr>
      </p:pic>
      <p:pic>
        <p:nvPicPr>
          <p:cNvPr id="7" name="Picture 6">
            <a:extLst>
              <a:ext uri="{FF2B5EF4-FFF2-40B4-BE49-F238E27FC236}">
                <a16:creationId xmlns:a16="http://schemas.microsoft.com/office/drawing/2014/main" id="{CDD07596-F93B-464B-963B-33FA8C6F0024}"/>
              </a:ext>
            </a:extLst>
          </p:cNvPr>
          <p:cNvPicPr>
            <a:picLocks noChangeAspect="1"/>
          </p:cNvPicPr>
          <p:nvPr/>
        </p:nvPicPr>
        <p:blipFill>
          <a:blip r:embed="rId3"/>
          <a:stretch>
            <a:fillRect/>
          </a:stretch>
        </p:blipFill>
        <p:spPr>
          <a:xfrm rot="1540942">
            <a:off x="5886565" y="595586"/>
            <a:ext cx="3260569" cy="2246170"/>
          </a:xfrm>
          <a:prstGeom prst="rect">
            <a:avLst/>
          </a:prstGeom>
        </p:spPr>
      </p:pic>
    </p:spTree>
    <p:extLst>
      <p:ext uri="{BB962C8B-B14F-4D97-AF65-F5344CB8AC3E}">
        <p14:creationId xmlns:p14="http://schemas.microsoft.com/office/powerpoint/2010/main" val="1045618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4D616-E809-0C47-BE5D-7E694C30DDDF}"/>
              </a:ext>
            </a:extLst>
          </p:cNvPr>
          <p:cNvSpPr>
            <a:spLocks noGrp="1"/>
          </p:cNvSpPr>
          <p:nvPr>
            <p:ph type="title"/>
          </p:nvPr>
        </p:nvSpPr>
        <p:spPr/>
        <p:txBody>
          <a:bodyPr/>
          <a:lstStyle/>
          <a:p>
            <a:r>
              <a:rPr lang="en-US" dirty="0"/>
              <a:t>Asset Management is a Thought Process</a:t>
            </a:r>
          </a:p>
        </p:txBody>
      </p:sp>
      <p:grpSp>
        <p:nvGrpSpPr>
          <p:cNvPr id="48" name="Group 47">
            <a:extLst>
              <a:ext uri="{FF2B5EF4-FFF2-40B4-BE49-F238E27FC236}">
                <a16:creationId xmlns:a16="http://schemas.microsoft.com/office/drawing/2014/main" id="{59CB8643-D7B4-1848-88DB-FBFA9ACFBD26}"/>
              </a:ext>
            </a:extLst>
          </p:cNvPr>
          <p:cNvGrpSpPr/>
          <p:nvPr/>
        </p:nvGrpSpPr>
        <p:grpSpPr>
          <a:xfrm>
            <a:off x="340017" y="2145566"/>
            <a:ext cx="6573352" cy="3644472"/>
            <a:chOff x="545306" y="1690688"/>
            <a:chExt cx="7792765" cy="4007511"/>
          </a:xfrm>
        </p:grpSpPr>
        <p:grpSp>
          <p:nvGrpSpPr>
            <p:cNvPr id="3" name="Group 2">
              <a:extLst>
                <a:ext uri="{FF2B5EF4-FFF2-40B4-BE49-F238E27FC236}">
                  <a16:creationId xmlns:a16="http://schemas.microsoft.com/office/drawing/2014/main" id="{26BAD54A-5BB3-AC4E-9997-34613CBCD219}"/>
                </a:ext>
              </a:extLst>
            </p:cNvPr>
            <p:cNvGrpSpPr/>
            <p:nvPr/>
          </p:nvGrpSpPr>
          <p:grpSpPr>
            <a:xfrm>
              <a:off x="545306" y="1711051"/>
              <a:ext cx="1694259" cy="2977631"/>
              <a:chOff x="904875" y="590714"/>
              <a:chExt cx="2259013" cy="3970174"/>
            </a:xfrm>
          </p:grpSpPr>
          <p:sp>
            <p:nvSpPr>
              <p:cNvPr id="4" name="Freeform 19">
                <a:extLst>
                  <a:ext uri="{FF2B5EF4-FFF2-40B4-BE49-F238E27FC236}">
                    <a16:creationId xmlns:a16="http://schemas.microsoft.com/office/drawing/2014/main" id="{1432C167-ABA3-8F45-9272-D0CE9B4967A3}"/>
                  </a:ext>
                </a:extLst>
              </p:cNvPr>
              <p:cNvSpPr>
                <a:spLocks/>
              </p:cNvSpPr>
              <p:nvPr/>
            </p:nvSpPr>
            <p:spPr bwMode="auto">
              <a:xfrm>
                <a:off x="904875" y="3425825"/>
                <a:ext cx="2259013" cy="1135063"/>
              </a:xfrm>
              <a:custGeom>
                <a:avLst/>
                <a:gdLst>
                  <a:gd name="T0" fmla="*/ 1129507 w 548"/>
                  <a:gd name="T1" fmla="*/ 1135063 h 275"/>
                  <a:gd name="T2" fmla="*/ 0 w 548"/>
                  <a:gd name="T3" fmla="*/ 0 h 275"/>
                  <a:gd name="T4" fmla="*/ 226726 w 548"/>
                  <a:gd name="T5" fmla="*/ 0 h 275"/>
                  <a:gd name="T6" fmla="*/ 1129507 w 548"/>
                  <a:gd name="T7" fmla="*/ 903923 h 275"/>
                  <a:gd name="T8" fmla="*/ 2032287 w 548"/>
                  <a:gd name="T9" fmla="*/ 0 h 275"/>
                  <a:gd name="T10" fmla="*/ 2259013 w 548"/>
                  <a:gd name="T11" fmla="*/ 0 h 275"/>
                  <a:gd name="T12" fmla="*/ 1129507 w 548"/>
                  <a:gd name="T13" fmla="*/ 1135063 h 2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8" h="275">
                    <a:moveTo>
                      <a:pt x="274" y="275"/>
                    </a:moveTo>
                    <a:cubicBezTo>
                      <a:pt x="123" y="275"/>
                      <a:pt x="0" y="152"/>
                      <a:pt x="0" y="0"/>
                    </a:cubicBezTo>
                    <a:cubicBezTo>
                      <a:pt x="55" y="0"/>
                      <a:pt x="55" y="0"/>
                      <a:pt x="55" y="0"/>
                    </a:cubicBezTo>
                    <a:cubicBezTo>
                      <a:pt x="55" y="121"/>
                      <a:pt x="153" y="219"/>
                      <a:pt x="274" y="219"/>
                    </a:cubicBezTo>
                    <a:cubicBezTo>
                      <a:pt x="395" y="219"/>
                      <a:pt x="493" y="121"/>
                      <a:pt x="493" y="0"/>
                    </a:cubicBezTo>
                    <a:cubicBezTo>
                      <a:pt x="548" y="0"/>
                      <a:pt x="548" y="0"/>
                      <a:pt x="548" y="0"/>
                    </a:cubicBezTo>
                    <a:cubicBezTo>
                      <a:pt x="548" y="152"/>
                      <a:pt x="425" y="275"/>
                      <a:pt x="274" y="275"/>
                    </a:cubicBezTo>
                    <a:close/>
                  </a:path>
                </a:pathLst>
              </a:custGeom>
              <a:solidFill>
                <a:schemeClr val="accent1">
                  <a:lumMod val="75000"/>
                </a:schemeClr>
              </a:solidFill>
              <a:ln w="36513" cap="flat">
                <a:solidFill>
                  <a:srgbClr val="FFFFFF"/>
                </a:solidFill>
                <a:prstDash val="solid"/>
                <a:miter lim="800000"/>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sp>
            <p:nvSpPr>
              <p:cNvPr id="5" name="Rectangle 35">
                <a:extLst>
                  <a:ext uri="{FF2B5EF4-FFF2-40B4-BE49-F238E27FC236}">
                    <a16:creationId xmlns:a16="http://schemas.microsoft.com/office/drawing/2014/main" id="{14C897DF-A48C-7843-BB8C-DD2505D2FFF1}"/>
                  </a:ext>
                </a:extLst>
              </p:cNvPr>
              <p:cNvSpPr>
                <a:spLocks noChangeArrowheads="1"/>
              </p:cNvSpPr>
              <p:nvPr/>
            </p:nvSpPr>
            <p:spPr bwMode="auto">
              <a:xfrm>
                <a:off x="1059261" y="590714"/>
                <a:ext cx="1942153" cy="162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4472C4">
                        <a:lumMod val="75000"/>
                      </a:srgbClr>
                    </a:solidFill>
                    <a:effectLst/>
                    <a:uLnTx/>
                    <a:uFillTx/>
                    <a:latin typeface="Avenir Roman" panose="02000503020000020003" pitchFamily="2" charset="0"/>
                    <a:ea typeface="+mn-ea"/>
                    <a:cs typeface="+mn-cs"/>
                  </a:rPr>
                  <a:t>CURRENT STATE OF THE ASSETS</a:t>
                </a:r>
                <a:endParaRPr kumimoji="0" lang="en-US" altLang="en-US" sz="1350" b="0" i="0" u="none" strike="noStrike" kern="1200" cap="none" spc="0" normalizeH="0" baseline="0" noProof="0" dirty="0">
                  <a:ln>
                    <a:noFill/>
                  </a:ln>
                  <a:solidFill>
                    <a:srgbClr val="4472C4">
                      <a:lumMod val="75000"/>
                    </a:srgbClr>
                  </a:solidFill>
                  <a:effectLst/>
                  <a:uLnTx/>
                  <a:uFillTx/>
                  <a:latin typeface="Avenir Roman" panose="02000503020000020003" pitchFamily="2" charset="0"/>
                  <a:ea typeface="+mn-ea"/>
                  <a:cs typeface="+mn-cs"/>
                </a:endParaRPr>
              </a:p>
            </p:txBody>
          </p:sp>
          <p:pic>
            <p:nvPicPr>
              <p:cNvPr id="6" name="Graphic 5" descr="Gears">
                <a:extLst>
                  <a:ext uri="{FF2B5EF4-FFF2-40B4-BE49-F238E27FC236}">
                    <a16:creationId xmlns:a16="http://schemas.microsoft.com/office/drawing/2014/main" id="{CAECA375-70D5-7C4A-B94F-D07845403E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4539" y="2731754"/>
                <a:ext cx="1371600" cy="1371600"/>
              </a:xfrm>
              <a:prstGeom prst="rect">
                <a:avLst/>
              </a:prstGeom>
            </p:spPr>
          </p:pic>
        </p:grpSp>
        <p:grpSp>
          <p:nvGrpSpPr>
            <p:cNvPr id="7" name="Group 6">
              <a:extLst>
                <a:ext uri="{FF2B5EF4-FFF2-40B4-BE49-F238E27FC236}">
                  <a16:creationId xmlns:a16="http://schemas.microsoft.com/office/drawing/2014/main" id="{7D8F6575-DBC9-A141-BB9D-51BD57107490}"/>
                </a:ext>
              </a:extLst>
            </p:cNvPr>
            <p:cNvGrpSpPr/>
            <p:nvPr/>
          </p:nvGrpSpPr>
          <p:grpSpPr>
            <a:xfrm>
              <a:off x="2070498" y="2987234"/>
              <a:ext cx="1694261" cy="2677451"/>
              <a:chOff x="2938462" y="2292293"/>
              <a:chExt cx="2259013" cy="3569935"/>
            </a:xfrm>
          </p:grpSpPr>
          <p:sp>
            <p:nvSpPr>
              <p:cNvPr id="8" name="Rectangle 39">
                <a:extLst>
                  <a:ext uri="{FF2B5EF4-FFF2-40B4-BE49-F238E27FC236}">
                    <a16:creationId xmlns:a16="http://schemas.microsoft.com/office/drawing/2014/main" id="{3E63661C-47B4-A141-9FC9-C776567964DB}"/>
                  </a:ext>
                </a:extLst>
              </p:cNvPr>
              <p:cNvSpPr>
                <a:spLocks noChangeArrowheads="1"/>
              </p:cNvSpPr>
              <p:nvPr/>
            </p:nvSpPr>
            <p:spPr bwMode="auto">
              <a:xfrm>
                <a:off x="3359668" y="5123564"/>
                <a:ext cx="183780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C000"/>
                    </a:solidFill>
                    <a:effectLst/>
                    <a:uLnTx/>
                    <a:uFillTx/>
                    <a:latin typeface="Avenir Roman" panose="02000503020000020003" pitchFamily="2" charset="0"/>
                    <a:ea typeface="+mn-ea"/>
                    <a:cs typeface="+mn-cs"/>
                  </a:rPr>
                  <a:t>LEVEL OF SERVICE</a:t>
                </a:r>
                <a:endParaRPr kumimoji="0" lang="en-US" altLang="en-US" sz="1350" b="0" i="0" u="none" strike="noStrike" kern="1200" cap="none" spc="0" normalizeH="0" baseline="0" noProof="0" dirty="0">
                  <a:ln>
                    <a:noFill/>
                  </a:ln>
                  <a:solidFill>
                    <a:srgbClr val="FFC000"/>
                  </a:solidFill>
                  <a:effectLst/>
                  <a:uLnTx/>
                  <a:uFillTx/>
                  <a:latin typeface="Avenir Roman" panose="02000503020000020003" pitchFamily="2" charset="0"/>
                  <a:ea typeface="+mn-ea"/>
                  <a:cs typeface="+mn-cs"/>
                </a:endParaRPr>
              </a:p>
            </p:txBody>
          </p:sp>
          <p:sp>
            <p:nvSpPr>
              <p:cNvPr id="9" name="Freeform 19">
                <a:extLst>
                  <a:ext uri="{FF2B5EF4-FFF2-40B4-BE49-F238E27FC236}">
                    <a16:creationId xmlns:a16="http://schemas.microsoft.com/office/drawing/2014/main" id="{5B39E18C-351A-9D44-A99C-F531F144398A}"/>
                  </a:ext>
                </a:extLst>
              </p:cNvPr>
              <p:cNvSpPr>
                <a:spLocks/>
              </p:cNvSpPr>
              <p:nvPr/>
            </p:nvSpPr>
            <p:spPr bwMode="auto">
              <a:xfrm rot="10800000">
                <a:off x="2938462" y="2292293"/>
                <a:ext cx="2259013" cy="1135063"/>
              </a:xfrm>
              <a:custGeom>
                <a:avLst/>
                <a:gdLst>
                  <a:gd name="T0" fmla="*/ 1129507 w 548"/>
                  <a:gd name="T1" fmla="*/ 1135063 h 275"/>
                  <a:gd name="T2" fmla="*/ 0 w 548"/>
                  <a:gd name="T3" fmla="*/ 0 h 275"/>
                  <a:gd name="T4" fmla="*/ 226726 w 548"/>
                  <a:gd name="T5" fmla="*/ 0 h 275"/>
                  <a:gd name="T6" fmla="*/ 1129507 w 548"/>
                  <a:gd name="T7" fmla="*/ 903923 h 275"/>
                  <a:gd name="T8" fmla="*/ 2032287 w 548"/>
                  <a:gd name="T9" fmla="*/ 0 h 275"/>
                  <a:gd name="T10" fmla="*/ 2259013 w 548"/>
                  <a:gd name="T11" fmla="*/ 0 h 275"/>
                  <a:gd name="T12" fmla="*/ 1129507 w 548"/>
                  <a:gd name="T13" fmla="*/ 1135063 h 2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8" h="275">
                    <a:moveTo>
                      <a:pt x="274" y="275"/>
                    </a:moveTo>
                    <a:cubicBezTo>
                      <a:pt x="123" y="275"/>
                      <a:pt x="0" y="152"/>
                      <a:pt x="0" y="0"/>
                    </a:cubicBezTo>
                    <a:cubicBezTo>
                      <a:pt x="55" y="0"/>
                      <a:pt x="55" y="0"/>
                      <a:pt x="55" y="0"/>
                    </a:cubicBezTo>
                    <a:cubicBezTo>
                      <a:pt x="55" y="121"/>
                      <a:pt x="153" y="219"/>
                      <a:pt x="274" y="219"/>
                    </a:cubicBezTo>
                    <a:cubicBezTo>
                      <a:pt x="395" y="219"/>
                      <a:pt x="493" y="121"/>
                      <a:pt x="493" y="0"/>
                    </a:cubicBezTo>
                    <a:cubicBezTo>
                      <a:pt x="548" y="0"/>
                      <a:pt x="548" y="0"/>
                      <a:pt x="548" y="0"/>
                    </a:cubicBezTo>
                    <a:cubicBezTo>
                      <a:pt x="548" y="152"/>
                      <a:pt x="425" y="275"/>
                      <a:pt x="274" y="275"/>
                    </a:cubicBezTo>
                    <a:close/>
                  </a:path>
                </a:pathLst>
              </a:custGeom>
              <a:solidFill>
                <a:srgbClr val="FFC000"/>
              </a:solidFill>
              <a:ln w="36513" cap="flat">
                <a:solidFill>
                  <a:srgbClr val="FFFFFF"/>
                </a:solidFill>
                <a:prstDash val="solid"/>
                <a:miter lim="800000"/>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pic>
            <p:nvPicPr>
              <p:cNvPr id="10" name="Graphic 9" descr="Handshake">
                <a:extLst>
                  <a:ext uri="{FF2B5EF4-FFF2-40B4-BE49-F238E27FC236}">
                    <a16:creationId xmlns:a16="http://schemas.microsoft.com/office/drawing/2014/main" id="{C993F1C1-273E-B94F-91D7-61DAFE0D36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10135" y="2787651"/>
                <a:ext cx="1371600" cy="1371600"/>
              </a:xfrm>
              <a:prstGeom prst="rect">
                <a:avLst/>
              </a:prstGeom>
            </p:spPr>
          </p:pic>
        </p:grpSp>
        <p:grpSp>
          <p:nvGrpSpPr>
            <p:cNvPr id="11" name="Group 10">
              <a:extLst>
                <a:ext uri="{FF2B5EF4-FFF2-40B4-BE49-F238E27FC236}">
                  <a16:creationId xmlns:a16="http://schemas.microsoft.com/office/drawing/2014/main" id="{74A31892-3142-1D46-B12C-A274CF3D1357}"/>
                </a:ext>
              </a:extLst>
            </p:cNvPr>
            <p:cNvGrpSpPr/>
            <p:nvPr/>
          </p:nvGrpSpPr>
          <p:grpSpPr>
            <a:xfrm>
              <a:off x="5117309" y="2990849"/>
              <a:ext cx="1696642" cy="2707350"/>
              <a:chOff x="7000875" y="2297113"/>
              <a:chExt cx="2262188" cy="3609800"/>
            </a:xfrm>
          </p:grpSpPr>
          <p:sp>
            <p:nvSpPr>
              <p:cNvPr id="12" name="Rectangle 38">
                <a:extLst>
                  <a:ext uri="{FF2B5EF4-FFF2-40B4-BE49-F238E27FC236}">
                    <a16:creationId xmlns:a16="http://schemas.microsoft.com/office/drawing/2014/main" id="{A83C0A93-D25A-DC48-AD8A-451B5009D000}"/>
                  </a:ext>
                </a:extLst>
              </p:cNvPr>
              <p:cNvSpPr>
                <a:spLocks noChangeArrowheads="1"/>
              </p:cNvSpPr>
              <p:nvPr/>
            </p:nvSpPr>
            <p:spPr bwMode="auto">
              <a:xfrm>
                <a:off x="7430840" y="5168249"/>
                <a:ext cx="17320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7030A0"/>
                    </a:solidFill>
                    <a:effectLst/>
                    <a:uLnTx/>
                    <a:uFillTx/>
                    <a:latin typeface="Avenir Roman" panose="02000503020000020003" pitchFamily="2" charset="0"/>
                    <a:ea typeface="+mn-ea"/>
                    <a:cs typeface="+mn-cs"/>
                  </a:rPr>
                  <a:t>LIFE CYCLE COSTING</a:t>
                </a:r>
                <a:endParaRPr kumimoji="0" lang="en-US" altLang="en-US" sz="1350" b="0" i="0" u="none" strike="noStrike" kern="1200" cap="none" spc="0" normalizeH="0" baseline="0" noProof="0" dirty="0">
                  <a:ln>
                    <a:noFill/>
                  </a:ln>
                  <a:solidFill>
                    <a:srgbClr val="7030A0"/>
                  </a:solidFill>
                  <a:effectLst/>
                  <a:uLnTx/>
                  <a:uFillTx/>
                  <a:latin typeface="Avenir Roman" panose="02000503020000020003" pitchFamily="2" charset="0"/>
                  <a:ea typeface="+mn-ea"/>
                  <a:cs typeface="+mn-cs"/>
                </a:endParaRPr>
              </a:p>
            </p:txBody>
          </p:sp>
          <p:sp>
            <p:nvSpPr>
              <p:cNvPr id="13" name="Freeform 14">
                <a:extLst>
                  <a:ext uri="{FF2B5EF4-FFF2-40B4-BE49-F238E27FC236}">
                    <a16:creationId xmlns:a16="http://schemas.microsoft.com/office/drawing/2014/main" id="{37C27482-469B-CA4B-94D6-EFE39BD9B117}"/>
                  </a:ext>
                </a:extLst>
              </p:cNvPr>
              <p:cNvSpPr>
                <a:spLocks/>
              </p:cNvSpPr>
              <p:nvPr/>
            </p:nvSpPr>
            <p:spPr bwMode="auto">
              <a:xfrm>
                <a:off x="7000875" y="2297113"/>
                <a:ext cx="2262188" cy="1128712"/>
              </a:xfrm>
              <a:custGeom>
                <a:avLst/>
                <a:gdLst>
                  <a:gd name="T0" fmla="*/ 1133154 w 549"/>
                  <a:gd name="T1" fmla="*/ 226566 h 274"/>
                  <a:gd name="T2" fmla="*/ 230751 w 549"/>
                  <a:gd name="T3" fmla="*/ 1128713 h 274"/>
                  <a:gd name="T4" fmla="*/ 0 w 549"/>
                  <a:gd name="T5" fmla="*/ 1128713 h 274"/>
                  <a:gd name="T6" fmla="*/ 1133154 w 549"/>
                  <a:gd name="T7" fmla="*/ 0 h 274"/>
                  <a:gd name="T8" fmla="*/ 2262188 w 549"/>
                  <a:gd name="T9" fmla="*/ 1128713 h 274"/>
                  <a:gd name="T10" fmla="*/ 2035557 w 549"/>
                  <a:gd name="T11" fmla="*/ 1128713 h 274"/>
                  <a:gd name="T12" fmla="*/ 1133154 w 549"/>
                  <a:gd name="T13" fmla="*/ 226566 h 2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9" h="274">
                    <a:moveTo>
                      <a:pt x="275" y="55"/>
                    </a:moveTo>
                    <a:cubicBezTo>
                      <a:pt x="154" y="55"/>
                      <a:pt x="56" y="154"/>
                      <a:pt x="56" y="274"/>
                    </a:cubicBezTo>
                    <a:cubicBezTo>
                      <a:pt x="0" y="274"/>
                      <a:pt x="0" y="274"/>
                      <a:pt x="0" y="274"/>
                    </a:cubicBezTo>
                    <a:cubicBezTo>
                      <a:pt x="0" y="123"/>
                      <a:pt x="123" y="0"/>
                      <a:pt x="275" y="0"/>
                    </a:cubicBezTo>
                    <a:cubicBezTo>
                      <a:pt x="426" y="0"/>
                      <a:pt x="549" y="123"/>
                      <a:pt x="549" y="274"/>
                    </a:cubicBezTo>
                    <a:cubicBezTo>
                      <a:pt x="494" y="274"/>
                      <a:pt x="494" y="274"/>
                      <a:pt x="494" y="274"/>
                    </a:cubicBezTo>
                    <a:cubicBezTo>
                      <a:pt x="494" y="154"/>
                      <a:pt x="395" y="55"/>
                      <a:pt x="275" y="55"/>
                    </a:cubicBezTo>
                    <a:close/>
                  </a:path>
                </a:pathLst>
              </a:custGeom>
              <a:solidFill>
                <a:srgbClr val="7030A0"/>
              </a:solidFill>
              <a:ln w="36513" cap="flat">
                <a:solidFill>
                  <a:srgbClr val="FFFFFF"/>
                </a:solidFill>
                <a:prstDash val="solid"/>
                <a:miter lim="800000"/>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venir Roman" panose="02000503020000020003" pitchFamily="2" charset="0"/>
                  <a:ea typeface="+mn-ea"/>
                  <a:cs typeface="+mn-cs"/>
                </a:endParaRPr>
              </a:p>
            </p:txBody>
          </p:sp>
          <p:pic>
            <p:nvPicPr>
              <p:cNvPr id="14" name="Graphic 13" descr="Stopwatch">
                <a:extLst>
                  <a:ext uri="{FF2B5EF4-FFF2-40B4-BE49-F238E27FC236}">
                    <a16:creationId xmlns:a16="http://schemas.microsoft.com/office/drawing/2014/main" id="{DCF824CE-6A71-334E-8B51-5446E15391F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64796" y="2678485"/>
                <a:ext cx="1371600" cy="1371600"/>
              </a:xfrm>
              <a:prstGeom prst="rect">
                <a:avLst/>
              </a:prstGeom>
            </p:spPr>
          </p:pic>
        </p:grpSp>
        <p:grpSp>
          <p:nvGrpSpPr>
            <p:cNvPr id="15" name="Group 14">
              <a:extLst>
                <a:ext uri="{FF2B5EF4-FFF2-40B4-BE49-F238E27FC236}">
                  <a16:creationId xmlns:a16="http://schemas.microsoft.com/office/drawing/2014/main" id="{21545647-399B-5C49-AD6F-3D332ACFE325}"/>
                </a:ext>
              </a:extLst>
            </p:cNvPr>
            <p:cNvGrpSpPr/>
            <p:nvPr/>
          </p:nvGrpSpPr>
          <p:grpSpPr>
            <a:xfrm>
              <a:off x="6643812" y="1690688"/>
              <a:ext cx="1694259" cy="2994389"/>
              <a:chOff x="9036221" y="563565"/>
              <a:chExt cx="2259013" cy="3992519"/>
            </a:xfrm>
          </p:grpSpPr>
          <p:sp>
            <p:nvSpPr>
              <p:cNvPr id="16" name="Rectangle 37">
                <a:extLst>
                  <a:ext uri="{FF2B5EF4-FFF2-40B4-BE49-F238E27FC236}">
                    <a16:creationId xmlns:a16="http://schemas.microsoft.com/office/drawing/2014/main" id="{91F8CF3D-FEB6-374D-B329-7DFA91FECAC7}"/>
                  </a:ext>
                </a:extLst>
              </p:cNvPr>
              <p:cNvSpPr>
                <a:spLocks noChangeArrowheads="1"/>
              </p:cNvSpPr>
              <p:nvPr/>
            </p:nvSpPr>
            <p:spPr bwMode="auto">
              <a:xfrm>
                <a:off x="9314865" y="563565"/>
                <a:ext cx="198020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B050"/>
                    </a:solidFill>
                    <a:effectLst/>
                    <a:uLnTx/>
                    <a:uFillTx/>
                    <a:latin typeface="Avenir Roman" panose="02000503020000020003" pitchFamily="2" charset="0"/>
                    <a:ea typeface="+mn-ea"/>
                    <a:cs typeface="+mn-cs"/>
                  </a:rPr>
                  <a:t>LONG-TERM FUNDING</a:t>
                </a:r>
                <a:endParaRPr kumimoji="0" lang="en-US" altLang="en-US" sz="1350" b="0" i="0" u="sng" strike="noStrike" kern="1200" cap="none" spc="0" normalizeH="0" baseline="0" noProof="0" dirty="0">
                  <a:ln>
                    <a:noFill/>
                  </a:ln>
                  <a:solidFill>
                    <a:srgbClr val="00B050"/>
                  </a:solidFill>
                  <a:effectLst/>
                  <a:uLnTx/>
                  <a:uFillTx/>
                  <a:latin typeface="Avenir Roman" panose="02000503020000020003" pitchFamily="2" charset="0"/>
                  <a:ea typeface="+mn-ea"/>
                  <a:cs typeface="+mn-cs"/>
                </a:endParaRPr>
              </a:p>
            </p:txBody>
          </p:sp>
          <p:sp>
            <p:nvSpPr>
              <p:cNvPr id="17" name="Freeform 19">
                <a:extLst>
                  <a:ext uri="{FF2B5EF4-FFF2-40B4-BE49-F238E27FC236}">
                    <a16:creationId xmlns:a16="http://schemas.microsoft.com/office/drawing/2014/main" id="{F5EFAB83-B3CB-AF45-890A-B0646A047886}"/>
                  </a:ext>
                </a:extLst>
              </p:cNvPr>
              <p:cNvSpPr>
                <a:spLocks/>
              </p:cNvSpPr>
              <p:nvPr/>
            </p:nvSpPr>
            <p:spPr bwMode="auto">
              <a:xfrm>
                <a:off x="9036221" y="3421021"/>
                <a:ext cx="2259013" cy="1135063"/>
              </a:xfrm>
              <a:custGeom>
                <a:avLst/>
                <a:gdLst>
                  <a:gd name="T0" fmla="*/ 1129507 w 548"/>
                  <a:gd name="T1" fmla="*/ 1135063 h 275"/>
                  <a:gd name="T2" fmla="*/ 0 w 548"/>
                  <a:gd name="T3" fmla="*/ 0 h 275"/>
                  <a:gd name="T4" fmla="*/ 226726 w 548"/>
                  <a:gd name="T5" fmla="*/ 0 h 275"/>
                  <a:gd name="T6" fmla="*/ 1129507 w 548"/>
                  <a:gd name="T7" fmla="*/ 903923 h 275"/>
                  <a:gd name="T8" fmla="*/ 2032287 w 548"/>
                  <a:gd name="T9" fmla="*/ 0 h 275"/>
                  <a:gd name="T10" fmla="*/ 2259013 w 548"/>
                  <a:gd name="T11" fmla="*/ 0 h 275"/>
                  <a:gd name="T12" fmla="*/ 1129507 w 548"/>
                  <a:gd name="T13" fmla="*/ 1135063 h 2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8" h="275">
                    <a:moveTo>
                      <a:pt x="274" y="275"/>
                    </a:moveTo>
                    <a:cubicBezTo>
                      <a:pt x="123" y="275"/>
                      <a:pt x="0" y="152"/>
                      <a:pt x="0" y="0"/>
                    </a:cubicBezTo>
                    <a:cubicBezTo>
                      <a:pt x="55" y="0"/>
                      <a:pt x="55" y="0"/>
                      <a:pt x="55" y="0"/>
                    </a:cubicBezTo>
                    <a:cubicBezTo>
                      <a:pt x="55" y="121"/>
                      <a:pt x="153" y="219"/>
                      <a:pt x="274" y="219"/>
                    </a:cubicBezTo>
                    <a:cubicBezTo>
                      <a:pt x="395" y="219"/>
                      <a:pt x="493" y="121"/>
                      <a:pt x="493" y="0"/>
                    </a:cubicBezTo>
                    <a:cubicBezTo>
                      <a:pt x="548" y="0"/>
                      <a:pt x="548" y="0"/>
                      <a:pt x="548" y="0"/>
                    </a:cubicBezTo>
                    <a:cubicBezTo>
                      <a:pt x="548" y="152"/>
                      <a:pt x="425" y="275"/>
                      <a:pt x="274" y="275"/>
                    </a:cubicBezTo>
                    <a:close/>
                  </a:path>
                </a:pathLst>
              </a:custGeom>
              <a:solidFill>
                <a:srgbClr val="00B050"/>
              </a:solidFill>
              <a:ln w="36513" cap="flat">
                <a:solidFill>
                  <a:srgbClr val="FFFFFF"/>
                </a:solidFill>
                <a:prstDash val="solid"/>
                <a:miter lim="800000"/>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pic>
            <p:nvPicPr>
              <p:cNvPr id="18" name="Graphic 17" descr="Money">
                <a:extLst>
                  <a:ext uri="{FF2B5EF4-FFF2-40B4-BE49-F238E27FC236}">
                    <a16:creationId xmlns:a16="http://schemas.microsoft.com/office/drawing/2014/main" id="{B7545A50-9253-3B4B-BE8C-EC92D12A53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79927" y="2582971"/>
                <a:ext cx="1371600" cy="1371600"/>
              </a:xfrm>
              <a:prstGeom prst="rect">
                <a:avLst/>
              </a:prstGeom>
            </p:spPr>
          </p:pic>
        </p:grpSp>
        <p:grpSp>
          <p:nvGrpSpPr>
            <p:cNvPr id="19" name="Group 18">
              <a:extLst>
                <a:ext uri="{FF2B5EF4-FFF2-40B4-BE49-F238E27FC236}">
                  <a16:creationId xmlns:a16="http://schemas.microsoft.com/office/drawing/2014/main" id="{918E0951-DC06-0E43-9820-317FD93FB001}"/>
                </a:ext>
              </a:extLst>
            </p:cNvPr>
            <p:cNvGrpSpPr/>
            <p:nvPr/>
          </p:nvGrpSpPr>
          <p:grpSpPr>
            <a:xfrm>
              <a:off x="3597095" y="1690688"/>
              <a:ext cx="1694260" cy="2980253"/>
              <a:chOff x="4973922" y="563563"/>
              <a:chExt cx="2259013" cy="3973671"/>
            </a:xfrm>
          </p:grpSpPr>
          <p:sp>
            <p:nvSpPr>
              <p:cNvPr id="20" name="Rectangle 36">
                <a:extLst>
                  <a:ext uri="{FF2B5EF4-FFF2-40B4-BE49-F238E27FC236}">
                    <a16:creationId xmlns:a16="http://schemas.microsoft.com/office/drawing/2014/main" id="{3EBAF865-6D3F-6249-9E6B-960E6190C21F}"/>
                  </a:ext>
                </a:extLst>
              </p:cNvPr>
              <p:cNvSpPr>
                <a:spLocks noChangeArrowheads="1"/>
              </p:cNvSpPr>
              <p:nvPr/>
            </p:nvSpPr>
            <p:spPr bwMode="auto">
              <a:xfrm>
                <a:off x="5290505" y="563563"/>
                <a:ext cx="18060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0000"/>
                    </a:solidFill>
                    <a:effectLst/>
                    <a:uLnTx/>
                    <a:uFillTx/>
                    <a:latin typeface="Avenir Roman" panose="02000503020000020003" pitchFamily="2" charset="0"/>
                    <a:ea typeface="+mn-ea"/>
                    <a:cs typeface="+mn-cs"/>
                  </a:rPr>
                  <a:t>CRITICALITY</a:t>
                </a:r>
                <a:endParaRPr kumimoji="0" lang="en-US" altLang="en-US" sz="1350" b="0" i="0" u="none" strike="noStrike" kern="1200" cap="none" spc="0" normalizeH="0" baseline="0" noProof="0" dirty="0">
                  <a:ln>
                    <a:noFill/>
                  </a:ln>
                  <a:solidFill>
                    <a:srgbClr val="FF0000"/>
                  </a:solidFill>
                  <a:effectLst/>
                  <a:uLnTx/>
                  <a:uFillTx/>
                  <a:latin typeface="Avenir Roman" panose="02000503020000020003" pitchFamily="2" charset="0"/>
                  <a:ea typeface="+mn-ea"/>
                  <a:cs typeface="+mn-cs"/>
                </a:endParaRPr>
              </a:p>
            </p:txBody>
          </p:sp>
          <p:grpSp>
            <p:nvGrpSpPr>
              <p:cNvPr id="21" name="Group 20">
                <a:extLst>
                  <a:ext uri="{FF2B5EF4-FFF2-40B4-BE49-F238E27FC236}">
                    <a16:creationId xmlns:a16="http://schemas.microsoft.com/office/drawing/2014/main" id="{C7C6C796-3983-3A45-B96B-89684678B08A}"/>
                  </a:ext>
                </a:extLst>
              </p:cNvPr>
              <p:cNvGrpSpPr/>
              <p:nvPr/>
            </p:nvGrpSpPr>
            <p:grpSpPr>
              <a:xfrm>
                <a:off x="5509069" y="2781252"/>
                <a:ext cx="1188720" cy="1188720"/>
                <a:chOff x="5509069" y="2781252"/>
                <a:chExt cx="1188720" cy="1188720"/>
              </a:xfrm>
            </p:grpSpPr>
            <p:pic>
              <p:nvPicPr>
                <p:cNvPr id="23" name="Graphic 22" descr="Magnifying glass">
                  <a:extLst>
                    <a:ext uri="{FF2B5EF4-FFF2-40B4-BE49-F238E27FC236}">
                      <a16:creationId xmlns:a16="http://schemas.microsoft.com/office/drawing/2014/main" id="{67E56D4C-7E09-7C49-8C26-5A10CE3BFB9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09069" y="2781252"/>
                  <a:ext cx="1188720" cy="1188720"/>
                </a:xfrm>
                <a:prstGeom prst="rect">
                  <a:avLst/>
                </a:prstGeom>
              </p:spPr>
            </p:pic>
            <p:sp>
              <p:nvSpPr>
                <p:cNvPr id="24" name="TextBox 23">
                  <a:extLst>
                    <a:ext uri="{FF2B5EF4-FFF2-40B4-BE49-F238E27FC236}">
                      <a16:creationId xmlns:a16="http://schemas.microsoft.com/office/drawing/2014/main" id="{861DD0B8-B406-4245-8AD3-9101E53BE534}"/>
                    </a:ext>
                  </a:extLst>
                </p:cNvPr>
                <p:cNvSpPr txBox="1"/>
                <p:nvPr/>
              </p:nvSpPr>
              <p:spPr>
                <a:xfrm>
                  <a:off x="5703976" y="2807107"/>
                  <a:ext cx="605293" cy="954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a:ln>
                        <a:noFill/>
                      </a:ln>
                      <a:solidFill>
                        <a:srgbClr val="E7E6E6">
                          <a:lumMod val="10000"/>
                        </a:srgbClr>
                      </a:solidFill>
                      <a:effectLst/>
                      <a:uLnTx/>
                      <a:uFillTx/>
                      <a:latin typeface="Avenir Roman" panose="02000503020000020003" pitchFamily="2" charset="0"/>
                      <a:ea typeface="+mn-ea"/>
                      <a:cs typeface="+mn-cs"/>
                    </a:rPr>
                    <a:t>?</a:t>
                  </a:r>
                </a:p>
              </p:txBody>
            </p:sp>
          </p:grpSp>
          <p:sp>
            <p:nvSpPr>
              <p:cNvPr id="22" name="Freeform 19">
                <a:extLst>
                  <a:ext uri="{FF2B5EF4-FFF2-40B4-BE49-F238E27FC236}">
                    <a16:creationId xmlns:a16="http://schemas.microsoft.com/office/drawing/2014/main" id="{1A4831AE-32B9-6F48-B516-7DEBBF66918B}"/>
                  </a:ext>
                </a:extLst>
              </p:cNvPr>
              <p:cNvSpPr>
                <a:spLocks/>
              </p:cNvSpPr>
              <p:nvPr/>
            </p:nvSpPr>
            <p:spPr bwMode="auto">
              <a:xfrm>
                <a:off x="4973922" y="3402171"/>
                <a:ext cx="2259013" cy="1135063"/>
              </a:xfrm>
              <a:custGeom>
                <a:avLst/>
                <a:gdLst>
                  <a:gd name="T0" fmla="*/ 1129507 w 548"/>
                  <a:gd name="T1" fmla="*/ 1135063 h 275"/>
                  <a:gd name="T2" fmla="*/ 0 w 548"/>
                  <a:gd name="T3" fmla="*/ 0 h 275"/>
                  <a:gd name="T4" fmla="*/ 226726 w 548"/>
                  <a:gd name="T5" fmla="*/ 0 h 275"/>
                  <a:gd name="T6" fmla="*/ 1129507 w 548"/>
                  <a:gd name="T7" fmla="*/ 903923 h 275"/>
                  <a:gd name="T8" fmla="*/ 2032287 w 548"/>
                  <a:gd name="T9" fmla="*/ 0 h 275"/>
                  <a:gd name="T10" fmla="*/ 2259013 w 548"/>
                  <a:gd name="T11" fmla="*/ 0 h 275"/>
                  <a:gd name="T12" fmla="*/ 1129507 w 548"/>
                  <a:gd name="T13" fmla="*/ 1135063 h 2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8" h="275">
                    <a:moveTo>
                      <a:pt x="274" y="275"/>
                    </a:moveTo>
                    <a:cubicBezTo>
                      <a:pt x="123" y="275"/>
                      <a:pt x="0" y="152"/>
                      <a:pt x="0" y="0"/>
                    </a:cubicBezTo>
                    <a:cubicBezTo>
                      <a:pt x="55" y="0"/>
                      <a:pt x="55" y="0"/>
                      <a:pt x="55" y="0"/>
                    </a:cubicBezTo>
                    <a:cubicBezTo>
                      <a:pt x="55" y="121"/>
                      <a:pt x="153" y="219"/>
                      <a:pt x="274" y="219"/>
                    </a:cubicBezTo>
                    <a:cubicBezTo>
                      <a:pt x="395" y="219"/>
                      <a:pt x="493" y="121"/>
                      <a:pt x="493" y="0"/>
                    </a:cubicBezTo>
                    <a:cubicBezTo>
                      <a:pt x="548" y="0"/>
                      <a:pt x="548" y="0"/>
                      <a:pt x="548" y="0"/>
                    </a:cubicBezTo>
                    <a:cubicBezTo>
                      <a:pt x="548" y="152"/>
                      <a:pt x="425" y="275"/>
                      <a:pt x="274" y="275"/>
                    </a:cubicBezTo>
                    <a:close/>
                  </a:path>
                </a:pathLst>
              </a:custGeom>
              <a:solidFill>
                <a:srgbClr val="FF0000"/>
              </a:solidFill>
              <a:ln w="36513" cap="flat">
                <a:solidFill>
                  <a:srgbClr val="FFFFFF"/>
                </a:solidFill>
                <a:prstDash val="solid"/>
                <a:miter lim="800000"/>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grpSp>
      </p:grpSp>
      <p:grpSp>
        <p:nvGrpSpPr>
          <p:cNvPr id="25" name="Group 24">
            <a:extLst>
              <a:ext uri="{FF2B5EF4-FFF2-40B4-BE49-F238E27FC236}">
                <a16:creationId xmlns:a16="http://schemas.microsoft.com/office/drawing/2014/main" id="{C0A5472A-CABE-624C-82D4-4D87887B354F}"/>
              </a:ext>
            </a:extLst>
          </p:cNvPr>
          <p:cNvGrpSpPr/>
          <p:nvPr/>
        </p:nvGrpSpPr>
        <p:grpSpPr>
          <a:xfrm>
            <a:off x="8036697" y="2829627"/>
            <a:ext cx="1306116" cy="2378869"/>
            <a:chOff x="2667729" y="3015437"/>
            <a:chExt cx="1306116" cy="2378869"/>
          </a:xfrm>
        </p:grpSpPr>
        <p:sp>
          <p:nvSpPr>
            <p:cNvPr id="27" name="Freeform 20">
              <a:extLst>
                <a:ext uri="{FF2B5EF4-FFF2-40B4-BE49-F238E27FC236}">
                  <a16:creationId xmlns:a16="http://schemas.microsoft.com/office/drawing/2014/main" id="{BCF2D156-8A65-514C-91E2-C50F9F5FD42F}"/>
                </a:ext>
              </a:extLst>
            </p:cNvPr>
            <p:cNvSpPr>
              <a:spLocks/>
            </p:cNvSpPr>
            <p:nvPr/>
          </p:nvSpPr>
          <p:spPr bwMode="auto">
            <a:xfrm>
              <a:off x="2667729" y="3015437"/>
              <a:ext cx="1306116" cy="2378869"/>
            </a:xfrm>
            <a:custGeom>
              <a:avLst/>
              <a:gdLst>
                <a:gd name="T0" fmla="*/ 375 w 375"/>
                <a:gd name="T1" fmla="*/ 439 h 683"/>
                <a:gd name="T2" fmla="*/ 326 w 375"/>
                <a:gd name="T3" fmla="*/ 301 h 683"/>
                <a:gd name="T4" fmla="*/ 337 w 375"/>
                <a:gd name="T5" fmla="*/ 232 h 683"/>
                <a:gd name="T6" fmla="*/ 232 w 375"/>
                <a:gd name="T7" fmla="*/ 28 h 683"/>
                <a:gd name="T8" fmla="*/ 26 w 375"/>
                <a:gd name="T9" fmla="*/ 132 h 683"/>
                <a:gd name="T10" fmla="*/ 24 w 375"/>
                <a:gd name="T11" fmla="*/ 140 h 683"/>
                <a:gd name="T12" fmla="*/ 24 w 375"/>
                <a:gd name="T13" fmla="*/ 140 h 683"/>
                <a:gd name="T14" fmla="*/ 0 w 375"/>
                <a:gd name="T15" fmla="*/ 301 h 683"/>
                <a:gd name="T16" fmla="*/ 156 w 375"/>
                <a:gd name="T17" fmla="*/ 683 h 683"/>
                <a:gd name="T18" fmla="*/ 143 w 375"/>
                <a:gd name="T19" fmla="*/ 638 h 683"/>
                <a:gd name="T20" fmla="*/ 175 w 375"/>
                <a:gd name="T21" fmla="*/ 504 h 683"/>
                <a:gd name="T22" fmla="*/ 375 w 375"/>
                <a:gd name="T23" fmla="*/ 439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5" h="683">
                  <a:moveTo>
                    <a:pt x="375" y="439"/>
                  </a:moveTo>
                  <a:cubicBezTo>
                    <a:pt x="344" y="400"/>
                    <a:pt x="326" y="351"/>
                    <a:pt x="326" y="301"/>
                  </a:cubicBezTo>
                  <a:cubicBezTo>
                    <a:pt x="326" y="277"/>
                    <a:pt x="330" y="254"/>
                    <a:pt x="337" y="232"/>
                  </a:cubicBezTo>
                  <a:cubicBezTo>
                    <a:pt x="364" y="147"/>
                    <a:pt x="317" y="55"/>
                    <a:pt x="232" y="28"/>
                  </a:cubicBezTo>
                  <a:cubicBezTo>
                    <a:pt x="147" y="0"/>
                    <a:pt x="54" y="47"/>
                    <a:pt x="26" y="132"/>
                  </a:cubicBezTo>
                  <a:cubicBezTo>
                    <a:pt x="24" y="140"/>
                    <a:pt x="24" y="140"/>
                    <a:pt x="24" y="140"/>
                  </a:cubicBezTo>
                  <a:cubicBezTo>
                    <a:pt x="24" y="140"/>
                    <a:pt x="24" y="140"/>
                    <a:pt x="24" y="140"/>
                  </a:cubicBezTo>
                  <a:cubicBezTo>
                    <a:pt x="8" y="192"/>
                    <a:pt x="0" y="246"/>
                    <a:pt x="0" y="301"/>
                  </a:cubicBezTo>
                  <a:cubicBezTo>
                    <a:pt x="0" y="444"/>
                    <a:pt x="57" y="582"/>
                    <a:pt x="156" y="683"/>
                  </a:cubicBezTo>
                  <a:cubicBezTo>
                    <a:pt x="150" y="669"/>
                    <a:pt x="145" y="654"/>
                    <a:pt x="143" y="638"/>
                  </a:cubicBezTo>
                  <a:cubicBezTo>
                    <a:pt x="135" y="591"/>
                    <a:pt x="147" y="543"/>
                    <a:pt x="175" y="504"/>
                  </a:cubicBezTo>
                  <a:cubicBezTo>
                    <a:pt x="222" y="440"/>
                    <a:pt x="303" y="416"/>
                    <a:pt x="375" y="439"/>
                  </a:cubicBezTo>
                  <a:close/>
                </a:path>
              </a:pathLst>
            </a:custGeom>
            <a:solidFill>
              <a:schemeClr val="accent6">
                <a:lumMod val="75000"/>
              </a:schemeClr>
            </a:solidFill>
            <a:ln>
              <a:noFill/>
            </a:ln>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pic>
          <p:nvPicPr>
            <p:cNvPr id="28" name="Graphic 27" descr="Money">
              <a:extLst>
                <a:ext uri="{FF2B5EF4-FFF2-40B4-BE49-F238E27FC236}">
                  <a16:creationId xmlns:a16="http://schemas.microsoft.com/office/drawing/2014/main" id="{0BF3BE1E-19D5-0E4E-8DFA-D85A2C08035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48191" y="3173376"/>
              <a:ext cx="1028700" cy="1028700"/>
            </a:xfrm>
            <a:prstGeom prst="rect">
              <a:avLst/>
            </a:prstGeom>
          </p:spPr>
        </p:pic>
      </p:grpSp>
      <p:grpSp>
        <p:nvGrpSpPr>
          <p:cNvPr id="29" name="Group 28">
            <a:extLst>
              <a:ext uri="{FF2B5EF4-FFF2-40B4-BE49-F238E27FC236}">
                <a16:creationId xmlns:a16="http://schemas.microsoft.com/office/drawing/2014/main" id="{DF69B253-2424-AA4C-AA1C-FC1D7D3B2D66}"/>
              </a:ext>
            </a:extLst>
          </p:cNvPr>
          <p:cNvGrpSpPr/>
          <p:nvPr/>
        </p:nvGrpSpPr>
        <p:grpSpPr>
          <a:xfrm>
            <a:off x="8249820" y="1979521"/>
            <a:ext cx="2251472" cy="1483519"/>
            <a:chOff x="2880852" y="2165331"/>
            <a:chExt cx="2251472" cy="1483519"/>
          </a:xfrm>
        </p:grpSpPr>
        <p:sp>
          <p:nvSpPr>
            <p:cNvPr id="31" name="Freeform 19">
              <a:extLst>
                <a:ext uri="{FF2B5EF4-FFF2-40B4-BE49-F238E27FC236}">
                  <a16:creationId xmlns:a16="http://schemas.microsoft.com/office/drawing/2014/main" id="{1AADD8E6-369E-7F4A-BF8B-88F798E17928}"/>
                </a:ext>
              </a:extLst>
            </p:cNvPr>
            <p:cNvSpPr>
              <a:spLocks/>
            </p:cNvSpPr>
            <p:nvPr/>
          </p:nvSpPr>
          <p:spPr bwMode="auto">
            <a:xfrm>
              <a:off x="2880852" y="2165331"/>
              <a:ext cx="2251472" cy="1483519"/>
            </a:xfrm>
            <a:custGeom>
              <a:avLst/>
              <a:gdLst>
                <a:gd name="T0" fmla="*/ 484 w 647"/>
                <a:gd name="T1" fmla="*/ 326 h 426"/>
                <a:gd name="T2" fmla="*/ 647 w 647"/>
                <a:gd name="T3" fmla="*/ 163 h 426"/>
                <a:gd name="T4" fmla="*/ 484 w 647"/>
                <a:gd name="T5" fmla="*/ 0 h 426"/>
                <a:gd name="T6" fmla="*/ 0 w 647"/>
                <a:gd name="T7" fmla="*/ 294 h 426"/>
                <a:gd name="T8" fmla="*/ 176 w 647"/>
                <a:gd name="T9" fmla="*/ 256 h 426"/>
                <a:gd name="T10" fmla="*/ 300 w 647"/>
                <a:gd name="T11" fmla="*/ 426 h 426"/>
                <a:gd name="T12" fmla="*/ 484 w 647"/>
                <a:gd name="T13" fmla="*/ 326 h 426"/>
              </a:gdLst>
              <a:ahLst/>
              <a:cxnLst>
                <a:cxn ang="0">
                  <a:pos x="T0" y="T1"/>
                </a:cxn>
                <a:cxn ang="0">
                  <a:pos x="T2" y="T3"/>
                </a:cxn>
                <a:cxn ang="0">
                  <a:pos x="T4" y="T5"/>
                </a:cxn>
                <a:cxn ang="0">
                  <a:pos x="T6" y="T7"/>
                </a:cxn>
                <a:cxn ang="0">
                  <a:pos x="T8" y="T9"/>
                </a:cxn>
                <a:cxn ang="0">
                  <a:pos x="T10" y="T11"/>
                </a:cxn>
                <a:cxn ang="0">
                  <a:pos x="T12" y="T13"/>
                </a:cxn>
              </a:cxnLst>
              <a:rect l="0" t="0" r="r" b="b"/>
              <a:pathLst>
                <a:path w="647" h="426">
                  <a:moveTo>
                    <a:pt x="484" y="326"/>
                  </a:moveTo>
                  <a:cubicBezTo>
                    <a:pt x="574" y="326"/>
                    <a:pt x="647" y="253"/>
                    <a:pt x="647" y="163"/>
                  </a:cubicBezTo>
                  <a:cubicBezTo>
                    <a:pt x="647" y="73"/>
                    <a:pt x="574" y="0"/>
                    <a:pt x="484" y="0"/>
                  </a:cubicBezTo>
                  <a:cubicBezTo>
                    <a:pt x="277" y="0"/>
                    <a:pt x="92" y="115"/>
                    <a:pt x="0" y="294"/>
                  </a:cubicBezTo>
                  <a:cubicBezTo>
                    <a:pt x="46" y="252"/>
                    <a:pt x="113" y="235"/>
                    <a:pt x="176" y="256"/>
                  </a:cubicBezTo>
                  <a:cubicBezTo>
                    <a:pt x="251" y="280"/>
                    <a:pt x="300" y="351"/>
                    <a:pt x="300" y="426"/>
                  </a:cubicBezTo>
                  <a:cubicBezTo>
                    <a:pt x="340" y="365"/>
                    <a:pt x="408" y="326"/>
                    <a:pt x="484" y="326"/>
                  </a:cubicBezTo>
                  <a:close/>
                </a:path>
              </a:pathLst>
            </a:custGeom>
            <a:solidFill>
              <a:schemeClr val="accent1">
                <a:lumMod val="75000"/>
              </a:schemeClr>
            </a:solidFill>
            <a:ln>
              <a:noFill/>
            </a:ln>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pic>
          <p:nvPicPr>
            <p:cNvPr id="32" name="Graphic 31" descr="Gears">
              <a:extLst>
                <a:ext uri="{FF2B5EF4-FFF2-40B4-BE49-F238E27FC236}">
                  <a16:creationId xmlns:a16="http://schemas.microsoft.com/office/drawing/2014/main" id="{17FFF6EF-D9F5-F447-BB2D-EBDD6A5A92D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96523" y="2239725"/>
              <a:ext cx="1028700" cy="1028700"/>
            </a:xfrm>
            <a:prstGeom prst="rect">
              <a:avLst/>
            </a:prstGeom>
          </p:spPr>
        </p:pic>
      </p:grpSp>
      <p:grpSp>
        <p:nvGrpSpPr>
          <p:cNvPr id="33" name="Group 32">
            <a:extLst>
              <a:ext uri="{FF2B5EF4-FFF2-40B4-BE49-F238E27FC236}">
                <a16:creationId xmlns:a16="http://schemas.microsoft.com/office/drawing/2014/main" id="{78E2DD18-CB3E-F64B-B98A-9BAE0153C74B}"/>
              </a:ext>
            </a:extLst>
          </p:cNvPr>
          <p:cNvGrpSpPr/>
          <p:nvPr/>
        </p:nvGrpSpPr>
        <p:grpSpPr>
          <a:xfrm>
            <a:off x="10132199" y="2003333"/>
            <a:ext cx="1702594" cy="2101453"/>
            <a:chOff x="4763230" y="2189143"/>
            <a:chExt cx="1702594" cy="2101453"/>
          </a:xfrm>
        </p:grpSpPr>
        <p:sp>
          <p:nvSpPr>
            <p:cNvPr id="37" name="Freeform 18">
              <a:extLst>
                <a:ext uri="{FF2B5EF4-FFF2-40B4-BE49-F238E27FC236}">
                  <a16:creationId xmlns:a16="http://schemas.microsoft.com/office/drawing/2014/main" id="{0C6C3446-5CB0-B94A-8AC3-980B82D3EF96}"/>
                </a:ext>
              </a:extLst>
            </p:cNvPr>
            <p:cNvSpPr>
              <a:spLocks/>
            </p:cNvSpPr>
            <p:nvPr/>
          </p:nvSpPr>
          <p:spPr bwMode="auto">
            <a:xfrm>
              <a:off x="4763230" y="2189143"/>
              <a:ext cx="1702594" cy="2101453"/>
            </a:xfrm>
            <a:custGeom>
              <a:avLst/>
              <a:gdLst>
                <a:gd name="T0" fmla="*/ 462 w 489"/>
                <a:gd name="T1" fmla="*/ 369 h 603"/>
                <a:gd name="T2" fmla="*/ 459 w 489"/>
                <a:gd name="T3" fmla="*/ 361 h 603"/>
                <a:gd name="T4" fmla="*/ 459 w 489"/>
                <a:gd name="T5" fmla="*/ 361 h 603"/>
                <a:gd name="T6" fmla="*/ 32 w 489"/>
                <a:gd name="T7" fmla="*/ 0 h 603"/>
                <a:gd name="T8" fmla="*/ 123 w 489"/>
                <a:gd name="T9" fmla="*/ 156 h 603"/>
                <a:gd name="T10" fmla="*/ 0 w 489"/>
                <a:gd name="T11" fmla="*/ 326 h 603"/>
                <a:gd name="T12" fmla="*/ 152 w 489"/>
                <a:gd name="T13" fmla="*/ 472 h 603"/>
                <a:gd name="T14" fmla="*/ 357 w 489"/>
                <a:gd name="T15" fmla="*/ 575 h 603"/>
                <a:gd name="T16" fmla="*/ 462 w 489"/>
                <a:gd name="T17" fmla="*/ 369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9" h="603">
                  <a:moveTo>
                    <a:pt x="462" y="369"/>
                  </a:moveTo>
                  <a:cubicBezTo>
                    <a:pt x="459" y="361"/>
                    <a:pt x="459" y="361"/>
                    <a:pt x="459" y="361"/>
                  </a:cubicBezTo>
                  <a:cubicBezTo>
                    <a:pt x="459" y="361"/>
                    <a:pt x="459" y="361"/>
                    <a:pt x="459" y="361"/>
                  </a:cubicBezTo>
                  <a:cubicBezTo>
                    <a:pt x="393" y="169"/>
                    <a:pt x="228" y="32"/>
                    <a:pt x="32" y="0"/>
                  </a:cubicBezTo>
                  <a:cubicBezTo>
                    <a:pt x="86" y="31"/>
                    <a:pt x="123" y="89"/>
                    <a:pt x="123" y="156"/>
                  </a:cubicBezTo>
                  <a:cubicBezTo>
                    <a:pt x="123" y="235"/>
                    <a:pt x="71" y="303"/>
                    <a:pt x="0" y="326"/>
                  </a:cubicBezTo>
                  <a:cubicBezTo>
                    <a:pt x="71" y="345"/>
                    <a:pt x="129" y="399"/>
                    <a:pt x="152" y="472"/>
                  </a:cubicBezTo>
                  <a:cubicBezTo>
                    <a:pt x="180" y="556"/>
                    <a:pt x="272" y="603"/>
                    <a:pt x="357" y="575"/>
                  </a:cubicBezTo>
                  <a:cubicBezTo>
                    <a:pt x="442" y="547"/>
                    <a:pt x="489" y="455"/>
                    <a:pt x="462" y="369"/>
                  </a:cubicBezTo>
                  <a:close/>
                </a:path>
              </a:pathLst>
            </a:custGeom>
            <a:solidFill>
              <a:srgbClr val="FFC000"/>
            </a:solidFill>
            <a:ln>
              <a:noFill/>
            </a:ln>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pic>
          <p:nvPicPr>
            <p:cNvPr id="35" name="Graphic 34" descr="Handshake">
              <a:extLst>
                <a:ext uri="{FF2B5EF4-FFF2-40B4-BE49-F238E27FC236}">
                  <a16:creationId xmlns:a16="http://schemas.microsoft.com/office/drawing/2014/main" id="{3D5D8689-73D6-534F-9502-C6C94983844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281751" y="3210699"/>
              <a:ext cx="1028700" cy="1028700"/>
            </a:xfrm>
            <a:prstGeom prst="rect">
              <a:avLst/>
            </a:prstGeom>
          </p:spPr>
        </p:pic>
      </p:grpSp>
      <p:grpSp>
        <p:nvGrpSpPr>
          <p:cNvPr id="38" name="Group 37">
            <a:extLst>
              <a:ext uri="{FF2B5EF4-FFF2-40B4-BE49-F238E27FC236}">
                <a16:creationId xmlns:a16="http://schemas.microsoft.com/office/drawing/2014/main" id="{27AE834D-00B4-5249-98B9-FB5111A9A2ED}"/>
              </a:ext>
            </a:extLst>
          </p:cNvPr>
          <p:cNvGrpSpPr/>
          <p:nvPr/>
        </p:nvGrpSpPr>
        <p:grpSpPr>
          <a:xfrm>
            <a:off x="8566526" y="4386962"/>
            <a:ext cx="2216944" cy="1389459"/>
            <a:chOff x="3197558" y="4572773"/>
            <a:chExt cx="2216944" cy="1389459"/>
          </a:xfrm>
        </p:grpSpPr>
        <p:sp>
          <p:nvSpPr>
            <p:cNvPr id="40" name="Freeform 17">
              <a:extLst>
                <a:ext uri="{FF2B5EF4-FFF2-40B4-BE49-F238E27FC236}">
                  <a16:creationId xmlns:a16="http://schemas.microsoft.com/office/drawing/2014/main" id="{AD11C9F4-8736-B44D-87AF-ADCEE878E88F}"/>
                </a:ext>
              </a:extLst>
            </p:cNvPr>
            <p:cNvSpPr>
              <a:spLocks/>
            </p:cNvSpPr>
            <p:nvPr/>
          </p:nvSpPr>
          <p:spPr bwMode="auto">
            <a:xfrm>
              <a:off x="3197558" y="4572773"/>
              <a:ext cx="2216944" cy="1389459"/>
            </a:xfrm>
            <a:custGeom>
              <a:avLst/>
              <a:gdLst>
                <a:gd name="T0" fmla="*/ 7 w 637"/>
                <a:gd name="T1" fmla="*/ 188 h 399"/>
                <a:gd name="T2" fmla="*/ 73 w 637"/>
                <a:gd name="T3" fmla="*/ 295 h 399"/>
                <a:gd name="T4" fmla="*/ 393 w 637"/>
                <a:gd name="T5" fmla="*/ 399 h 399"/>
                <a:gd name="T6" fmla="*/ 637 w 637"/>
                <a:gd name="T7" fmla="*/ 342 h 399"/>
                <a:gd name="T8" fmla="*/ 589 w 637"/>
                <a:gd name="T9" fmla="*/ 340 h 399"/>
                <a:gd name="T10" fmla="*/ 472 w 637"/>
                <a:gd name="T11" fmla="*/ 269 h 399"/>
                <a:gd name="T12" fmla="*/ 472 w 637"/>
                <a:gd name="T13" fmla="*/ 58 h 399"/>
                <a:gd name="T14" fmla="*/ 393 w 637"/>
                <a:gd name="T15" fmla="*/ 73 h 399"/>
                <a:gd name="T16" fmla="*/ 264 w 637"/>
                <a:gd name="T17" fmla="*/ 31 h 399"/>
                <a:gd name="T18" fmla="*/ 169 w 637"/>
                <a:gd name="T19" fmla="*/ 0 h 399"/>
                <a:gd name="T20" fmla="*/ 36 w 637"/>
                <a:gd name="T21" fmla="*/ 67 h 399"/>
                <a:gd name="T22" fmla="*/ 7 w 637"/>
                <a:gd name="T23" fmla="*/ 18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7" h="399">
                  <a:moveTo>
                    <a:pt x="7" y="188"/>
                  </a:moveTo>
                  <a:cubicBezTo>
                    <a:pt x="14" y="232"/>
                    <a:pt x="37" y="269"/>
                    <a:pt x="73" y="295"/>
                  </a:cubicBezTo>
                  <a:cubicBezTo>
                    <a:pt x="166" y="363"/>
                    <a:pt x="277" y="399"/>
                    <a:pt x="393" y="399"/>
                  </a:cubicBezTo>
                  <a:cubicBezTo>
                    <a:pt x="479" y="399"/>
                    <a:pt x="562" y="379"/>
                    <a:pt x="637" y="342"/>
                  </a:cubicBezTo>
                  <a:cubicBezTo>
                    <a:pt x="621" y="343"/>
                    <a:pt x="605" y="343"/>
                    <a:pt x="589" y="340"/>
                  </a:cubicBezTo>
                  <a:cubicBezTo>
                    <a:pt x="542" y="333"/>
                    <a:pt x="500" y="307"/>
                    <a:pt x="472" y="269"/>
                  </a:cubicBezTo>
                  <a:cubicBezTo>
                    <a:pt x="426" y="204"/>
                    <a:pt x="428" y="119"/>
                    <a:pt x="472" y="58"/>
                  </a:cubicBezTo>
                  <a:cubicBezTo>
                    <a:pt x="447" y="68"/>
                    <a:pt x="420" y="73"/>
                    <a:pt x="393" y="73"/>
                  </a:cubicBezTo>
                  <a:cubicBezTo>
                    <a:pt x="346" y="73"/>
                    <a:pt x="302" y="58"/>
                    <a:pt x="264" y="31"/>
                  </a:cubicBezTo>
                  <a:cubicBezTo>
                    <a:pt x="235" y="10"/>
                    <a:pt x="202" y="0"/>
                    <a:pt x="169" y="0"/>
                  </a:cubicBezTo>
                  <a:cubicBezTo>
                    <a:pt x="118" y="0"/>
                    <a:pt x="68" y="23"/>
                    <a:pt x="36" y="67"/>
                  </a:cubicBezTo>
                  <a:cubicBezTo>
                    <a:pt x="11" y="102"/>
                    <a:pt x="0" y="145"/>
                    <a:pt x="7" y="188"/>
                  </a:cubicBezTo>
                  <a:close/>
                </a:path>
              </a:pathLst>
            </a:custGeom>
            <a:solidFill>
              <a:srgbClr val="7030A0"/>
            </a:solidFill>
            <a:ln>
              <a:noFill/>
            </a:ln>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pic>
          <p:nvPicPr>
            <p:cNvPr id="41" name="Graphic 40" descr="Stopwatch">
              <a:extLst>
                <a:ext uri="{FF2B5EF4-FFF2-40B4-BE49-F238E27FC236}">
                  <a16:creationId xmlns:a16="http://schemas.microsoft.com/office/drawing/2014/main" id="{D6763699-64F9-8B4C-B527-EB355795CBF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290603" y="4625666"/>
              <a:ext cx="1028700" cy="1028700"/>
            </a:xfrm>
            <a:prstGeom prst="rect">
              <a:avLst/>
            </a:prstGeom>
          </p:spPr>
        </p:pic>
      </p:grpSp>
      <p:grpSp>
        <p:nvGrpSpPr>
          <p:cNvPr id="44" name="Group 43">
            <a:extLst>
              <a:ext uri="{FF2B5EF4-FFF2-40B4-BE49-F238E27FC236}">
                <a16:creationId xmlns:a16="http://schemas.microsoft.com/office/drawing/2014/main" id="{DD68C81B-521A-9E4F-AB77-34D922253739}"/>
              </a:ext>
            </a:extLst>
          </p:cNvPr>
          <p:cNvGrpSpPr/>
          <p:nvPr/>
        </p:nvGrpSpPr>
        <p:grpSpPr>
          <a:xfrm>
            <a:off x="10072666" y="3592816"/>
            <a:ext cx="1758554" cy="1946672"/>
            <a:chOff x="6271597" y="3895169"/>
            <a:chExt cx="2344738" cy="2595562"/>
          </a:xfrm>
        </p:grpSpPr>
        <p:sp>
          <p:nvSpPr>
            <p:cNvPr id="45" name="Freeform 16">
              <a:extLst>
                <a:ext uri="{FF2B5EF4-FFF2-40B4-BE49-F238E27FC236}">
                  <a16:creationId xmlns:a16="http://schemas.microsoft.com/office/drawing/2014/main" id="{C6857E8B-0642-1F4F-A3DA-AC7CDDD6BFCD}"/>
                </a:ext>
              </a:extLst>
            </p:cNvPr>
            <p:cNvSpPr>
              <a:spLocks/>
            </p:cNvSpPr>
            <p:nvPr/>
          </p:nvSpPr>
          <p:spPr bwMode="auto">
            <a:xfrm>
              <a:off x="6271597" y="3895169"/>
              <a:ext cx="2344738" cy="2595562"/>
            </a:xfrm>
            <a:custGeom>
              <a:avLst/>
              <a:gdLst>
                <a:gd name="T0" fmla="*/ 505 w 505"/>
                <a:gd name="T1" fmla="*/ 82 h 559"/>
                <a:gd name="T2" fmla="*/ 499 w 505"/>
                <a:gd name="T3" fmla="*/ 0 h 559"/>
                <a:gd name="T4" fmla="*/ 379 w 505"/>
                <a:gd name="T5" fmla="*/ 135 h 559"/>
                <a:gd name="T6" fmla="*/ 178 w 505"/>
                <a:gd name="T7" fmla="*/ 70 h 559"/>
                <a:gd name="T8" fmla="*/ 179 w 505"/>
                <a:gd name="T9" fmla="*/ 82 h 559"/>
                <a:gd name="T10" fmla="*/ 89 w 505"/>
                <a:gd name="T11" fmla="*/ 259 h 559"/>
                <a:gd name="T12" fmla="*/ 52 w 505"/>
                <a:gd name="T13" fmla="*/ 487 h 559"/>
                <a:gd name="T14" fmla="*/ 159 w 505"/>
                <a:gd name="T15" fmla="*/ 552 h 559"/>
                <a:gd name="T16" fmla="*/ 280 w 505"/>
                <a:gd name="T17" fmla="*/ 523 h 559"/>
                <a:gd name="T18" fmla="*/ 505 w 505"/>
                <a:gd name="T19" fmla="*/ 82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5" h="559">
                  <a:moveTo>
                    <a:pt x="505" y="82"/>
                  </a:moveTo>
                  <a:cubicBezTo>
                    <a:pt x="505" y="54"/>
                    <a:pt x="503" y="27"/>
                    <a:pt x="499" y="0"/>
                  </a:cubicBezTo>
                  <a:cubicBezTo>
                    <a:pt x="486" y="61"/>
                    <a:pt x="442" y="114"/>
                    <a:pt x="379" y="135"/>
                  </a:cubicBezTo>
                  <a:cubicBezTo>
                    <a:pt x="304" y="159"/>
                    <a:pt x="223" y="131"/>
                    <a:pt x="178" y="70"/>
                  </a:cubicBezTo>
                  <a:cubicBezTo>
                    <a:pt x="179" y="74"/>
                    <a:pt x="179" y="78"/>
                    <a:pt x="179" y="82"/>
                  </a:cubicBezTo>
                  <a:cubicBezTo>
                    <a:pt x="179" y="152"/>
                    <a:pt x="145" y="218"/>
                    <a:pt x="89" y="259"/>
                  </a:cubicBezTo>
                  <a:cubicBezTo>
                    <a:pt x="16" y="312"/>
                    <a:pt x="0" y="414"/>
                    <a:pt x="52" y="487"/>
                  </a:cubicBezTo>
                  <a:cubicBezTo>
                    <a:pt x="78" y="522"/>
                    <a:pt x="116" y="545"/>
                    <a:pt x="159" y="552"/>
                  </a:cubicBezTo>
                  <a:cubicBezTo>
                    <a:pt x="202" y="559"/>
                    <a:pt x="245" y="549"/>
                    <a:pt x="280" y="523"/>
                  </a:cubicBezTo>
                  <a:cubicBezTo>
                    <a:pt x="421" y="421"/>
                    <a:pt x="505" y="256"/>
                    <a:pt x="505" y="82"/>
                  </a:cubicBezTo>
                  <a:close/>
                </a:path>
              </a:pathLst>
            </a:custGeom>
            <a:solidFill>
              <a:srgbClr val="FF0000"/>
            </a:solidFill>
            <a:ln>
              <a:noFill/>
            </a:ln>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pic>
          <p:nvPicPr>
            <p:cNvPr id="46" name="Graphic 45" descr="Magnifying glass">
              <a:extLst>
                <a:ext uri="{FF2B5EF4-FFF2-40B4-BE49-F238E27FC236}">
                  <a16:creationId xmlns:a16="http://schemas.microsoft.com/office/drawing/2014/main" id="{8A992ED2-3B2F-464B-9E89-CE238AE65CD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518500" y="5088455"/>
              <a:ext cx="1188720" cy="1188720"/>
            </a:xfrm>
            <a:prstGeom prst="rect">
              <a:avLst/>
            </a:prstGeom>
          </p:spPr>
        </p:pic>
        <p:sp>
          <p:nvSpPr>
            <p:cNvPr id="47" name="TextBox 46">
              <a:extLst>
                <a:ext uri="{FF2B5EF4-FFF2-40B4-BE49-F238E27FC236}">
                  <a16:creationId xmlns:a16="http://schemas.microsoft.com/office/drawing/2014/main" id="{E7CB7F43-7E90-4149-A98E-93F2D5947E71}"/>
                </a:ext>
              </a:extLst>
            </p:cNvPr>
            <p:cNvSpPr txBox="1"/>
            <p:nvPr/>
          </p:nvSpPr>
          <p:spPr>
            <a:xfrm>
              <a:off x="6732208" y="5126077"/>
              <a:ext cx="605293" cy="954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a:t>
              </a:r>
            </a:p>
          </p:txBody>
        </p:sp>
      </p:grpSp>
      <p:sp>
        <p:nvSpPr>
          <p:cNvPr id="26" name="TextBox 25">
            <a:extLst>
              <a:ext uri="{FF2B5EF4-FFF2-40B4-BE49-F238E27FC236}">
                <a16:creationId xmlns:a16="http://schemas.microsoft.com/office/drawing/2014/main" id="{C697F39A-B5B7-564C-8AC7-5E4E4618D9FD}"/>
              </a:ext>
            </a:extLst>
          </p:cNvPr>
          <p:cNvSpPr txBox="1"/>
          <p:nvPr/>
        </p:nvSpPr>
        <p:spPr>
          <a:xfrm>
            <a:off x="1540643" y="2031493"/>
            <a:ext cx="9303022" cy="3416320"/>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Software Can Be Used for Many Different Parts of Asset Management to Store Data, Sort it, Analyze it, Provide Reports</a:t>
            </a:r>
          </a:p>
        </p:txBody>
      </p:sp>
    </p:spTree>
    <p:extLst>
      <p:ext uri="{BB962C8B-B14F-4D97-AF65-F5344CB8AC3E}">
        <p14:creationId xmlns:p14="http://schemas.microsoft.com/office/powerpoint/2010/main" val="1410347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7" name="Rectangle 4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4" name="Content Placeholder 32" descr="A picture containing person, object, clock&#10;&#10;Description automatically generated">
            <a:extLst>
              <a:ext uri="{FF2B5EF4-FFF2-40B4-BE49-F238E27FC236}">
                <a16:creationId xmlns:a16="http://schemas.microsoft.com/office/drawing/2014/main" id="{E8158F05-A807-E841-8A5E-A156DB770503}"/>
              </a:ext>
            </a:extLst>
          </p:cNvPr>
          <p:cNvPicPr>
            <a:picLocks noChangeAspect="1"/>
          </p:cNvPicPr>
          <p:nvPr/>
        </p:nvPicPr>
        <p:blipFill rotWithShape="1">
          <a:blip r:embed="rId3">
            <a:alphaModFix amt="70000"/>
            <a:extLst/>
          </a:blip>
          <a:srcRect l="13849" r="6151"/>
          <a:stretch/>
        </p:blipFill>
        <p:spPr>
          <a:xfrm>
            <a:off x="0" y="1"/>
            <a:ext cx="12191980" cy="6857999"/>
          </a:xfrm>
          <a:prstGeom prst="rect">
            <a:avLst/>
          </a:prstGeom>
        </p:spPr>
      </p:pic>
      <p:sp>
        <p:nvSpPr>
          <p:cNvPr id="2" name="Title 1">
            <a:extLst>
              <a:ext uri="{FF2B5EF4-FFF2-40B4-BE49-F238E27FC236}">
                <a16:creationId xmlns:a16="http://schemas.microsoft.com/office/drawing/2014/main" id="{5F2E6680-0C7D-CB44-8E5F-F5838FD52DBE}"/>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Does your utility need software at all?</a:t>
            </a:r>
          </a:p>
        </p:txBody>
      </p:sp>
    </p:spTree>
    <p:extLst>
      <p:ext uri="{BB962C8B-B14F-4D97-AF65-F5344CB8AC3E}">
        <p14:creationId xmlns:p14="http://schemas.microsoft.com/office/powerpoint/2010/main" val="410887272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 object, clock&#10;&#10;Description automatically generated">
            <a:extLst>
              <a:ext uri="{FF2B5EF4-FFF2-40B4-BE49-F238E27FC236}">
                <a16:creationId xmlns:a16="http://schemas.microsoft.com/office/drawing/2014/main" id="{9A91560D-F457-3D49-AEA1-2AFDECE7C71A}"/>
              </a:ext>
            </a:extLst>
          </p:cNvPr>
          <p:cNvPicPr>
            <a:picLocks noChangeAspect="1"/>
          </p:cNvPicPr>
          <p:nvPr/>
        </p:nvPicPr>
        <p:blipFill rotWithShape="1">
          <a:blip r:embed="rId3"/>
          <a:srcRect t="12601" b="10127"/>
          <a:stretch/>
        </p:blipFill>
        <p:spPr>
          <a:xfrm>
            <a:off x="20" y="1"/>
            <a:ext cx="12191979" cy="4239482"/>
          </a:xfrm>
          <a:prstGeom prst="rect">
            <a:avLst/>
          </a:prstGeom>
        </p:spPr>
      </p:pic>
      <p:sp>
        <p:nvSpPr>
          <p:cNvPr id="14" name="TextBox 13">
            <a:extLst>
              <a:ext uri="{FF2B5EF4-FFF2-40B4-BE49-F238E27FC236}">
                <a16:creationId xmlns:a16="http://schemas.microsoft.com/office/drawing/2014/main" id="{E613288F-CA32-3B4B-AABC-DEC36A4104CF}"/>
              </a:ext>
            </a:extLst>
          </p:cNvPr>
          <p:cNvSpPr txBox="1"/>
          <p:nvPr/>
        </p:nvSpPr>
        <p:spPr>
          <a:xfrm>
            <a:off x="-9525" y="4094011"/>
            <a:ext cx="12020550"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Do you have a lot of assets, a complex system, a lot of staff?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What does your record-keeping look like? Is it chaotic and/or inefficient with related material kept in different locations?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Is it hard to manage and locate assets?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Do you have a process for knowledge management?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000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object, clock&#10;&#10;Description automatically generated">
            <a:extLst>
              <a:ext uri="{FF2B5EF4-FFF2-40B4-BE49-F238E27FC236}">
                <a16:creationId xmlns:a16="http://schemas.microsoft.com/office/drawing/2014/main" id="{427869F9-70D6-5C41-B89D-A284405CB4EE}"/>
              </a:ext>
            </a:extLst>
          </p:cNvPr>
          <p:cNvPicPr>
            <a:picLocks noChangeAspect="1"/>
          </p:cNvPicPr>
          <p:nvPr/>
        </p:nvPicPr>
        <p:blipFill rotWithShape="1">
          <a:blip r:embed="rId3"/>
          <a:srcRect t="24671" b="10127"/>
          <a:stretch/>
        </p:blipFill>
        <p:spPr>
          <a:xfrm>
            <a:off x="20" y="3394"/>
            <a:ext cx="12191979" cy="2947624"/>
          </a:xfrm>
          <a:prstGeom prst="rect">
            <a:avLst/>
          </a:prstGeom>
        </p:spPr>
      </p:pic>
      <p:sp>
        <p:nvSpPr>
          <p:cNvPr id="7" name="TextBox 6">
            <a:extLst>
              <a:ext uri="{FF2B5EF4-FFF2-40B4-BE49-F238E27FC236}">
                <a16:creationId xmlns:a16="http://schemas.microsoft.com/office/drawing/2014/main" id="{A94EE60F-63FF-5B4B-9B09-2AD797B2F378}"/>
              </a:ext>
            </a:extLst>
          </p:cNvPr>
          <p:cNvSpPr txBox="1"/>
          <p:nvPr/>
        </p:nvSpPr>
        <p:spPr>
          <a:xfrm>
            <a:off x="0" y="4114806"/>
            <a:ext cx="1219197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Are routine processes moving smoothly and efficiently?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Are you able to communicate what needs to be completed on a daily basis? How is other information communicated within the utility?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descr="A picture containing person, object, clock&#10;&#10;Description automatically generated">
            <a:extLst>
              <a:ext uri="{FF2B5EF4-FFF2-40B4-BE49-F238E27FC236}">
                <a16:creationId xmlns:a16="http://schemas.microsoft.com/office/drawing/2014/main" id="{E1D87610-CAEC-4742-A274-5725F190E714}"/>
              </a:ext>
            </a:extLst>
          </p:cNvPr>
          <p:cNvPicPr>
            <a:picLocks noChangeAspect="1"/>
          </p:cNvPicPr>
          <p:nvPr/>
        </p:nvPicPr>
        <p:blipFill rotWithShape="1">
          <a:blip r:embed="rId3"/>
          <a:srcRect t="12601" b="10127"/>
          <a:stretch/>
        </p:blipFill>
        <p:spPr>
          <a:xfrm>
            <a:off x="20" y="1"/>
            <a:ext cx="12191979" cy="4239482"/>
          </a:xfrm>
          <a:prstGeom prst="rect">
            <a:avLst/>
          </a:prstGeom>
        </p:spPr>
      </p:pic>
    </p:spTree>
    <p:extLst>
      <p:ext uri="{BB962C8B-B14F-4D97-AF65-F5344CB8AC3E}">
        <p14:creationId xmlns:p14="http://schemas.microsoft.com/office/powerpoint/2010/main" val="292694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 object, clock&#10;&#10;Description automatically generated">
            <a:extLst>
              <a:ext uri="{FF2B5EF4-FFF2-40B4-BE49-F238E27FC236}">
                <a16:creationId xmlns:a16="http://schemas.microsoft.com/office/drawing/2014/main" id="{9A91560D-F457-3D49-AEA1-2AFDECE7C71A}"/>
              </a:ext>
            </a:extLst>
          </p:cNvPr>
          <p:cNvPicPr>
            <a:picLocks noChangeAspect="1"/>
          </p:cNvPicPr>
          <p:nvPr/>
        </p:nvPicPr>
        <p:blipFill rotWithShape="1">
          <a:blip r:embed="rId3"/>
          <a:srcRect t="12601" b="10127"/>
          <a:stretch/>
        </p:blipFill>
        <p:spPr>
          <a:xfrm>
            <a:off x="20" y="1"/>
            <a:ext cx="12191979" cy="4239482"/>
          </a:xfrm>
          <a:prstGeom prst="rect">
            <a:avLst/>
          </a:prstGeom>
        </p:spPr>
      </p:pic>
      <p:sp>
        <p:nvSpPr>
          <p:cNvPr id="12" name="TextBox 11">
            <a:extLst>
              <a:ext uri="{FF2B5EF4-FFF2-40B4-BE49-F238E27FC236}">
                <a16:creationId xmlns:a16="http://schemas.microsoft.com/office/drawing/2014/main" id="{BD0626AD-0D29-EB42-A3A8-1E30C4AAE67B}"/>
              </a:ext>
            </a:extLst>
          </p:cNvPr>
          <p:cNvSpPr txBox="1"/>
          <p:nvPr/>
        </p:nvSpPr>
        <p:spPr>
          <a:xfrm>
            <a:off x="-1" y="4303454"/>
            <a:ext cx="12087225"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Have you ever failed to complete repairs in a timely manner because important spare parts were unavailable?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Maybe you have the part but have no idea where it 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Or you though you had it only to realize you used it in a previous repair and forgot to order another?</a:t>
            </a:r>
          </a:p>
        </p:txBody>
      </p:sp>
    </p:spTree>
    <p:extLst>
      <p:ext uri="{BB962C8B-B14F-4D97-AF65-F5344CB8AC3E}">
        <p14:creationId xmlns:p14="http://schemas.microsoft.com/office/powerpoint/2010/main" val="2493373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ECC9CF-C3A8-244F-AFDC-A1DEBEA8C841}"/>
              </a:ext>
            </a:extLst>
          </p:cNvPr>
          <p:cNvPicPr>
            <a:picLocks noChangeAspect="1"/>
          </p:cNvPicPr>
          <p:nvPr/>
        </p:nvPicPr>
        <p:blipFill>
          <a:blip r:embed="rId2"/>
          <a:stretch>
            <a:fillRect/>
          </a:stretch>
        </p:blipFill>
        <p:spPr>
          <a:xfrm>
            <a:off x="800046" y="4351392"/>
            <a:ext cx="2403401" cy="2460625"/>
          </a:xfrm>
          <a:prstGeom prst="rect">
            <a:avLst/>
          </a:prstGeom>
        </p:spPr>
      </p:pic>
      <p:pic>
        <p:nvPicPr>
          <p:cNvPr id="6" name="Picture 5" descr="A sign on a pole&#10;&#10;Description automatically generated">
            <a:extLst>
              <a:ext uri="{FF2B5EF4-FFF2-40B4-BE49-F238E27FC236}">
                <a16:creationId xmlns:a16="http://schemas.microsoft.com/office/drawing/2014/main" id="{B57772F2-4376-064E-B247-0BA257E0332F}"/>
              </a:ext>
            </a:extLst>
          </p:cNvPr>
          <p:cNvPicPr>
            <a:picLocks noChangeAspect="1"/>
          </p:cNvPicPr>
          <p:nvPr/>
        </p:nvPicPr>
        <p:blipFill>
          <a:blip r:embed="rId3"/>
          <a:stretch>
            <a:fillRect/>
          </a:stretch>
        </p:blipFill>
        <p:spPr>
          <a:xfrm>
            <a:off x="6796430" y="2600325"/>
            <a:ext cx="5252695" cy="3949700"/>
          </a:xfrm>
          <a:prstGeom prst="rect">
            <a:avLst/>
          </a:prstGeom>
        </p:spPr>
      </p:pic>
      <p:sp>
        <p:nvSpPr>
          <p:cNvPr id="7" name="Rounded Rectangular Callout 6">
            <a:extLst>
              <a:ext uri="{FF2B5EF4-FFF2-40B4-BE49-F238E27FC236}">
                <a16:creationId xmlns:a16="http://schemas.microsoft.com/office/drawing/2014/main" id="{251355FC-C24D-724A-9AD5-821A01269B80}"/>
              </a:ext>
            </a:extLst>
          </p:cNvPr>
          <p:cNvSpPr/>
          <p:nvPr/>
        </p:nvSpPr>
        <p:spPr>
          <a:xfrm>
            <a:off x="414337" y="1085850"/>
            <a:ext cx="6886575" cy="3028950"/>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813D407C-7F91-B14C-BF5D-E5848239E3B9}"/>
              </a:ext>
            </a:extLst>
          </p:cNvPr>
          <p:cNvSpPr>
            <a:spLocks noGrp="1"/>
          </p:cNvSpPr>
          <p:nvPr>
            <p:ph type="title"/>
          </p:nvPr>
        </p:nvSpPr>
        <p:spPr>
          <a:xfrm>
            <a:off x="552054" y="1739955"/>
            <a:ext cx="6253163" cy="1325563"/>
          </a:xfrm>
        </p:spPr>
        <p:txBody>
          <a:bodyPr>
            <a:normAutofit fontScale="90000"/>
          </a:bodyPr>
          <a:lstStyle/>
          <a:p>
            <a:r>
              <a:rPr lang="en-US" dirty="0">
                <a:solidFill>
                  <a:schemeClr val="bg1"/>
                </a:solidFill>
              </a:rPr>
              <a:t>The Number 1 Question We Get Is Some Version of “What Software Should I Buy?” “What’s the Best Software?”</a:t>
            </a:r>
          </a:p>
        </p:txBody>
      </p:sp>
    </p:spTree>
    <p:extLst>
      <p:ext uri="{BB962C8B-B14F-4D97-AF65-F5344CB8AC3E}">
        <p14:creationId xmlns:p14="http://schemas.microsoft.com/office/powerpoint/2010/main" val="3551624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picture containing person, object, clock&#10;&#10;Description automatically generated">
            <a:extLst>
              <a:ext uri="{FF2B5EF4-FFF2-40B4-BE49-F238E27FC236}">
                <a16:creationId xmlns:a16="http://schemas.microsoft.com/office/drawing/2014/main" id="{5038393B-8F10-2B4A-8DDB-FFBA12D233AA}"/>
              </a:ext>
            </a:extLst>
          </p:cNvPr>
          <p:cNvPicPr>
            <a:picLocks noChangeAspect="1"/>
          </p:cNvPicPr>
          <p:nvPr/>
        </p:nvPicPr>
        <p:blipFill rotWithShape="1">
          <a:blip r:embed="rId3">
            <a:alphaModFix amt="35000"/>
            <a:extLst/>
          </a:blip>
          <a:srcRect l="13837" r="6140" b="1"/>
          <a:stretch/>
        </p:blipFill>
        <p:spPr>
          <a:xfrm>
            <a:off x="-2" y="2042"/>
            <a:ext cx="12192000" cy="6855958"/>
          </a:xfrm>
          <a:prstGeom prst="rect">
            <a:avLst/>
          </a:prstGeom>
        </p:spPr>
      </p:pic>
      <p:sp>
        <p:nvSpPr>
          <p:cNvPr id="4" name="Title 3">
            <a:extLst>
              <a:ext uri="{FF2B5EF4-FFF2-40B4-BE49-F238E27FC236}">
                <a16:creationId xmlns:a16="http://schemas.microsoft.com/office/drawing/2014/main" id="{9658D080-9F31-9E43-8843-494C3B51713E}"/>
              </a:ext>
            </a:extLst>
          </p:cNvPr>
          <p:cNvSpPr>
            <a:spLocks noGrp="1"/>
          </p:cNvSpPr>
          <p:nvPr>
            <p:ph type="ctrTitle"/>
          </p:nvPr>
        </p:nvSpPr>
        <p:spPr>
          <a:xfrm>
            <a:off x="5899118" y="310948"/>
            <a:ext cx="5319433" cy="2570377"/>
          </a:xfrm>
        </p:spPr>
        <p:txBody>
          <a:bodyPr anchor="t">
            <a:noAutofit/>
          </a:bodyPr>
          <a:lstStyle/>
          <a:p>
            <a:pPr algn="l"/>
            <a:r>
              <a:rPr lang="en-US" sz="5200" b="1" dirty="0"/>
              <a:t>C</a:t>
            </a:r>
            <a:r>
              <a:rPr lang="en-US" sz="5200" dirty="0"/>
              <a:t>	Computerized</a:t>
            </a:r>
            <a:br>
              <a:rPr lang="en-US" sz="5200" dirty="0"/>
            </a:br>
            <a:r>
              <a:rPr lang="en-US" sz="5200" b="1" dirty="0"/>
              <a:t>M</a:t>
            </a:r>
            <a:r>
              <a:rPr lang="en-US" sz="5200" dirty="0"/>
              <a:t>	Maintenance</a:t>
            </a:r>
            <a:br>
              <a:rPr lang="en-US" sz="5200" dirty="0"/>
            </a:br>
            <a:r>
              <a:rPr lang="en-US" sz="5200" b="1" dirty="0"/>
              <a:t>M</a:t>
            </a:r>
            <a:r>
              <a:rPr lang="en-US" sz="5200" dirty="0"/>
              <a:t>	Management</a:t>
            </a:r>
            <a:br>
              <a:rPr lang="en-US" sz="5200" dirty="0"/>
            </a:br>
            <a:r>
              <a:rPr lang="en-US" sz="5200" b="1" dirty="0"/>
              <a:t>S</a:t>
            </a:r>
            <a:r>
              <a:rPr lang="en-US" sz="5200" dirty="0"/>
              <a:t>	System</a:t>
            </a:r>
          </a:p>
        </p:txBody>
      </p:sp>
      <p:sp>
        <p:nvSpPr>
          <p:cNvPr id="29" name="Freeform: Shape 22">
            <a:extLst>
              <a:ext uri="{FF2B5EF4-FFF2-40B4-BE49-F238E27FC236}">
                <a16:creationId xmlns:a16="http://schemas.microsoft.com/office/drawing/2014/main" id="{F72D119F-8562-42DA-AE9A-70D44FDCFD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0"/>
            <a:ext cx="5389868" cy="6374535"/>
          </a:xfrm>
          <a:custGeom>
            <a:avLst/>
            <a:gdLst>
              <a:gd name="connsiteX0" fmla="*/ 620377 w 5389868"/>
              <a:gd name="connsiteY0" fmla="*/ 6374535 h 6374535"/>
              <a:gd name="connsiteX1" fmla="*/ 3459520 w 5389868"/>
              <a:gd name="connsiteY1" fmla="*/ 6374535 h 6374535"/>
              <a:gd name="connsiteX2" fmla="*/ 3638761 w 5389868"/>
              <a:gd name="connsiteY2" fmla="*/ 6288190 h 6374535"/>
              <a:gd name="connsiteX3" fmla="*/ 5389868 w 5389868"/>
              <a:gd name="connsiteY3" fmla="*/ 3346018 h 6374535"/>
              <a:gd name="connsiteX4" fmla="*/ 2043850 w 5389868"/>
              <a:gd name="connsiteY4" fmla="*/ 0 h 6374535"/>
              <a:gd name="connsiteX5" fmla="*/ 139826 w 5389868"/>
              <a:gd name="connsiteY5" fmla="*/ 594192 h 6374535"/>
              <a:gd name="connsiteX6" fmla="*/ 0 w 5389868"/>
              <a:gd name="connsiteY6" fmla="*/ 700065 h 6374535"/>
              <a:gd name="connsiteX7" fmla="*/ 0 w 5389868"/>
              <a:gd name="connsiteY7" fmla="*/ 5991971 h 6374535"/>
              <a:gd name="connsiteX8" fmla="*/ 139827 w 5389868"/>
              <a:gd name="connsiteY8" fmla="*/ 6097845 h 6374535"/>
              <a:gd name="connsiteX9" fmla="*/ 378347 w 5389868"/>
              <a:gd name="connsiteY9" fmla="*/ 6248727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89868" h="6374535">
                <a:moveTo>
                  <a:pt x="620377" y="6374535"/>
                </a:moveTo>
                <a:lnTo>
                  <a:pt x="3459520" y="6374535"/>
                </a:lnTo>
                <a:lnTo>
                  <a:pt x="3638761" y="6288190"/>
                </a:lnTo>
                <a:cubicBezTo>
                  <a:pt x="4681799" y="5721578"/>
                  <a:pt x="5389868" y="4616487"/>
                  <a:pt x="5389868" y="3346018"/>
                </a:cubicBezTo>
                <a:cubicBezTo>
                  <a:pt x="5389868" y="1498063"/>
                  <a:pt x="3891805" y="0"/>
                  <a:pt x="2043850" y="0"/>
                </a:cubicBezTo>
                <a:cubicBezTo>
                  <a:pt x="1336430" y="0"/>
                  <a:pt x="680285" y="219535"/>
                  <a:pt x="139826" y="594192"/>
                </a:cubicBezTo>
                <a:lnTo>
                  <a:pt x="0" y="700065"/>
                </a:lnTo>
                <a:lnTo>
                  <a:pt x="0" y="5991971"/>
                </a:lnTo>
                <a:lnTo>
                  <a:pt x="139827" y="6097845"/>
                </a:lnTo>
                <a:cubicBezTo>
                  <a:pt x="217035" y="6151367"/>
                  <a:pt x="296605" y="6201724"/>
                  <a:pt x="378347" y="624872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picture containing building, outdoor&#10;&#10;Description automatically generated">
            <a:extLst>
              <a:ext uri="{FF2B5EF4-FFF2-40B4-BE49-F238E27FC236}">
                <a16:creationId xmlns:a16="http://schemas.microsoft.com/office/drawing/2014/main" id="{239043A7-2A31-1A43-B5D3-8E001BC766BB}"/>
              </a:ext>
            </a:extLst>
          </p:cNvPr>
          <p:cNvPicPr>
            <a:picLocks noChangeAspect="1"/>
          </p:cNvPicPr>
          <p:nvPr/>
        </p:nvPicPr>
        <p:blipFill rotWithShape="1">
          <a:blip r:embed="rId4"/>
          <a:srcRect t="1869" r="-2" b="9143"/>
          <a:stretch/>
        </p:blipFill>
        <p:spPr>
          <a:xfrm>
            <a:off x="2" y="2"/>
            <a:ext cx="5234519" cy="6210629"/>
          </a:xfrm>
          <a:custGeom>
            <a:avLst/>
            <a:gdLst>
              <a:gd name="connsiteX0" fmla="*/ 1082595 w 5234519"/>
              <a:gd name="connsiteY0" fmla="*/ 0 h 6210629"/>
              <a:gd name="connsiteX1" fmla="*/ 3027450 w 5234519"/>
              <a:gd name="connsiteY1" fmla="*/ 0 h 6210629"/>
              <a:gd name="connsiteX2" fmla="*/ 3291029 w 5234519"/>
              <a:gd name="connsiteY2" fmla="*/ 96471 h 6210629"/>
              <a:gd name="connsiteX3" fmla="*/ 5234519 w 5234519"/>
              <a:gd name="connsiteY3" fmla="*/ 3028517 h 6210629"/>
              <a:gd name="connsiteX4" fmla="*/ 2052407 w 5234519"/>
              <a:gd name="connsiteY4" fmla="*/ 6210629 h 6210629"/>
              <a:gd name="connsiteX5" fmla="*/ 28288 w 5234519"/>
              <a:gd name="connsiteY5" fmla="*/ 5483989 h 6210629"/>
              <a:gd name="connsiteX6" fmla="*/ 0 w 5234519"/>
              <a:gd name="connsiteY6" fmla="*/ 5458279 h 6210629"/>
              <a:gd name="connsiteX7" fmla="*/ 0 w 5234519"/>
              <a:gd name="connsiteY7" fmla="*/ 598754 h 6210629"/>
              <a:gd name="connsiteX8" fmla="*/ 28288 w 5234519"/>
              <a:gd name="connsiteY8" fmla="*/ 573044 h 6210629"/>
              <a:gd name="connsiteX9" fmla="*/ 958290 w 5234519"/>
              <a:gd name="connsiteY9" fmla="*/ 39494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34519" h="6210629">
                <a:moveTo>
                  <a:pt x="1082595" y="0"/>
                </a:moveTo>
                <a:lnTo>
                  <a:pt x="3027450" y="0"/>
                </a:lnTo>
                <a:lnTo>
                  <a:pt x="3291029" y="96471"/>
                </a:lnTo>
                <a:cubicBezTo>
                  <a:pt x="4433137" y="579542"/>
                  <a:pt x="5234519" y="1710443"/>
                  <a:pt x="5234519" y="3028517"/>
                </a:cubicBezTo>
                <a:cubicBezTo>
                  <a:pt x="5234519" y="4785949"/>
                  <a:pt x="3809839" y="6210629"/>
                  <a:pt x="2052407" y="6210629"/>
                </a:cubicBezTo>
                <a:cubicBezTo>
                  <a:pt x="1283531" y="6210629"/>
                  <a:pt x="578345" y="5937936"/>
                  <a:pt x="28288" y="5483989"/>
                </a:cubicBezTo>
                <a:lnTo>
                  <a:pt x="0" y="5458279"/>
                </a:lnTo>
                <a:lnTo>
                  <a:pt x="0" y="598754"/>
                </a:lnTo>
                <a:lnTo>
                  <a:pt x="28288" y="573044"/>
                </a:lnTo>
                <a:cubicBezTo>
                  <a:pt x="303317" y="346070"/>
                  <a:pt x="617127" y="164410"/>
                  <a:pt x="958290" y="39494"/>
                </a:cubicBezTo>
                <a:close/>
              </a:path>
            </a:pathLst>
          </a:custGeom>
        </p:spPr>
      </p:pic>
      <p:sp>
        <p:nvSpPr>
          <p:cNvPr id="2" name="TextBox 1">
            <a:extLst>
              <a:ext uri="{FF2B5EF4-FFF2-40B4-BE49-F238E27FC236}">
                <a16:creationId xmlns:a16="http://schemas.microsoft.com/office/drawing/2014/main" id="{D9AEF42A-D274-8F43-A8D9-6E5A74C62420}"/>
              </a:ext>
            </a:extLst>
          </p:cNvPr>
          <p:cNvSpPr txBox="1"/>
          <p:nvPr/>
        </p:nvSpPr>
        <p:spPr>
          <a:xfrm>
            <a:off x="987121" y="6209599"/>
            <a:ext cx="116300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Software for Asset Management Can Have Different Names</a:t>
            </a:r>
          </a:p>
        </p:txBody>
      </p:sp>
      <p:sp>
        <p:nvSpPr>
          <p:cNvPr id="8" name="Title 3">
            <a:extLst>
              <a:ext uri="{FF2B5EF4-FFF2-40B4-BE49-F238E27FC236}">
                <a16:creationId xmlns:a16="http://schemas.microsoft.com/office/drawing/2014/main" id="{C35E3B78-DA7F-7F45-8508-53B3F6C7E769}"/>
              </a:ext>
            </a:extLst>
          </p:cNvPr>
          <p:cNvSpPr txBox="1">
            <a:spLocks/>
          </p:cNvSpPr>
          <p:nvPr/>
        </p:nvSpPr>
        <p:spPr>
          <a:xfrm>
            <a:off x="7470090" y="3638201"/>
            <a:ext cx="5319433" cy="2570377"/>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200" b="1" i="0" u="none" strike="noStrike" kern="1200" cap="none" spc="0" normalizeH="0" baseline="0" noProof="0" dirty="0">
                <a:ln>
                  <a:noFill/>
                </a:ln>
                <a:solidFill>
                  <a:prstClr val="white"/>
                </a:solidFill>
                <a:effectLst/>
                <a:uLnTx/>
                <a:uFillTx/>
                <a:latin typeface="Calibri Light" panose="020F0302020204030204"/>
                <a:ea typeface="+mj-ea"/>
                <a:cs typeface="+mj-cs"/>
              </a:rPr>
              <a:t>A</a:t>
            </a:r>
            <a:r>
              <a:rPr kumimoji="0" lang="en-US" sz="5200" b="0" i="0" u="none" strike="noStrike" kern="1200" cap="none" spc="0" normalizeH="0" baseline="0" noProof="0" dirty="0">
                <a:ln>
                  <a:noFill/>
                </a:ln>
                <a:solidFill>
                  <a:prstClr val="white"/>
                </a:solidFill>
                <a:effectLst/>
                <a:uLnTx/>
                <a:uFillTx/>
                <a:latin typeface="Calibri Light" panose="020F0302020204030204"/>
                <a:ea typeface="+mj-ea"/>
                <a:cs typeface="+mj-cs"/>
              </a:rPr>
              <a:t>	Asset </a:t>
            </a:r>
            <a:br>
              <a:rPr kumimoji="0" lang="en-US" sz="5200" b="0" i="0" u="none" strike="noStrike" kern="1200" cap="none" spc="0" normalizeH="0" baseline="0" noProof="0" dirty="0">
                <a:ln>
                  <a:noFill/>
                </a:ln>
                <a:solidFill>
                  <a:prstClr val="white"/>
                </a:solidFill>
                <a:effectLst/>
                <a:uLnTx/>
                <a:uFillTx/>
                <a:latin typeface="Calibri Light" panose="020F0302020204030204"/>
                <a:ea typeface="+mj-ea"/>
                <a:cs typeface="+mj-cs"/>
              </a:rPr>
            </a:br>
            <a:r>
              <a:rPr kumimoji="0" lang="en-US" sz="5200" b="1" i="0" u="none" strike="noStrike" kern="1200" cap="none" spc="0" normalizeH="0" baseline="0" noProof="0" dirty="0">
                <a:ln>
                  <a:noFill/>
                </a:ln>
                <a:solidFill>
                  <a:prstClr val="white"/>
                </a:solidFill>
                <a:effectLst/>
                <a:uLnTx/>
                <a:uFillTx/>
                <a:latin typeface="Calibri Light" panose="020F0302020204030204"/>
                <a:ea typeface="+mj-ea"/>
                <a:cs typeface="+mj-cs"/>
              </a:rPr>
              <a:t>M</a:t>
            </a:r>
            <a:r>
              <a:rPr kumimoji="0" lang="en-US" sz="5200" b="0" i="0" u="none" strike="noStrike" kern="1200" cap="none" spc="0" normalizeH="0" baseline="0" noProof="0" dirty="0">
                <a:ln>
                  <a:noFill/>
                </a:ln>
                <a:solidFill>
                  <a:prstClr val="white"/>
                </a:solidFill>
                <a:effectLst/>
                <a:uLnTx/>
                <a:uFillTx/>
                <a:latin typeface="Calibri Light" panose="020F0302020204030204"/>
                <a:ea typeface="+mj-ea"/>
                <a:cs typeface="+mj-cs"/>
              </a:rPr>
              <a:t>	Management</a:t>
            </a:r>
            <a:br>
              <a:rPr kumimoji="0" lang="en-US" sz="5200" b="0" i="0" u="none" strike="noStrike" kern="1200" cap="none" spc="0" normalizeH="0" baseline="0" noProof="0" dirty="0">
                <a:ln>
                  <a:noFill/>
                </a:ln>
                <a:solidFill>
                  <a:prstClr val="white"/>
                </a:solidFill>
                <a:effectLst/>
                <a:uLnTx/>
                <a:uFillTx/>
                <a:latin typeface="Calibri Light" panose="020F0302020204030204"/>
                <a:ea typeface="+mj-ea"/>
                <a:cs typeface="+mj-cs"/>
              </a:rPr>
            </a:br>
            <a:r>
              <a:rPr kumimoji="0" lang="en-US" sz="5200" b="1" i="0" u="none" strike="noStrike" kern="1200" cap="none" spc="0" normalizeH="0" baseline="0" noProof="0" dirty="0">
                <a:ln>
                  <a:noFill/>
                </a:ln>
                <a:solidFill>
                  <a:prstClr val="white"/>
                </a:solidFill>
                <a:effectLst/>
                <a:uLnTx/>
                <a:uFillTx/>
                <a:latin typeface="Calibri Light" panose="020F0302020204030204"/>
                <a:ea typeface="+mj-ea"/>
                <a:cs typeface="+mj-cs"/>
              </a:rPr>
              <a:t>S</a:t>
            </a:r>
            <a:r>
              <a:rPr kumimoji="0" lang="en-US" sz="5200" b="0" i="0" u="none" strike="noStrike" kern="1200" cap="none" spc="0" normalizeH="0" baseline="0" noProof="0" dirty="0">
                <a:ln>
                  <a:noFill/>
                </a:ln>
                <a:solidFill>
                  <a:prstClr val="white"/>
                </a:solidFill>
                <a:effectLst/>
                <a:uLnTx/>
                <a:uFillTx/>
                <a:latin typeface="Calibri Light" panose="020F0302020204030204"/>
                <a:ea typeface="+mj-ea"/>
                <a:cs typeface="+mj-cs"/>
              </a:rPr>
              <a:t>	Software</a:t>
            </a:r>
          </a:p>
        </p:txBody>
      </p:sp>
    </p:spTree>
    <p:extLst>
      <p:ext uri="{BB962C8B-B14F-4D97-AF65-F5344CB8AC3E}">
        <p14:creationId xmlns:p14="http://schemas.microsoft.com/office/powerpoint/2010/main" val="335823869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9786CC5-2AF5-EF4E-8853-00964100AB2B}"/>
              </a:ext>
            </a:extLst>
          </p:cNvPr>
          <p:cNvPicPr>
            <a:picLocks noChangeAspect="1"/>
          </p:cNvPicPr>
          <p:nvPr/>
        </p:nvPicPr>
        <p:blipFill>
          <a:blip r:embed="rId3"/>
          <a:stretch>
            <a:fillRect/>
          </a:stretch>
        </p:blipFill>
        <p:spPr>
          <a:xfrm>
            <a:off x="7411125" y="0"/>
            <a:ext cx="4878078" cy="2731724"/>
          </a:xfrm>
          <a:custGeom>
            <a:avLst/>
            <a:gdLst>
              <a:gd name="connsiteX0" fmla="*/ 1159248 w 4810125"/>
              <a:gd name="connsiteY0" fmla="*/ 0 h 2501837"/>
              <a:gd name="connsiteX1" fmla="*/ 4810125 w 4810125"/>
              <a:gd name="connsiteY1" fmla="*/ 0 h 2501837"/>
              <a:gd name="connsiteX2" fmla="*/ 4810125 w 4810125"/>
              <a:gd name="connsiteY2" fmla="*/ 2501837 h 2501837"/>
              <a:gd name="connsiteX3" fmla="*/ 0 w 4810125"/>
              <a:gd name="connsiteY3" fmla="*/ 2501837 h 2501837"/>
            </a:gdLst>
            <a:ahLst/>
            <a:cxnLst>
              <a:cxn ang="0">
                <a:pos x="connsiteX0" y="connsiteY0"/>
              </a:cxn>
              <a:cxn ang="0">
                <a:pos x="connsiteX1" y="connsiteY1"/>
              </a:cxn>
              <a:cxn ang="0">
                <a:pos x="connsiteX2" y="connsiteY2"/>
              </a:cxn>
              <a:cxn ang="0">
                <a:pos x="connsiteX3" y="connsiteY3"/>
              </a:cxn>
            </a:cxnLst>
            <a:rect l="l" t="t" r="r" b="b"/>
            <a:pathLst>
              <a:path w="4810125" h="2501837">
                <a:moveTo>
                  <a:pt x="1159248" y="0"/>
                </a:moveTo>
                <a:lnTo>
                  <a:pt x="4810125" y="0"/>
                </a:lnTo>
                <a:lnTo>
                  <a:pt x="4810125" y="2501837"/>
                </a:lnTo>
                <a:lnTo>
                  <a:pt x="0" y="2501837"/>
                </a:lnTo>
                <a:close/>
              </a:path>
            </a:pathLst>
          </a:custGeom>
        </p:spPr>
      </p:pic>
      <p:pic>
        <p:nvPicPr>
          <p:cNvPr id="7" name="Picture 6">
            <a:extLst>
              <a:ext uri="{FF2B5EF4-FFF2-40B4-BE49-F238E27FC236}">
                <a16:creationId xmlns:a16="http://schemas.microsoft.com/office/drawing/2014/main" id="{73B689A0-0C08-E246-A669-8C4046E37266}"/>
              </a:ext>
            </a:extLst>
          </p:cNvPr>
          <p:cNvPicPr>
            <a:picLocks noChangeAspect="1"/>
          </p:cNvPicPr>
          <p:nvPr/>
        </p:nvPicPr>
        <p:blipFill>
          <a:blip r:embed="rId4"/>
          <a:stretch>
            <a:fillRect/>
          </a:stretch>
        </p:blipFill>
        <p:spPr>
          <a:xfrm>
            <a:off x="4892677" y="0"/>
            <a:ext cx="3677817" cy="2035058"/>
          </a:xfrm>
          <a:custGeom>
            <a:avLst/>
            <a:gdLst>
              <a:gd name="connsiteX0" fmla="*/ 1160926 w 3677817"/>
              <a:gd name="connsiteY0" fmla="*/ 0 h 2505456"/>
              <a:gd name="connsiteX1" fmla="*/ 3677817 w 3677817"/>
              <a:gd name="connsiteY1" fmla="*/ 0 h 2505456"/>
              <a:gd name="connsiteX2" fmla="*/ 2516891 w 3677817"/>
              <a:gd name="connsiteY2" fmla="*/ 2505456 h 2505456"/>
              <a:gd name="connsiteX3" fmla="*/ 0 w 3677817"/>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677817" h="2505456">
                <a:moveTo>
                  <a:pt x="1160926" y="0"/>
                </a:moveTo>
                <a:lnTo>
                  <a:pt x="3677817" y="0"/>
                </a:lnTo>
                <a:lnTo>
                  <a:pt x="2516891" y="2505456"/>
                </a:lnTo>
                <a:lnTo>
                  <a:pt x="0" y="2505456"/>
                </a:lnTo>
                <a:close/>
              </a:path>
            </a:pathLst>
          </a:custGeom>
        </p:spPr>
      </p:pic>
      <p:pic>
        <p:nvPicPr>
          <p:cNvPr id="11" name="Picture 10">
            <a:extLst>
              <a:ext uri="{FF2B5EF4-FFF2-40B4-BE49-F238E27FC236}">
                <a16:creationId xmlns:a16="http://schemas.microsoft.com/office/drawing/2014/main" id="{0DDFE928-FF71-9B4F-A4FD-1156D83B3FED}"/>
              </a:ext>
            </a:extLst>
          </p:cNvPr>
          <p:cNvPicPr>
            <a:picLocks noChangeAspect="1"/>
          </p:cNvPicPr>
          <p:nvPr/>
        </p:nvPicPr>
        <p:blipFill>
          <a:blip r:embed="rId5"/>
          <a:stretch>
            <a:fillRect/>
          </a:stretch>
        </p:blipFill>
        <p:spPr>
          <a:xfrm>
            <a:off x="5353050" y="3009576"/>
            <a:ext cx="6838950" cy="3843840"/>
          </a:xfrm>
          <a:custGeom>
            <a:avLst/>
            <a:gdLst>
              <a:gd name="connsiteX0" fmla="*/ 1945141 w 6838950"/>
              <a:gd name="connsiteY0" fmla="*/ 0 h 4197911"/>
              <a:gd name="connsiteX1" fmla="*/ 1951364 w 6838950"/>
              <a:gd name="connsiteY1" fmla="*/ 0 h 4197911"/>
              <a:gd name="connsiteX2" fmla="*/ 3141155 w 6838950"/>
              <a:gd name="connsiteY2" fmla="*/ 0 h 4197911"/>
              <a:gd name="connsiteX3" fmla="*/ 4791200 w 6838950"/>
              <a:gd name="connsiteY3" fmla="*/ 0 h 4197911"/>
              <a:gd name="connsiteX4" fmla="*/ 6838950 w 6838950"/>
              <a:gd name="connsiteY4" fmla="*/ 0 h 4197911"/>
              <a:gd name="connsiteX5" fmla="*/ 6838950 w 6838950"/>
              <a:gd name="connsiteY5" fmla="*/ 4197911 h 4197911"/>
              <a:gd name="connsiteX6" fmla="*/ 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1945141" y="0"/>
                </a:moveTo>
                <a:lnTo>
                  <a:pt x="1951364" y="0"/>
                </a:lnTo>
                <a:lnTo>
                  <a:pt x="3141155" y="0"/>
                </a:lnTo>
                <a:lnTo>
                  <a:pt x="4791200" y="0"/>
                </a:lnTo>
                <a:lnTo>
                  <a:pt x="6838950" y="0"/>
                </a:lnTo>
                <a:lnTo>
                  <a:pt x="6838950" y="4197911"/>
                </a:lnTo>
                <a:lnTo>
                  <a:pt x="0" y="4197911"/>
                </a:lnTo>
                <a:close/>
              </a:path>
            </a:pathLst>
          </a:custGeom>
        </p:spPr>
      </p:pic>
      <p:sp>
        <p:nvSpPr>
          <p:cNvPr id="18" name="Content Placeholder 17">
            <a:extLst>
              <a:ext uri="{FF2B5EF4-FFF2-40B4-BE49-F238E27FC236}">
                <a16:creationId xmlns:a16="http://schemas.microsoft.com/office/drawing/2014/main" id="{35350590-C4B5-443E-BBC5-F63FE2ACC965}"/>
              </a:ext>
            </a:extLst>
          </p:cNvPr>
          <p:cNvSpPr>
            <a:spLocks noGrp="1"/>
          </p:cNvSpPr>
          <p:nvPr>
            <p:ph idx="1"/>
          </p:nvPr>
        </p:nvSpPr>
        <p:spPr>
          <a:xfrm>
            <a:off x="229194" y="2777073"/>
            <a:ext cx="6052422" cy="3963941"/>
          </a:xfrm>
        </p:spPr>
        <p:txBody>
          <a:bodyPr anchor="ctr">
            <a:normAutofit lnSpcReduction="10000"/>
          </a:bodyPr>
          <a:lstStyle/>
          <a:p>
            <a:pPr marL="0" indent="0">
              <a:buNone/>
            </a:pPr>
            <a:r>
              <a:rPr lang="en-US" sz="2400" dirty="0"/>
              <a:t>GENERAL PURPOSE OF SOFTWARE</a:t>
            </a:r>
          </a:p>
          <a:p>
            <a:pPr marL="0" indent="0">
              <a:buNone/>
            </a:pPr>
            <a:r>
              <a:rPr lang="en-US" sz="2400" dirty="0"/>
              <a:t>Designed to simplify data storage and retrieval to make tasks easier (e.g., maintenance)</a:t>
            </a:r>
          </a:p>
          <a:p>
            <a:pPr marL="0" indent="0">
              <a:buNone/>
            </a:pPr>
            <a:endParaRPr lang="en-US" sz="2400" dirty="0"/>
          </a:p>
          <a:p>
            <a:pPr marL="0" indent="0">
              <a:buNone/>
            </a:pPr>
            <a:r>
              <a:rPr lang="en-US" sz="2400" dirty="0"/>
              <a:t>Goal: Improve organization and business practices to help extend asset lifespans and reduce costs</a:t>
            </a:r>
          </a:p>
          <a:p>
            <a:pPr marL="0" indent="0">
              <a:buNone/>
            </a:pPr>
            <a:endParaRPr lang="en-US" sz="2400" dirty="0"/>
          </a:p>
          <a:p>
            <a:pPr marL="0" indent="0">
              <a:buNone/>
            </a:pPr>
            <a:r>
              <a:rPr lang="en-US" sz="2400" dirty="0"/>
              <a:t>Can be used for simple or complex facilities, a single building or an entire campus</a:t>
            </a:r>
          </a:p>
          <a:p>
            <a:endParaRPr lang="en-US" sz="2000" dirty="0">
              <a:solidFill>
                <a:srgbClr val="FFFFFF"/>
              </a:solidFill>
            </a:endParaRPr>
          </a:p>
        </p:txBody>
      </p:sp>
      <p:pic>
        <p:nvPicPr>
          <p:cNvPr id="16" name="Content Placeholder 4">
            <a:extLst>
              <a:ext uri="{FF2B5EF4-FFF2-40B4-BE49-F238E27FC236}">
                <a16:creationId xmlns:a16="http://schemas.microsoft.com/office/drawing/2014/main" id="{792A61FC-78F1-4942-9263-BC5F2B2E1B58}"/>
              </a:ext>
            </a:extLst>
          </p:cNvPr>
          <p:cNvPicPr>
            <a:picLocks noChangeAspect="1"/>
          </p:cNvPicPr>
          <p:nvPr/>
        </p:nvPicPr>
        <p:blipFill>
          <a:blip r:embed="rId6"/>
          <a:stretch>
            <a:fillRect/>
          </a:stretch>
        </p:blipFill>
        <p:spPr>
          <a:xfrm>
            <a:off x="1991063" y="12695"/>
            <a:ext cx="3774258" cy="2009669"/>
          </a:xfrm>
          <a:custGeom>
            <a:avLst/>
            <a:gdLst>
              <a:gd name="connsiteX0" fmla="*/ 1159715 w 3393943"/>
              <a:gd name="connsiteY0" fmla="*/ 0 h 2502843"/>
              <a:gd name="connsiteX1" fmla="*/ 3393943 w 3393943"/>
              <a:gd name="connsiteY1" fmla="*/ 0 h 2502843"/>
              <a:gd name="connsiteX2" fmla="*/ 2234228 w 3393943"/>
              <a:gd name="connsiteY2" fmla="*/ 2502843 h 2502843"/>
              <a:gd name="connsiteX3" fmla="*/ 0 w 3393943"/>
              <a:gd name="connsiteY3" fmla="*/ 2502843 h 2502843"/>
            </a:gdLst>
            <a:ahLst/>
            <a:cxnLst>
              <a:cxn ang="0">
                <a:pos x="connsiteX0" y="connsiteY0"/>
              </a:cxn>
              <a:cxn ang="0">
                <a:pos x="connsiteX1" y="connsiteY1"/>
              </a:cxn>
              <a:cxn ang="0">
                <a:pos x="connsiteX2" y="connsiteY2"/>
              </a:cxn>
              <a:cxn ang="0">
                <a:pos x="connsiteX3" y="connsiteY3"/>
              </a:cxn>
            </a:cxnLst>
            <a:rect l="l" t="t" r="r" b="b"/>
            <a:pathLst>
              <a:path w="3393943" h="2502843">
                <a:moveTo>
                  <a:pt x="1159715" y="0"/>
                </a:moveTo>
                <a:lnTo>
                  <a:pt x="3393943" y="0"/>
                </a:lnTo>
                <a:lnTo>
                  <a:pt x="2234228" y="2502843"/>
                </a:lnTo>
                <a:lnTo>
                  <a:pt x="0" y="2502843"/>
                </a:lnTo>
                <a:close/>
              </a:path>
            </a:pathLst>
          </a:custGeom>
        </p:spPr>
      </p:pic>
      <p:pic>
        <p:nvPicPr>
          <p:cNvPr id="10" name="Picture 9">
            <a:extLst>
              <a:ext uri="{FF2B5EF4-FFF2-40B4-BE49-F238E27FC236}">
                <a16:creationId xmlns:a16="http://schemas.microsoft.com/office/drawing/2014/main" id="{38992FC6-2014-D94D-ACAF-4062139FD754}"/>
              </a:ext>
            </a:extLst>
          </p:cNvPr>
          <p:cNvPicPr>
            <a:picLocks noChangeAspect="1"/>
          </p:cNvPicPr>
          <p:nvPr/>
        </p:nvPicPr>
        <p:blipFill>
          <a:blip r:embed="rId7"/>
          <a:stretch>
            <a:fillRect/>
          </a:stretch>
        </p:blipFill>
        <p:spPr>
          <a:xfrm>
            <a:off x="3" y="1"/>
            <a:ext cx="2706418" cy="2035058"/>
          </a:xfrm>
          <a:custGeom>
            <a:avLst/>
            <a:gdLst>
              <a:gd name="connsiteX0" fmla="*/ 0 w 3255403"/>
              <a:gd name="connsiteY0" fmla="*/ 0 h 2505456"/>
              <a:gd name="connsiteX1" fmla="*/ 3255403 w 3255403"/>
              <a:gd name="connsiteY1" fmla="*/ 0 h 2505456"/>
              <a:gd name="connsiteX2" fmla="*/ 2094477 w 3255403"/>
              <a:gd name="connsiteY2" fmla="*/ 2505456 h 2505456"/>
              <a:gd name="connsiteX3" fmla="*/ 0 w 3255403"/>
              <a:gd name="connsiteY3" fmla="*/ 2505456 h 2505456"/>
            </a:gdLst>
            <a:ahLst/>
            <a:cxnLst>
              <a:cxn ang="0">
                <a:pos x="connsiteX0" y="connsiteY0"/>
              </a:cxn>
              <a:cxn ang="0">
                <a:pos x="connsiteX1" y="connsiteY1"/>
              </a:cxn>
              <a:cxn ang="0">
                <a:pos x="connsiteX2" y="connsiteY2"/>
              </a:cxn>
              <a:cxn ang="0">
                <a:pos x="connsiteX3" y="connsiteY3"/>
              </a:cxn>
            </a:cxnLst>
            <a:rect l="l" t="t" r="r" b="b"/>
            <a:pathLst>
              <a:path w="3255403" h="2505456">
                <a:moveTo>
                  <a:pt x="0" y="0"/>
                </a:moveTo>
                <a:lnTo>
                  <a:pt x="3255403" y="0"/>
                </a:lnTo>
                <a:lnTo>
                  <a:pt x="2094477" y="2505456"/>
                </a:lnTo>
                <a:lnTo>
                  <a:pt x="0" y="2505456"/>
                </a:lnTo>
                <a:close/>
              </a:path>
            </a:pathLst>
          </a:custGeom>
        </p:spPr>
      </p:pic>
    </p:spTree>
    <p:extLst>
      <p:ext uri="{BB962C8B-B14F-4D97-AF65-F5344CB8AC3E}">
        <p14:creationId xmlns:p14="http://schemas.microsoft.com/office/powerpoint/2010/main" val="41052757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 picture containing person, object, clock&#10;&#10;Description automatically generated">
            <a:extLst>
              <a:ext uri="{FF2B5EF4-FFF2-40B4-BE49-F238E27FC236}">
                <a16:creationId xmlns:a16="http://schemas.microsoft.com/office/drawing/2014/main" id="{0FB36A22-47F6-F34C-A579-13FA9E648507}"/>
              </a:ext>
            </a:extLst>
          </p:cNvPr>
          <p:cNvPicPr>
            <a:picLocks noChangeAspect="1"/>
          </p:cNvPicPr>
          <p:nvPr/>
        </p:nvPicPr>
        <p:blipFill rotWithShape="1">
          <a:blip r:embed="rId3">
            <a:extLst/>
          </a:blip>
          <a:srcRect t="9091" r="27273"/>
          <a:stretch/>
        </p:blipFill>
        <p:spPr>
          <a:xfrm>
            <a:off x="20" y="10"/>
            <a:ext cx="12191980" cy="6857990"/>
          </a:xfrm>
          <a:prstGeom prst="rect">
            <a:avLst/>
          </a:prstGeom>
        </p:spPr>
      </p:pic>
      <p:sp>
        <p:nvSpPr>
          <p:cNvPr id="23" name="Rectangle 1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FAE2D0-B7B8-BD42-9F4D-107C80C0E5BC}"/>
              </a:ext>
            </a:extLst>
          </p:cNvPr>
          <p:cNvSpPr>
            <a:spLocks noGrp="1"/>
          </p:cNvSpPr>
          <p:nvPr>
            <p:ph type="title"/>
          </p:nvPr>
        </p:nvSpPr>
        <p:spPr>
          <a:xfrm>
            <a:off x="594804" y="640263"/>
            <a:ext cx="6619811" cy="1344975"/>
          </a:xfrm>
        </p:spPr>
        <p:txBody>
          <a:bodyPr>
            <a:normAutofit/>
          </a:bodyPr>
          <a:lstStyle/>
          <a:p>
            <a:r>
              <a:rPr lang="en-US" b="1" u="sng" dirty="0"/>
              <a:t>Potential Functionalities</a:t>
            </a:r>
          </a:p>
        </p:txBody>
      </p:sp>
      <p:sp>
        <p:nvSpPr>
          <p:cNvPr id="10" name="Content Placeholder 9">
            <a:extLst>
              <a:ext uri="{FF2B5EF4-FFF2-40B4-BE49-F238E27FC236}">
                <a16:creationId xmlns:a16="http://schemas.microsoft.com/office/drawing/2014/main" id="{FCDB172C-4E20-4916-8976-3FAE3FD96F03}"/>
              </a:ext>
            </a:extLst>
          </p:cNvPr>
          <p:cNvSpPr>
            <a:spLocks noGrp="1"/>
          </p:cNvSpPr>
          <p:nvPr>
            <p:ph idx="1"/>
          </p:nvPr>
        </p:nvSpPr>
        <p:spPr>
          <a:xfrm>
            <a:off x="656456" y="1902110"/>
            <a:ext cx="2938800" cy="3773010"/>
          </a:xfrm>
        </p:spPr>
        <p:txBody>
          <a:bodyPr>
            <a:noAutofit/>
          </a:bodyPr>
          <a:lstStyle/>
          <a:p>
            <a:pPr marL="0" indent="0">
              <a:buNone/>
            </a:pPr>
            <a:r>
              <a:rPr lang="en-US" sz="2200" b="1" dirty="0"/>
              <a:t>Monitor work orders</a:t>
            </a:r>
          </a:p>
          <a:p>
            <a:pPr marL="0" indent="0">
              <a:buNone/>
            </a:pPr>
            <a:r>
              <a:rPr lang="en-US" sz="2200" b="1" dirty="0"/>
              <a:t>Quickly generate reports</a:t>
            </a:r>
          </a:p>
          <a:p>
            <a:pPr marL="0" indent="0">
              <a:buNone/>
            </a:pPr>
            <a:r>
              <a:rPr lang="en-US" sz="2200" b="1" dirty="0"/>
              <a:t>Schedule repairs</a:t>
            </a:r>
          </a:p>
          <a:p>
            <a:pPr marL="0" indent="0">
              <a:buNone/>
            </a:pPr>
            <a:r>
              <a:rPr lang="en-US" sz="2200" b="1" dirty="0"/>
              <a:t>Create inventory forecasts</a:t>
            </a:r>
          </a:p>
          <a:p>
            <a:pPr marL="0" indent="0">
              <a:buNone/>
            </a:pPr>
            <a:r>
              <a:rPr lang="en-US" sz="2200" b="1" dirty="0"/>
              <a:t>Determine which assets require maintenance and when</a:t>
            </a:r>
          </a:p>
          <a:p>
            <a:pPr marL="0" indent="0">
              <a:buNone/>
            </a:pPr>
            <a:r>
              <a:rPr lang="en-US" sz="2200" b="1" dirty="0"/>
              <a:t>Manage spare parts</a:t>
            </a:r>
          </a:p>
        </p:txBody>
      </p:sp>
      <p:sp>
        <p:nvSpPr>
          <p:cNvPr id="18" name="Content Placeholder 9">
            <a:extLst>
              <a:ext uri="{FF2B5EF4-FFF2-40B4-BE49-F238E27FC236}">
                <a16:creationId xmlns:a16="http://schemas.microsoft.com/office/drawing/2014/main" id="{C497053F-D78D-A94F-B576-5F45BE18BBE5}"/>
              </a:ext>
            </a:extLst>
          </p:cNvPr>
          <p:cNvSpPr txBox="1">
            <a:spLocks/>
          </p:cNvSpPr>
          <p:nvPr/>
        </p:nvSpPr>
        <p:spPr>
          <a:xfrm>
            <a:off x="4064383" y="1922892"/>
            <a:ext cx="2938800" cy="37730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Equipment records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Preventative maintenance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Safety plans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Improve work completion rate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Increase visibility and transparency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Create paperless work environment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631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28" y="334014"/>
            <a:ext cx="3398310" cy="2257939"/>
          </a:xfrm>
        </p:spPr>
        <p:txBody>
          <a:bodyPr>
            <a:normAutofit/>
          </a:bodyPr>
          <a:lstStyle/>
          <a:p>
            <a:pPr algn="ctr"/>
            <a:r>
              <a:rPr lang="en-US" sz="5200" dirty="0"/>
              <a:t>IWAM</a:t>
            </a:r>
            <a:br>
              <a:rPr lang="en-US" sz="5200" dirty="0"/>
            </a:br>
            <a:r>
              <a:rPr lang="en-US" sz="5200" dirty="0"/>
              <a:t>Webinar Agenda</a:t>
            </a:r>
          </a:p>
        </p:txBody>
      </p:sp>
      <p:sp>
        <p:nvSpPr>
          <p:cNvPr id="3" name="Content Placeholder 2"/>
          <p:cNvSpPr>
            <a:spLocks noGrp="1"/>
          </p:cNvSpPr>
          <p:nvPr>
            <p:ph idx="1"/>
          </p:nvPr>
        </p:nvSpPr>
        <p:spPr>
          <a:xfrm>
            <a:off x="3733800" y="282143"/>
            <a:ext cx="8561033" cy="6939776"/>
          </a:xfrm>
        </p:spPr>
        <p:txBody>
          <a:bodyPr>
            <a:normAutofit/>
          </a:bodyPr>
          <a:lstStyle/>
          <a:p>
            <a:pPr marL="45720" lvl="0" indent="0">
              <a:lnSpc>
                <a:spcPct val="90000"/>
              </a:lnSpc>
              <a:buNone/>
            </a:pPr>
            <a:r>
              <a:rPr lang="en-US" sz="3200" dirty="0">
                <a:solidFill>
                  <a:schemeClr val="tx1"/>
                </a:solidFill>
              </a:rPr>
              <a:t>Project Overview</a:t>
            </a:r>
          </a:p>
          <a:p>
            <a:pPr marL="45720" lvl="0" indent="0">
              <a:lnSpc>
                <a:spcPct val="90000"/>
              </a:lnSpc>
              <a:buNone/>
            </a:pPr>
            <a:endParaRPr lang="en-US" sz="2400" dirty="0">
              <a:solidFill>
                <a:schemeClr val="tx1"/>
              </a:solidFill>
            </a:endParaRPr>
          </a:p>
          <a:p>
            <a:pPr marL="45720" lvl="0" indent="0">
              <a:lnSpc>
                <a:spcPct val="90000"/>
              </a:lnSpc>
              <a:buNone/>
            </a:pPr>
            <a:r>
              <a:rPr lang="en-US" sz="3200" dirty="0">
                <a:solidFill>
                  <a:schemeClr val="tx1"/>
                </a:solidFill>
              </a:rPr>
              <a:t>Panelist Presentations </a:t>
            </a:r>
          </a:p>
          <a:p>
            <a:pPr>
              <a:spcAft>
                <a:spcPts val="2400"/>
              </a:spcAft>
            </a:pPr>
            <a:r>
              <a:rPr lang="en-US" sz="2400" b="1" dirty="0">
                <a:solidFill>
                  <a:schemeClr val="tx1"/>
                </a:solidFill>
              </a:rPr>
              <a:t>Heather Himmelberger </a:t>
            </a:r>
            <a:r>
              <a:rPr lang="en-US" sz="2000" dirty="0">
                <a:solidFill>
                  <a:srgbClr val="355D20"/>
                </a:solidFill>
              </a:rPr>
              <a:t>Southwest Environmental Finance Center </a:t>
            </a:r>
          </a:p>
          <a:p>
            <a:r>
              <a:rPr lang="en-US" sz="2400" b="1" dirty="0">
                <a:solidFill>
                  <a:schemeClr val="tx1"/>
                </a:solidFill>
              </a:rPr>
              <a:t>Jody Caldwell &amp; Bryon Wood </a:t>
            </a:r>
            <a:r>
              <a:rPr lang="en-US" sz="2000" dirty="0">
                <a:solidFill>
                  <a:srgbClr val="355D20"/>
                </a:solidFill>
              </a:rPr>
              <a:t>Great Lakes Water Authority</a:t>
            </a:r>
          </a:p>
          <a:p>
            <a:endParaRPr lang="en-US" dirty="0">
              <a:solidFill>
                <a:srgbClr val="355D20"/>
              </a:solidFill>
            </a:endParaRPr>
          </a:p>
          <a:p>
            <a:r>
              <a:rPr lang="en-US" sz="2400" b="1" dirty="0">
                <a:solidFill>
                  <a:schemeClr val="tx1"/>
                </a:solidFill>
              </a:rPr>
              <a:t>Steve Rozycki </a:t>
            </a:r>
            <a:r>
              <a:rPr lang="en-US" sz="2000" dirty="0">
                <a:solidFill>
                  <a:srgbClr val="355D20"/>
                </a:solidFill>
              </a:rPr>
              <a:t>Macomb County MI Public Works Department </a:t>
            </a:r>
          </a:p>
          <a:p>
            <a:pPr marL="45720" lvl="0" indent="0">
              <a:lnSpc>
                <a:spcPct val="90000"/>
              </a:lnSpc>
              <a:spcBef>
                <a:spcPts val="600"/>
              </a:spcBef>
              <a:buNone/>
            </a:pPr>
            <a:endParaRPr lang="en-US" sz="4800" dirty="0">
              <a:solidFill>
                <a:schemeClr val="tx1"/>
              </a:solidFill>
            </a:endParaRPr>
          </a:p>
          <a:p>
            <a:pPr marL="45720" lvl="0" indent="0">
              <a:lnSpc>
                <a:spcPct val="90000"/>
              </a:lnSpc>
              <a:spcBef>
                <a:spcPts val="0"/>
              </a:spcBef>
              <a:buNone/>
            </a:pPr>
            <a:r>
              <a:rPr lang="en-US" sz="3200" dirty="0">
                <a:solidFill>
                  <a:schemeClr val="tx1"/>
                </a:solidFill>
              </a:rPr>
              <a:t>Q&amp;A + Open Discussion</a:t>
            </a:r>
          </a:p>
        </p:txBody>
      </p:sp>
      <p:pic>
        <p:nvPicPr>
          <p:cNvPr id="1026" name="Picture 2" descr="Image result for green infrastructure detroit">
            <a:extLst>
              <a:ext uri="{FF2B5EF4-FFF2-40B4-BE49-F238E27FC236}">
                <a16:creationId xmlns:a16="http://schemas.microsoft.com/office/drawing/2014/main" id="{20EF5D98-56AA-4B2D-8381-83C6E6417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64483"/>
            <a:ext cx="3166347" cy="197896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C9265E43-50F8-4A43-8DD4-A4EAD81AF0C5}"/>
              </a:ext>
            </a:extLst>
          </p:cNvPr>
          <p:cNvGrpSpPr/>
          <p:nvPr/>
        </p:nvGrpSpPr>
        <p:grpSpPr>
          <a:xfrm>
            <a:off x="3093691" y="100342"/>
            <a:ext cx="758960" cy="815608"/>
            <a:chOff x="4508391" y="613421"/>
            <a:chExt cx="685684" cy="815608"/>
          </a:xfrm>
        </p:grpSpPr>
        <p:sp>
          <p:nvSpPr>
            <p:cNvPr id="4" name="TextBox 3">
              <a:extLst>
                <a:ext uri="{FF2B5EF4-FFF2-40B4-BE49-F238E27FC236}">
                  <a16:creationId xmlns:a16="http://schemas.microsoft.com/office/drawing/2014/main" id="{10D17AFB-8DCF-4B46-9004-76124613FEB9}"/>
                </a:ext>
              </a:extLst>
            </p:cNvPr>
            <p:cNvSpPr txBox="1"/>
            <p:nvPr/>
          </p:nvSpPr>
          <p:spPr>
            <a:xfrm>
              <a:off x="4615070" y="613421"/>
              <a:ext cx="579005" cy="815608"/>
            </a:xfrm>
            <a:prstGeom prst="rect">
              <a:avLst/>
            </a:prstGeom>
            <a:noFill/>
          </p:spPr>
          <p:txBody>
            <a:bodyPr wrap="square" rtlCol="0">
              <a:spAutoFit/>
            </a:bodyPr>
            <a:lstStyle/>
            <a:p>
              <a:r>
                <a:rPr lang="en-US" sz="4700" b="1" dirty="0">
                  <a:solidFill>
                    <a:srgbClr val="355D20"/>
                  </a:solidFill>
                  <a:latin typeface="Berlin Sans FB Demi" panose="020E0802020502020306" pitchFamily="34" charset="0"/>
                </a:rPr>
                <a:t>1</a:t>
              </a:r>
            </a:p>
          </p:txBody>
        </p:sp>
        <p:sp>
          <p:nvSpPr>
            <p:cNvPr id="9" name="Oval 8">
              <a:extLst>
                <a:ext uri="{FF2B5EF4-FFF2-40B4-BE49-F238E27FC236}">
                  <a16:creationId xmlns:a16="http://schemas.microsoft.com/office/drawing/2014/main" id="{C6ECC414-B739-4650-A35A-C67A26CC4B9B}"/>
                </a:ext>
              </a:extLst>
            </p:cNvPr>
            <p:cNvSpPr/>
            <p:nvPr/>
          </p:nvSpPr>
          <p:spPr>
            <a:xfrm>
              <a:off x="4508391" y="795222"/>
              <a:ext cx="579005" cy="560495"/>
            </a:xfrm>
            <a:prstGeom prst="ellipse">
              <a:avLst/>
            </a:prstGeom>
            <a:noFill/>
            <a:ln w="76200">
              <a:solidFill>
                <a:srgbClr val="355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5A6A3277-4489-4747-BDA5-ECFA169C687D}"/>
              </a:ext>
            </a:extLst>
          </p:cNvPr>
          <p:cNvGrpSpPr/>
          <p:nvPr/>
        </p:nvGrpSpPr>
        <p:grpSpPr>
          <a:xfrm>
            <a:off x="3097651" y="1443022"/>
            <a:ext cx="683157" cy="815608"/>
            <a:chOff x="4508389" y="2582616"/>
            <a:chExt cx="617200" cy="815608"/>
          </a:xfrm>
        </p:grpSpPr>
        <p:sp>
          <p:nvSpPr>
            <p:cNvPr id="12" name="TextBox 11">
              <a:extLst>
                <a:ext uri="{FF2B5EF4-FFF2-40B4-BE49-F238E27FC236}">
                  <a16:creationId xmlns:a16="http://schemas.microsoft.com/office/drawing/2014/main" id="{DD6057DA-D3C4-46E6-9219-1F264DC98F63}"/>
                </a:ext>
              </a:extLst>
            </p:cNvPr>
            <p:cNvSpPr txBox="1"/>
            <p:nvPr/>
          </p:nvSpPr>
          <p:spPr>
            <a:xfrm>
              <a:off x="4546584" y="2582616"/>
              <a:ext cx="579005" cy="815608"/>
            </a:xfrm>
            <a:prstGeom prst="rect">
              <a:avLst/>
            </a:prstGeom>
            <a:noFill/>
          </p:spPr>
          <p:txBody>
            <a:bodyPr wrap="square" rtlCol="0">
              <a:spAutoFit/>
            </a:bodyPr>
            <a:lstStyle/>
            <a:p>
              <a:r>
                <a:rPr lang="en-US" sz="4700" b="1" dirty="0">
                  <a:solidFill>
                    <a:srgbClr val="355D20"/>
                  </a:solidFill>
                  <a:latin typeface="Berlin Sans FB Demi" panose="020E0802020502020306" pitchFamily="34" charset="0"/>
                </a:rPr>
                <a:t>2</a:t>
              </a:r>
            </a:p>
          </p:txBody>
        </p:sp>
        <p:sp>
          <p:nvSpPr>
            <p:cNvPr id="13" name="Oval 12">
              <a:extLst>
                <a:ext uri="{FF2B5EF4-FFF2-40B4-BE49-F238E27FC236}">
                  <a16:creationId xmlns:a16="http://schemas.microsoft.com/office/drawing/2014/main" id="{91BAE9F3-DBF8-4A32-B0E4-F60032030AA7}"/>
                </a:ext>
              </a:extLst>
            </p:cNvPr>
            <p:cNvSpPr/>
            <p:nvPr/>
          </p:nvSpPr>
          <p:spPr>
            <a:xfrm>
              <a:off x="4508389" y="2761869"/>
              <a:ext cx="579005" cy="560495"/>
            </a:xfrm>
            <a:prstGeom prst="ellipse">
              <a:avLst/>
            </a:prstGeom>
            <a:noFill/>
            <a:ln w="76200">
              <a:solidFill>
                <a:srgbClr val="355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E86DFE7D-BC57-4160-9E5C-33BCE9CED718}"/>
              </a:ext>
            </a:extLst>
          </p:cNvPr>
          <p:cNvGrpSpPr/>
          <p:nvPr/>
        </p:nvGrpSpPr>
        <p:grpSpPr>
          <a:xfrm>
            <a:off x="3093691" y="5248827"/>
            <a:ext cx="664582" cy="815608"/>
            <a:chOff x="4508503" y="4686373"/>
            <a:chExt cx="600419" cy="815608"/>
          </a:xfrm>
        </p:grpSpPr>
        <p:sp>
          <p:nvSpPr>
            <p:cNvPr id="14" name="Oval 13">
              <a:extLst>
                <a:ext uri="{FF2B5EF4-FFF2-40B4-BE49-F238E27FC236}">
                  <a16:creationId xmlns:a16="http://schemas.microsoft.com/office/drawing/2014/main" id="{1FFF1645-C017-46A3-999F-A7FC9366D2CB}"/>
                </a:ext>
              </a:extLst>
            </p:cNvPr>
            <p:cNvSpPr/>
            <p:nvPr/>
          </p:nvSpPr>
          <p:spPr>
            <a:xfrm>
              <a:off x="4508503" y="4813930"/>
              <a:ext cx="579005" cy="560495"/>
            </a:xfrm>
            <a:prstGeom prst="ellipse">
              <a:avLst/>
            </a:prstGeom>
            <a:noFill/>
            <a:ln w="76200">
              <a:solidFill>
                <a:srgbClr val="355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D16D06C-4670-4910-9894-D14FB98B05EC}"/>
                </a:ext>
              </a:extLst>
            </p:cNvPr>
            <p:cNvSpPr txBox="1"/>
            <p:nvPr/>
          </p:nvSpPr>
          <p:spPr>
            <a:xfrm>
              <a:off x="4529917" y="4686373"/>
              <a:ext cx="579005" cy="815608"/>
            </a:xfrm>
            <a:prstGeom prst="rect">
              <a:avLst/>
            </a:prstGeom>
            <a:noFill/>
          </p:spPr>
          <p:txBody>
            <a:bodyPr wrap="square" rtlCol="0">
              <a:spAutoFit/>
            </a:bodyPr>
            <a:lstStyle/>
            <a:p>
              <a:r>
                <a:rPr lang="en-US" sz="4700" b="1" dirty="0">
                  <a:solidFill>
                    <a:srgbClr val="355D20"/>
                  </a:solidFill>
                  <a:latin typeface="Eras Demi ITC" panose="020B0805030504020804" pitchFamily="34" charset="0"/>
                </a:rPr>
                <a:t>3</a:t>
              </a:r>
            </a:p>
          </p:txBody>
        </p:sp>
      </p:grpSp>
    </p:spTree>
    <p:extLst>
      <p:ext uri="{BB962C8B-B14F-4D97-AF65-F5344CB8AC3E}">
        <p14:creationId xmlns:p14="http://schemas.microsoft.com/office/powerpoint/2010/main" val="392223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208" y="0"/>
            <a:ext cx="12444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94780" y="660566"/>
            <a:ext cx="5976664"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lumMod val="95000"/>
                  </a:prstClr>
                </a:solidFill>
                <a:effectLst/>
                <a:uLnTx/>
                <a:uFillTx/>
                <a:latin typeface="Chalkduster" panose="03050602040202020205" pitchFamily="66" charset="77"/>
                <a:ea typeface="+mn-ea"/>
                <a:cs typeface="Arial" charset="0"/>
              </a:rPr>
              <a:t>Important Question to Start With: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white">
                  <a:lumMod val="95000"/>
                </a:prstClr>
              </a:solidFill>
              <a:effectLst/>
              <a:uLnTx/>
              <a:uFillTx/>
              <a:latin typeface="Chalkduster" panose="03050602040202020205" pitchFamily="66" charset="77"/>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lumMod val="95000"/>
                  </a:prstClr>
                </a:solidFill>
                <a:effectLst/>
                <a:uLnTx/>
                <a:uFillTx/>
                <a:latin typeface="Chalkduster" panose="03050602040202020205" pitchFamily="66" charset="77"/>
                <a:ea typeface="+mn-ea"/>
                <a:cs typeface="Arial" charset="0"/>
              </a:rPr>
              <a:t>WHAT DO </a:t>
            </a:r>
            <a:r>
              <a:rPr kumimoji="0" lang="en-US" sz="4000" b="1" i="0" u="none" strike="noStrike" kern="1200" cap="none" spc="0" normalizeH="0" baseline="0" noProof="0" dirty="0">
                <a:ln>
                  <a:noFill/>
                </a:ln>
                <a:solidFill>
                  <a:srgbClr val="FFC000">
                    <a:lumMod val="60000"/>
                    <a:lumOff val="40000"/>
                  </a:srgbClr>
                </a:solidFill>
                <a:effectLst/>
                <a:uLnTx/>
                <a:uFillTx/>
                <a:latin typeface="Chalkduster" panose="03050602040202020205" pitchFamily="66" charset="77"/>
                <a:ea typeface="+mn-ea"/>
                <a:cs typeface="Arial" charset="0"/>
              </a:rPr>
              <a:t>YOU</a:t>
            </a:r>
            <a:r>
              <a:rPr kumimoji="0" lang="en-US" sz="4000" b="1" i="0" u="none" strike="noStrike" kern="1200" cap="none" spc="0" normalizeH="0" baseline="0" noProof="0" dirty="0">
                <a:ln>
                  <a:noFill/>
                </a:ln>
                <a:solidFill>
                  <a:prstClr val="white">
                    <a:lumMod val="95000"/>
                  </a:prstClr>
                </a:solidFill>
                <a:effectLst/>
                <a:uLnTx/>
                <a:uFillTx/>
                <a:latin typeface="Chalkduster" panose="03050602040202020205" pitchFamily="66" charset="77"/>
                <a:ea typeface="+mn-ea"/>
                <a:cs typeface="Arial" charset="0"/>
              </a:rPr>
              <a:t> WANT TO GET OUT OF THE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lumMod val="95000"/>
                </a:prstClr>
              </a:solidFill>
              <a:effectLst/>
              <a:uLnTx/>
              <a:uFillTx/>
              <a:latin typeface="Chalkduster" panose="03050602040202020205" pitchFamily="66" charset="77"/>
              <a:ea typeface="+mn-ea"/>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all" spc="0" normalizeH="0" baseline="0" noProof="0" dirty="0">
                <a:ln>
                  <a:noFill/>
                </a:ln>
                <a:solidFill>
                  <a:prstClr val="white">
                    <a:lumMod val="95000"/>
                  </a:prstClr>
                </a:solidFill>
                <a:effectLst/>
                <a:uLnTx/>
                <a:uFillTx/>
                <a:latin typeface="Chalkduster" panose="03050602040202020205" pitchFamily="66" charset="77"/>
                <a:ea typeface="+mn-ea"/>
                <a:cs typeface="Arial" charset="0"/>
              </a:rPr>
              <a:t>What’s most important?</a:t>
            </a:r>
          </a:p>
        </p:txBody>
      </p:sp>
      <p:pic>
        <p:nvPicPr>
          <p:cNvPr id="18" name="Picture 17" descr="OUTCOMES.jpg"/>
          <p:cNvPicPr>
            <a:picLocks noChangeAspect="1"/>
          </p:cNvPicPr>
          <p:nvPr/>
        </p:nvPicPr>
        <p:blipFill>
          <a:blip r:embed="rId4" cstate="print"/>
          <a:srcRect b="10720"/>
          <a:stretch>
            <a:fillRect/>
          </a:stretch>
        </p:blipFill>
        <p:spPr>
          <a:xfrm rot="1171061">
            <a:off x="6477825" y="2571989"/>
            <a:ext cx="4706206" cy="3095134"/>
          </a:xfrm>
          <a:prstGeom prst="rect">
            <a:avLst/>
          </a:prstGeom>
        </p:spPr>
      </p:pic>
    </p:spTree>
    <p:extLst>
      <p:ext uri="{BB962C8B-B14F-4D97-AF65-F5344CB8AC3E}">
        <p14:creationId xmlns:p14="http://schemas.microsoft.com/office/powerpoint/2010/main" val="26940434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Content Placeholder 4">
            <a:extLst>
              <a:ext uri="{FF2B5EF4-FFF2-40B4-BE49-F238E27FC236}">
                <a16:creationId xmlns:a16="http://schemas.microsoft.com/office/drawing/2014/main" id="{576736A4-CB86-2A42-812E-388D0381068A}"/>
              </a:ext>
            </a:extLst>
          </p:cNvPr>
          <p:cNvPicPr>
            <a:picLocks noGrp="1" noChangeAspect="1"/>
          </p:cNvPicPr>
          <p:nvPr>
            <p:ph idx="1"/>
          </p:nvPr>
        </p:nvPicPr>
        <p:blipFill rotWithShape="1">
          <a:blip r:embed="rId3"/>
          <a:srcRect t="6853" b="18148"/>
          <a:stretch/>
        </p:blipFill>
        <p:spPr>
          <a:xfrm>
            <a:off x="20" y="10"/>
            <a:ext cx="12191980" cy="6857990"/>
          </a:xfrm>
          <a:prstGeom prst="rect">
            <a:avLst/>
          </a:prstGeom>
        </p:spPr>
      </p:pic>
      <p:sp>
        <p:nvSpPr>
          <p:cNvPr id="11" name="Title 10">
            <a:extLst>
              <a:ext uri="{FF2B5EF4-FFF2-40B4-BE49-F238E27FC236}">
                <a16:creationId xmlns:a16="http://schemas.microsoft.com/office/drawing/2014/main" id="{0FB1F05E-3D54-A944-B56A-2ED95838766E}"/>
              </a:ext>
            </a:extLst>
          </p:cNvPr>
          <p:cNvSpPr>
            <a:spLocks noGrp="1"/>
          </p:cNvSpPr>
          <p:nvPr>
            <p:ph type="title"/>
          </p:nvPr>
        </p:nvSpPr>
        <p:spPr>
          <a:xfrm>
            <a:off x="3653054" y="3831941"/>
            <a:ext cx="4885891" cy="1325563"/>
          </a:xfrm>
        </p:spPr>
        <p:txBody>
          <a:bodyPr>
            <a:noAutofit/>
          </a:bodyPr>
          <a:lstStyle/>
          <a:p>
            <a:r>
              <a:rPr lang="en-US" sz="4800" b="1" dirty="0"/>
              <a:t>Start with clearly defining your goals</a:t>
            </a:r>
          </a:p>
        </p:txBody>
      </p:sp>
    </p:spTree>
    <p:extLst>
      <p:ext uri="{BB962C8B-B14F-4D97-AF65-F5344CB8AC3E}">
        <p14:creationId xmlns:p14="http://schemas.microsoft.com/office/powerpoint/2010/main" val="279934492"/>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47595" y="335845"/>
            <a:ext cx="3311886" cy="61863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50000"/>
                  </a:srgbClr>
                </a:solidFill>
                <a:effectLst/>
                <a:uLnTx/>
                <a:uFillTx/>
                <a:latin typeface="Arial" charset="0"/>
                <a:ea typeface="+mn-ea"/>
                <a:cs typeface="Arial" charset="0"/>
              </a:rPr>
              <a:t>WHAT FUNCTIONS DO YOU WANT THE PROGRAM TO SERVE? WHAT FUNCTIONS SHOULD IT BE ABLE TO TALK TO?</a:t>
            </a:r>
          </a:p>
        </p:txBody>
      </p:sp>
      <p:pic>
        <p:nvPicPr>
          <p:cNvPr id="10243"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71499" y="-571499"/>
            <a:ext cx="6858003" cy="8001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3"/>
          <p:cNvGrpSpPr/>
          <p:nvPr/>
        </p:nvGrpSpPr>
        <p:grpSpPr>
          <a:xfrm>
            <a:off x="4583832" y="4653136"/>
            <a:ext cx="2304256" cy="1641072"/>
            <a:chOff x="2524596" y="2307432"/>
            <a:chExt cx="2304256" cy="1641072"/>
          </a:xfrm>
        </p:grpSpPr>
        <p:pic>
          <p:nvPicPr>
            <p:cNvPr id="14345" name="Picture 9"/>
            <p:cNvPicPr>
              <a:picLocks noChangeAspect="1" noChangeArrowheads="1"/>
            </p:cNvPicPr>
            <p:nvPr/>
          </p:nvPicPr>
          <p:blipFill>
            <a:blip r:embed="rId4" cstate="print"/>
            <a:stretch>
              <a:fillRect/>
            </a:stretch>
          </p:blipFill>
          <p:spPr bwMode="auto">
            <a:xfrm>
              <a:off x="2533327" y="2387210"/>
              <a:ext cx="2295525" cy="1561294"/>
            </a:xfrm>
            <a:prstGeom prst="rect">
              <a:avLst/>
            </a:prstGeom>
            <a:ln>
              <a:noFill/>
            </a:ln>
            <a:effectLst>
              <a:outerShdw blurRad="190500" algn="tl" rotWithShape="0">
                <a:srgbClr val="000000">
                  <a:alpha val="70000"/>
                </a:srgbClr>
              </a:outerShdw>
            </a:effectLst>
            <a:extLst/>
          </p:spPr>
        </p:pic>
        <p:pic>
          <p:nvPicPr>
            <p:cNvPr id="10247"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8334" y="2347119"/>
              <a:ext cx="311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8"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24596" y="2307432"/>
              <a:ext cx="39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0"/>
          <p:cNvGrpSpPr/>
          <p:nvPr/>
        </p:nvGrpSpPr>
        <p:grpSpPr>
          <a:xfrm>
            <a:off x="795414" y="518377"/>
            <a:ext cx="3033636" cy="2973770"/>
            <a:chOff x="1331640" y="2028675"/>
            <a:chExt cx="2851079" cy="2840484"/>
          </a:xfrm>
        </p:grpSpPr>
        <p:pic>
          <p:nvPicPr>
            <p:cNvPr id="14344" name="Picture 8"/>
            <p:cNvPicPr>
              <a:picLocks noChangeAspect="1" noChangeArrowheads="1"/>
            </p:cNvPicPr>
            <p:nvPr/>
          </p:nvPicPr>
          <p:blipFill>
            <a:blip r:embed="rId7" cstate="print"/>
            <a:stretch>
              <a:fillRect/>
            </a:stretch>
          </p:blipFill>
          <p:spPr bwMode="auto">
            <a:xfrm>
              <a:off x="1331640" y="2060848"/>
              <a:ext cx="2851079" cy="2808311"/>
            </a:xfrm>
            <a:prstGeom prst="rect">
              <a:avLst/>
            </a:prstGeom>
            <a:ln>
              <a:noFill/>
            </a:ln>
            <a:effectLst>
              <a:outerShdw blurRad="190500" algn="tl" rotWithShape="0">
                <a:srgbClr val="000000">
                  <a:alpha val="70000"/>
                </a:srgbClr>
              </a:outerShdw>
            </a:effectLst>
            <a:extLst/>
          </p:spPr>
        </p:pic>
        <p:pic>
          <p:nvPicPr>
            <p:cNvPr id="10249" name="Picture 1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31640" y="2028675"/>
              <a:ext cx="396875"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Picture 1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90229" y="2057621"/>
              <a:ext cx="317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5" descr="777604_fire_hydrant"/>
          <p:cNvPicPr>
            <a:picLocks noChangeAspect="1" noChangeArrowheads="1"/>
          </p:cNvPicPr>
          <p:nvPr/>
        </p:nvPicPr>
        <p:blipFill>
          <a:blip r:embed="rId10" cstate="print"/>
          <a:stretch>
            <a:fillRect/>
          </a:stretch>
        </p:blipFill>
        <p:spPr bwMode="auto">
          <a:xfrm>
            <a:off x="717977" y="4613754"/>
            <a:ext cx="3484902" cy="1167440"/>
          </a:xfrm>
          <a:prstGeom prst="rect">
            <a:avLst/>
          </a:prstGeom>
          <a:noFill/>
          <a:ln w="9525">
            <a:noFill/>
            <a:miter lim="800000"/>
            <a:headEnd/>
            <a:tailEnd/>
          </a:ln>
        </p:spPr>
      </p:pic>
      <p:pic>
        <p:nvPicPr>
          <p:cNvPr id="16" name="Picture 1026"/>
          <p:cNvPicPr>
            <a:picLocks noChangeAspect="1" noChangeArrowheads="1"/>
          </p:cNvPicPr>
          <p:nvPr/>
        </p:nvPicPr>
        <p:blipFill>
          <a:blip r:embed="rId11" cstate="print"/>
          <a:stretch>
            <a:fillRect/>
          </a:stretch>
        </p:blipFill>
        <p:spPr bwMode="auto">
          <a:xfrm>
            <a:off x="4544144" y="2672236"/>
            <a:ext cx="2295525" cy="1527567"/>
          </a:xfrm>
          <a:prstGeom prst="rect">
            <a:avLst/>
          </a:prstGeom>
          <a:noFill/>
          <a:ln w="9525">
            <a:noFill/>
            <a:miter lim="800000"/>
            <a:headEnd/>
            <a:tailEnd/>
          </a:ln>
        </p:spPr>
      </p:pic>
      <p:pic>
        <p:nvPicPr>
          <p:cNvPr id="17" name="Picture 2" descr="water_tower_new"/>
          <p:cNvPicPr>
            <a:picLocks noChangeAspect="1" noChangeArrowheads="1"/>
          </p:cNvPicPr>
          <p:nvPr/>
        </p:nvPicPr>
        <p:blipFill>
          <a:blip r:embed="rId12" cstate="print"/>
          <a:stretch>
            <a:fillRect/>
          </a:stretch>
        </p:blipFill>
        <p:spPr bwMode="auto">
          <a:xfrm>
            <a:off x="4727848" y="620688"/>
            <a:ext cx="2595740" cy="1440160"/>
          </a:xfrm>
          <a:prstGeom prst="rect">
            <a:avLst/>
          </a:prstGeom>
          <a:noFill/>
          <a:ln w="9525">
            <a:noFill/>
            <a:miter lim="800000"/>
            <a:headEnd/>
            <a:tailEnd/>
          </a:ln>
        </p:spPr>
      </p:pic>
      <p:pic>
        <p:nvPicPr>
          <p:cNvPr id="18"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609" y="4494385"/>
            <a:ext cx="39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37319" y="2601419"/>
            <a:ext cx="39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49619" y="2593959"/>
            <a:ext cx="39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3675" y="4534476"/>
            <a:ext cx="39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632" y="562924"/>
            <a:ext cx="39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48057" y="518377"/>
            <a:ext cx="3968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 name="AutoShape 2" descr="Image result for BILLI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6250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 picture containing person, object, clock&#10;&#10;Description automatically generated">
            <a:extLst>
              <a:ext uri="{FF2B5EF4-FFF2-40B4-BE49-F238E27FC236}">
                <a16:creationId xmlns:a16="http://schemas.microsoft.com/office/drawing/2014/main" id="{0FB36A22-47F6-F34C-A579-13FA9E648507}"/>
              </a:ext>
            </a:extLst>
          </p:cNvPr>
          <p:cNvPicPr>
            <a:picLocks noChangeAspect="1"/>
          </p:cNvPicPr>
          <p:nvPr/>
        </p:nvPicPr>
        <p:blipFill rotWithShape="1">
          <a:blip r:embed="rId3">
            <a:extLst/>
          </a:blip>
          <a:srcRect t="9091" r="27273"/>
          <a:stretch/>
        </p:blipFill>
        <p:spPr>
          <a:xfrm>
            <a:off x="20" y="10"/>
            <a:ext cx="12191980" cy="6857990"/>
          </a:xfrm>
          <a:prstGeom prst="rect">
            <a:avLst/>
          </a:prstGeom>
        </p:spPr>
      </p:pic>
      <p:sp>
        <p:nvSpPr>
          <p:cNvPr id="23" name="Rectangle 1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BFAE2D0-B7B8-BD42-9F4D-107C80C0E5BC}"/>
              </a:ext>
            </a:extLst>
          </p:cNvPr>
          <p:cNvSpPr>
            <a:spLocks noGrp="1"/>
          </p:cNvSpPr>
          <p:nvPr>
            <p:ph type="title"/>
          </p:nvPr>
        </p:nvSpPr>
        <p:spPr>
          <a:xfrm>
            <a:off x="1002330" y="126595"/>
            <a:ext cx="6619811" cy="1344975"/>
          </a:xfrm>
        </p:spPr>
        <p:txBody>
          <a:bodyPr>
            <a:normAutofit/>
          </a:bodyPr>
          <a:lstStyle/>
          <a:p>
            <a:r>
              <a:rPr lang="en-US" sz="3600" b="1" u="sng" dirty="0"/>
              <a:t>Distinguish Between Must Haves and Nice to Haves </a:t>
            </a:r>
          </a:p>
        </p:txBody>
      </p:sp>
      <p:sp>
        <p:nvSpPr>
          <p:cNvPr id="10" name="Content Placeholder 9">
            <a:extLst>
              <a:ext uri="{FF2B5EF4-FFF2-40B4-BE49-F238E27FC236}">
                <a16:creationId xmlns:a16="http://schemas.microsoft.com/office/drawing/2014/main" id="{FCDB172C-4E20-4916-8976-3FAE3FD96F03}"/>
              </a:ext>
            </a:extLst>
          </p:cNvPr>
          <p:cNvSpPr>
            <a:spLocks noGrp="1"/>
          </p:cNvSpPr>
          <p:nvPr>
            <p:ph idx="1"/>
          </p:nvPr>
        </p:nvSpPr>
        <p:spPr>
          <a:xfrm>
            <a:off x="577694" y="1666151"/>
            <a:ext cx="3358076" cy="4141695"/>
          </a:xfrm>
        </p:spPr>
        <p:txBody>
          <a:bodyPr>
            <a:noAutofit/>
          </a:bodyPr>
          <a:lstStyle/>
          <a:p>
            <a:pPr marL="0" lvl="0" indent="0">
              <a:buNone/>
            </a:pPr>
            <a:r>
              <a:rPr lang="en-US" sz="2000" b="1" u="sng" dirty="0"/>
              <a:t>Essential (Must Haves):</a:t>
            </a:r>
          </a:p>
          <a:p>
            <a:pPr lvl="0"/>
            <a:r>
              <a:rPr lang="en-US" sz="2000" dirty="0"/>
              <a:t>Asset Management Tracking</a:t>
            </a:r>
          </a:p>
          <a:p>
            <a:pPr lvl="1"/>
            <a:r>
              <a:rPr lang="en-US" sz="2000" dirty="0"/>
              <a:t>Asset Inventory</a:t>
            </a:r>
          </a:p>
          <a:p>
            <a:pPr lvl="1"/>
            <a:r>
              <a:rPr lang="en-US" sz="2000" dirty="0"/>
              <a:t>Cost Data</a:t>
            </a:r>
          </a:p>
          <a:p>
            <a:pPr lvl="1"/>
            <a:r>
              <a:rPr lang="en-US" sz="2000" dirty="0"/>
              <a:t>Maintenance Records</a:t>
            </a:r>
          </a:p>
          <a:p>
            <a:pPr lvl="0"/>
            <a:r>
              <a:rPr lang="en-US" sz="2000" dirty="0"/>
              <a:t>Generates Work Orders </a:t>
            </a:r>
          </a:p>
          <a:p>
            <a:pPr lvl="0"/>
            <a:r>
              <a:rPr lang="en-US" sz="2000" dirty="0"/>
              <a:t>Spare parts inventory tracking</a:t>
            </a:r>
          </a:p>
          <a:p>
            <a:pPr lvl="0"/>
            <a:r>
              <a:rPr lang="en-US" sz="2000" dirty="0"/>
              <a:t>Communicates with tablets or smart phones for in-field updating and accessing (mobile option)</a:t>
            </a:r>
          </a:p>
          <a:p>
            <a:pPr marL="0" indent="0">
              <a:buNone/>
            </a:pPr>
            <a:endParaRPr lang="en-US" sz="2000" b="1" dirty="0"/>
          </a:p>
        </p:txBody>
      </p:sp>
      <p:sp>
        <p:nvSpPr>
          <p:cNvPr id="18" name="Content Placeholder 9">
            <a:extLst>
              <a:ext uri="{FF2B5EF4-FFF2-40B4-BE49-F238E27FC236}">
                <a16:creationId xmlns:a16="http://schemas.microsoft.com/office/drawing/2014/main" id="{C497053F-D78D-A94F-B576-5F45BE18BBE5}"/>
              </a:ext>
            </a:extLst>
          </p:cNvPr>
          <p:cNvSpPr txBox="1">
            <a:spLocks/>
          </p:cNvSpPr>
          <p:nvPr/>
        </p:nvSpPr>
        <p:spPr>
          <a:xfrm>
            <a:off x="4265813" y="1638427"/>
            <a:ext cx="2938800" cy="37730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prstClr val="black"/>
                </a:solidFill>
                <a:effectLst/>
                <a:uLnTx/>
                <a:uFillTx/>
                <a:latin typeface="Calibri" panose="020F0502020204030204"/>
                <a:ea typeface="+mn-ea"/>
                <a:cs typeface="+mn-cs"/>
              </a:rPr>
              <a:t>Optional (Nice to Have):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Clean user interface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Easy to use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Connects horizontal assets (GIS based inventory) and vertical assets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Communication with (future)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SCADA</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systems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close up of a sign&#10;&#10;Description automatically generated">
            <a:extLst>
              <a:ext uri="{FF2B5EF4-FFF2-40B4-BE49-F238E27FC236}">
                <a16:creationId xmlns:a16="http://schemas.microsoft.com/office/drawing/2014/main" id="{3F0AD660-B855-214E-98D3-B199BF63101B}"/>
              </a:ext>
            </a:extLst>
          </p:cNvPr>
          <p:cNvPicPr>
            <a:picLocks noChangeAspect="1"/>
          </p:cNvPicPr>
          <p:nvPr/>
        </p:nvPicPr>
        <p:blipFill>
          <a:blip r:embed="rId4"/>
          <a:stretch>
            <a:fillRect/>
          </a:stretch>
        </p:blipFill>
        <p:spPr>
          <a:xfrm>
            <a:off x="7204613" y="3257550"/>
            <a:ext cx="4952091" cy="3473855"/>
          </a:xfrm>
          <a:prstGeom prst="rect">
            <a:avLst/>
          </a:prstGeom>
        </p:spPr>
      </p:pic>
      <p:pic>
        <p:nvPicPr>
          <p:cNvPr id="6" name="Picture 5" descr="A close up of a sign&#10;&#10;Description automatically generated">
            <a:extLst>
              <a:ext uri="{FF2B5EF4-FFF2-40B4-BE49-F238E27FC236}">
                <a16:creationId xmlns:a16="http://schemas.microsoft.com/office/drawing/2014/main" id="{012E88C3-1F04-884E-8374-C6E991D02C09}"/>
              </a:ext>
            </a:extLst>
          </p:cNvPr>
          <p:cNvPicPr>
            <a:picLocks noChangeAspect="1"/>
          </p:cNvPicPr>
          <p:nvPr/>
        </p:nvPicPr>
        <p:blipFill>
          <a:blip r:embed="rId5"/>
          <a:stretch>
            <a:fillRect/>
          </a:stretch>
        </p:blipFill>
        <p:spPr>
          <a:xfrm>
            <a:off x="8162383" y="168280"/>
            <a:ext cx="3721100" cy="2921000"/>
          </a:xfrm>
          <a:prstGeom prst="rect">
            <a:avLst/>
          </a:prstGeom>
        </p:spPr>
      </p:pic>
    </p:spTree>
    <p:extLst>
      <p:ext uri="{BB962C8B-B14F-4D97-AF65-F5344CB8AC3E}">
        <p14:creationId xmlns:p14="http://schemas.microsoft.com/office/powerpoint/2010/main" val="18073633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CD6788F9-7B56-46AB-83D3-1AC6FCF3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314"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6" name="Picture 75">
            <a:extLst>
              <a:ext uri="{FF2B5EF4-FFF2-40B4-BE49-F238E27FC236}">
                <a16:creationId xmlns:a16="http://schemas.microsoft.com/office/drawing/2014/main" id="{EA920C19-C83A-442E-8FA2-3AD22A7B95C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4" name="TextBox 3"/>
          <p:cNvSpPr txBox="1"/>
          <p:nvPr/>
        </p:nvSpPr>
        <p:spPr>
          <a:xfrm>
            <a:off x="804996" y="5059192"/>
            <a:ext cx="6442623" cy="1155034"/>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Light" panose="020F0302020204030204"/>
                <a:ea typeface="+mn-ea"/>
                <a:cs typeface="+mn-cs"/>
              </a:rPr>
              <a:t>HOW MUCH FIELD INFORMATION AND/OR FIELD DEVICES DO YOU WANT TO INCLUDE?</a:t>
            </a:r>
          </a:p>
        </p:txBody>
      </p:sp>
      <p:sp>
        <p:nvSpPr>
          <p:cNvPr id="78" name="Freeform 72">
            <a:extLst>
              <a:ext uri="{FF2B5EF4-FFF2-40B4-BE49-F238E27FC236}">
                <a16:creationId xmlns:a16="http://schemas.microsoft.com/office/drawing/2014/main" id="{41A04820-C326-4300-90B5-5BD134F546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3131115" cy="3406036"/>
          </a:xfrm>
          <a:custGeom>
            <a:avLst/>
            <a:gdLst>
              <a:gd name="connsiteX0" fmla="*/ 0 w 3131115"/>
              <a:gd name="connsiteY0" fmla="*/ 0 h 3406036"/>
              <a:gd name="connsiteX1" fmla="*/ 2726532 w 3131115"/>
              <a:gd name="connsiteY1" fmla="*/ 0 h 3406036"/>
              <a:gd name="connsiteX2" fmla="*/ 2763423 w 3131115"/>
              <a:gd name="connsiteY2" fmla="*/ 49334 h 3406036"/>
              <a:gd name="connsiteX3" fmla="*/ 3131115 w 3131115"/>
              <a:gd name="connsiteY3" fmla="*/ 1253075 h 3406036"/>
              <a:gd name="connsiteX4" fmla="*/ 978154 w 3131115"/>
              <a:gd name="connsiteY4" fmla="*/ 3406036 h 3406036"/>
              <a:gd name="connsiteX5" fmla="*/ 140125 w 3131115"/>
              <a:gd name="connsiteY5" fmla="*/ 3236846 h 3406036"/>
              <a:gd name="connsiteX6" fmla="*/ 0 w 3131115"/>
              <a:gd name="connsiteY6" fmla="*/ 3169345 h 340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1115" h="3406036">
                <a:moveTo>
                  <a:pt x="0" y="0"/>
                </a:moveTo>
                <a:lnTo>
                  <a:pt x="2726532" y="0"/>
                </a:lnTo>
                <a:lnTo>
                  <a:pt x="2763423" y="49334"/>
                </a:lnTo>
                <a:cubicBezTo>
                  <a:pt x="2995565" y="392949"/>
                  <a:pt x="3131115" y="807182"/>
                  <a:pt x="3131115" y="1253075"/>
                </a:cubicBezTo>
                <a:cubicBezTo>
                  <a:pt x="3131115" y="2442123"/>
                  <a:pt x="2167202" y="3406036"/>
                  <a:pt x="978154" y="3406036"/>
                </a:cubicBezTo>
                <a:cubicBezTo>
                  <a:pt x="680892" y="3406036"/>
                  <a:pt x="397701" y="3345792"/>
                  <a:pt x="140125" y="3236846"/>
                </a:cubicBezTo>
                <a:lnTo>
                  <a:pt x="0" y="3169345"/>
                </a:ln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2" descr="Bosque Farms Map"/>
          <p:cNvPicPr>
            <a:picLocks noChangeAspect="1" noChangeArrowheads="1"/>
          </p:cNvPicPr>
          <p:nvPr/>
        </p:nvPicPr>
        <p:blipFill rotWithShape="1">
          <a:blip r:embed="rId4" cstate="print">
            <a:alphaModFix/>
            <a:extLst/>
          </a:blip>
          <a:srcRect t="1121" r="-3" b="17624"/>
          <a:stretch/>
        </p:blipFill>
        <p:spPr bwMode="auto">
          <a:xfrm>
            <a:off x="20" y="2"/>
            <a:ext cx="3001858" cy="3285009"/>
          </a:xfrm>
          <a:custGeom>
            <a:avLst/>
            <a:gdLst>
              <a:gd name="connsiteX0" fmla="*/ 0 w 3001878"/>
              <a:gd name="connsiteY0" fmla="*/ 0 h 3285009"/>
              <a:gd name="connsiteX1" fmla="*/ 2567363 w 3001878"/>
              <a:gd name="connsiteY1" fmla="*/ 0 h 3285009"/>
              <a:gd name="connsiteX2" fmla="*/ 2654855 w 3001878"/>
              <a:gd name="connsiteY2" fmla="*/ 117001 h 3285009"/>
              <a:gd name="connsiteX3" fmla="*/ 3001878 w 3001878"/>
              <a:gd name="connsiteY3" fmla="*/ 1253075 h 3285009"/>
              <a:gd name="connsiteX4" fmla="*/ 969943 w 3001878"/>
              <a:gd name="connsiteY4" fmla="*/ 3285009 h 3285009"/>
              <a:gd name="connsiteX5" fmla="*/ 1403 w 3001878"/>
              <a:gd name="connsiteY5" fmla="*/ 3039766 h 3285009"/>
              <a:gd name="connsiteX6" fmla="*/ 0 w 3001878"/>
              <a:gd name="connsiteY6" fmla="*/ 3038914 h 32850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1878" h="3285009">
                <a:moveTo>
                  <a:pt x="0" y="0"/>
                </a:moveTo>
                <a:lnTo>
                  <a:pt x="2567363" y="0"/>
                </a:lnTo>
                <a:lnTo>
                  <a:pt x="2654855" y="117001"/>
                </a:lnTo>
                <a:cubicBezTo>
                  <a:pt x="2873947" y="441300"/>
                  <a:pt x="3001878" y="832248"/>
                  <a:pt x="3001878" y="1253075"/>
                </a:cubicBezTo>
                <a:cubicBezTo>
                  <a:pt x="3001878" y="2375281"/>
                  <a:pt x="2092150" y="3285009"/>
                  <a:pt x="969943" y="3285009"/>
                </a:cubicBezTo>
                <a:cubicBezTo>
                  <a:pt x="619254" y="3285009"/>
                  <a:pt x="289314" y="3196169"/>
                  <a:pt x="1403" y="3039766"/>
                </a:cubicBezTo>
                <a:lnTo>
                  <a:pt x="0" y="3038914"/>
                </a:lnTo>
                <a:close/>
              </a:path>
            </a:pathLst>
          </a:custGeom>
          <a:noFill/>
          <a:effectLst>
            <a:softEdge rad="0"/>
          </a:effectLst>
        </p:spPr>
      </p:pic>
      <p:sp>
        <p:nvSpPr>
          <p:cNvPr id="80" name="Oval 79">
            <a:extLst>
              <a:ext uri="{FF2B5EF4-FFF2-40B4-BE49-F238E27FC236}">
                <a16:creationId xmlns:a16="http://schemas.microsoft.com/office/drawing/2014/main" id="{0DEFC014-FFA5-4205-8F77-FA7CD0954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36355" y="460823"/>
            <a:ext cx="3245896" cy="3245896"/>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descr="money.jpg"/>
          <p:cNvPicPr>
            <a:picLocks noChangeAspect="1"/>
          </p:cNvPicPr>
          <p:nvPr/>
        </p:nvPicPr>
        <p:blipFill rotWithShape="1">
          <a:blip r:embed="rId5" cstate="print">
            <a:alphaModFix/>
            <a:extLst/>
          </a:blip>
          <a:srcRect r="2" b="2"/>
          <a:stretch/>
        </p:blipFill>
        <p:spPr>
          <a:xfrm>
            <a:off x="3871319" y="590131"/>
            <a:ext cx="2987276" cy="298727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82" name="Freeform 68">
            <a:extLst>
              <a:ext uri="{FF2B5EF4-FFF2-40B4-BE49-F238E27FC236}">
                <a16:creationId xmlns:a16="http://schemas.microsoft.com/office/drawing/2014/main" id="{4420FB57-1484-4DE9-B68A-2F3C9738CB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12910" y="2"/>
            <a:ext cx="3614334" cy="2178813"/>
          </a:xfrm>
          <a:custGeom>
            <a:avLst/>
            <a:gdLst>
              <a:gd name="connsiteX0" fmla="*/ 38628 w 3614334"/>
              <a:gd name="connsiteY0" fmla="*/ 0 h 2178813"/>
              <a:gd name="connsiteX1" fmla="*/ 3575706 w 3614334"/>
              <a:gd name="connsiteY1" fmla="*/ 0 h 2178813"/>
              <a:gd name="connsiteX2" fmla="*/ 3577619 w 3614334"/>
              <a:gd name="connsiteY2" fmla="*/ 7439 h 2178813"/>
              <a:gd name="connsiteX3" fmla="*/ 3614334 w 3614334"/>
              <a:gd name="connsiteY3" fmla="*/ 371646 h 2178813"/>
              <a:gd name="connsiteX4" fmla="*/ 1807167 w 3614334"/>
              <a:gd name="connsiteY4" fmla="*/ 2178813 h 2178813"/>
              <a:gd name="connsiteX5" fmla="*/ 0 w 3614334"/>
              <a:gd name="connsiteY5" fmla="*/ 371646 h 2178813"/>
              <a:gd name="connsiteX6" fmla="*/ 36715 w 3614334"/>
              <a:gd name="connsiteY6" fmla="*/ 7439 h 2178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4334" h="2178813">
                <a:moveTo>
                  <a:pt x="38628" y="0"/>
                </a:moveTo>
                <a:lnTo>
                  <a:pt x="3575706" y="0"/>
                </a:lnTo>
                <a:lnTo>
                  <a:pt x="3577619" y="7439"/>
                </a:lnTo>
                <a:cubicBezTo>
                  <a:pt x="3601692" y="125081"/>
                  <a:pt x="3614334" y="246887"/>
                  <a:pt x="3614334" y="371646"/>
                </a:cubicBezTo>
                <a:cubicBezTo>
                  <a:pt x="3614334" y="1369717"/>
                  <a:pt x="2805238" y="2178813"/>
                  <a:pt x="1807167" y="2178813"/>
                </a:cubicBezTo>
                <a:cubicBezTo>
                  <a:pt x="809096" y="2178813"/>
                  <a:pt x="0" y="1369717"/>
                  <a:pt x="0" y="371646"/>
                </a:cubicBezTo>
                <a:cubicBezTo>
                  <a:pt x="0" y="246887"/>
                  <a:pt x="12642" y="125081"/>
                  <a:pt x="36715" y="7439"/>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7" name="Picture 9"/>
          <p:cNvPicPr>
            <a:picLocks noChangeAspect="1" noChangeArrowheads="1"/>
          </p:cNvPicPr>
          <p:nvPr/>
        </p:nvPicPr>
        <p:blipFill>
          <a:blip r:embed="rId6"/>
          <a:stretch>
            <a:fillRect/>
          </a:stretch>
        </p:blipFill>
        <p:spPr bwMode="auto">
          <a:xfrm>
            <a:off x="7247620" y="120186"/>
            <a:ext cx="3344914" cy="1883062"/>
          </a:xfrm>
          <a:custGeom>
            <a:avLst/>
            <a:gdLst>
              <a:gd name="connsiteX0" fmla="*/ 42872 w 3344914"/>
              <a:gd name="connsiteY0" fmla="*/ 0 h 2044103"/>
              <a:gd name="connsiteX1" fmla="*/ 3302042 w 3344914"/>
              <a:gd name="connsiteY1" fmla="*/ 0 h 2044103"/>
              <a:gd name="connsiteX2" fmla="*/ 3310936 w 3344914"/>
              <a:gd name="connsiteY2" fmla="*/ 34588 h 2044103"/>
              <a:gd name="connsiteX3" fmla="*/ 3344914 w 3344914"/>
              <a:gd name="connsiteY3" fmla="*/ 371646 h 2044103"/>
              <a:gd name="connsiteX4" fmla="*/ 1672457 w 3344914"/>
              <a:gd name="connsiteY4" fmla="*/ 2044103 h 2044103"/>
              <a:gd name="connsiteX5" fmla="*/ 0 w 3344914"/>
              <a:gd name="connsiteY5" fmla="*/ 371646 h 2044103"/>
              <a:gd name="connsiteX6" fmla="*/ 33979 w 3344914"/>
              <a:gd name="connsiteY6" fmla="*/ 34588 h 2044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44914" h="2044103">
                <a:moveTo>
                  <a:pt x="42872" y="0"/>
                </a:moveTo>
                <a:lnTo>
                  <a:pt x="3302042" y="0"/>
                </a:lnTo>
                <a:lnTo>
                  <a:pt x="3310936" y="34588"/>
                </a:lnTo>
                <a:cubicBezTo>
                  <a:pt x="3333214" y="143461"/>
                  <a:pt x="3344914" y="256187"/>
                  <a:pt x="3344914" y="371646"/>
                </a:cubicBezTo>
                <a:cubicBezTo>
                  <a:pt x="3344914" y="1295319"/>
                  <a:pt x="2596130" y="2044103"/>
                  <a:pt x="1672457" y="2044103"/>
                </a:cubicBezTo>
                <a:cubicBezTo>
                  <a:pt x="748785" y="2044103"/>
                  <a:pt x="0" y="1295319"/>
                  <a:pt x="0" y="371646"/>
                </a:cubicBezTo>
                <a:cubicBezTo>
                  <a:pt x="0" y="256187"/>
                  <a:pt x="11700" y="143461"/>
                  <a:pt x="33979" y="34588"/>
                </a:cubicBezTo>
                <a:close/>
              </a:path>
            </a:pathLst>
          </a:custGeom>
          <a:noFill/>
          <a:effectLst>
            <a:softEdge rad="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Freeform 64">
            <a:extLst>
              <a:ext uri="{FF2B5EF4-FFF2-40B4-BE49-F238E27FC236}">
                <a16:creationId xmlns:a16="http://schemas.microsoft.com/office/drawing/2014/main" id="{9641EB8E-6586-4EF4-9AAB-4199379B9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4008" y="2433009"/>
            <a:ext cx="3807993" cy="4434467"/>
          </a:xfrm>
          <a:custGeom>
            <a:avLst/>
            <a:gdLst>
              <a:gd name="connsiteX0" fmla="*/ 2890837 w 3807993"/>
              <a:gd name="connsiteY0" fmla="*/ 0 h 4434467"/>
              <a:gd name="connsiteX1" fmla="*/ 3750483 w 3807993"/>
              <a:gd name="connsiteY1" fmla="*/ 129967 h 4434467"/>
              <a:gd name="connsiteX2" fmla="*/ 3807993 w 3807993"/>
              <a:gd name="connsiteY2" fmla="*/ 151015 h 4434467"/>
              <a:gd name="connsiteX3" fmla="*/ 3807993 w 3807993"/>
              <a:gd name="connsiteY3" fmla="*/ 4434467 h 4434467"/>
              <a:gd name="connsiteX4" fmla="*/ 449566 w 3807993"/>
              <a:gd name="connsiteY4" fmla="*/ 4434467 h 4434467"/>
              <a:gd name="connsiteX5" fmla="*/ 348908 w 3807993"/>
              <a:gd name="connsiteY5" fmla="*/ 4268781 h 4434467"/>
              <a:gd name="connsiteX6" fmla="*/ 0 w 3807993"/>
              <a:gd name="connsiteY6" fmla="*/ 2890836 h 4434467"/>
              <a:gd name="connsiteX7" fmla="*/ 2890837 w 3807993"/>
              <a:gd name="connsiteY7" fmla="*/ 0 h 4434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7993" h="4434467">
                <a:moveTo>
                  <a:pt x="2890837" y="0"/>
                </a:moveTo>
                <a:cubicBezTo>
                  <a:pt x="3190193" y="0"/>
                  <a:pt x="3478921" y="45502"/>
                  <a:pt x="3750483" y="129967"/>
                </a:cubicBezTo>
                <a:lnTo>
                  <a:pt x="3807993" y="151015"/>
                </a:lnTo>
                <a:lnTo>
                  <a:pt x="3807993" y="4434467"/>
                </a:lnTo>
                <a:lnTo>
                  <a:pt x="449566" y="4434467"/>
                </a:lnTo>
                <a:lnTo>
                  <a:pt x="348908" y="4268781"/>
                </a:lnTo>
                <a:cubicBezTo>
                  <a:pt x="126394" y="3859169"/>
                  <a:pt x="0" y="3389763"/>
                  <a:pt x="0" y="2890836"/>
                </a:cubicBezTo>
                <a:cubicBezTo>
                  <a:pt x="0" y="1294271"/>
                  <a:pt x="1294272" y="0"/>
                  <a:pt x="2890837"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lose up of a cell phone&#10;&#10;Description automatically generated">
            <a:extLst>
              <a:ext uri="{FF2B5EF4-FFF2-40B4-BE49-F238E27FC236}">
                <a16:creationId xmlns:a16="http://schemas.microsoft.com/office/drawing/2014/main" id="{B8472490-F8E7-B84F-A4D0-14919D360884}"/>
              </a:ext>
            </a:extLst>
          </p:cNvPr>
          <p:cNvPicPr>
            <a:picLocks noChangeAspect="1"/>
          </p:cNvPicPr>
          <p:nvPr/>
        </p:nvPicPr>
        <p:blipFill rotWithShape="1">
          <a:blip r:embed="rId7">
            <a:alphaModFix/>
            <a:extLst/>
          </a:blip>
          <a:srcRect l="8861" r="5834"/>
          <a:stretch/>
        </p:blipFill>
        <p:spPr>
          <a:xfrm>
            <a:off x="8552032" y="2518697"/>
            <a:ext cx="3636614" cy="4263089"/>
          </a:xfrm>
          <a:custGeom>
            <a:avLst/>
            <a:gdLst>
              <a:gd name="connsiteX0" fmla="*/ 2719458 w 3636614"/>
              <a:gd name="connsiteY0" fmla="*/ 0 h 4263089"/>
              <a:gd name="connsiteX1" fmla="*/ 3528142 w 3636614"/>
              <a:gd name="connsiteY1" fmla="*/ 122262 h 4263089"/>
              <a:gd name="connsiteX2" fmla="*/ 3636614 w 3636614"/>
              <a:gd name="connsiteY2" fmla="*/ 161963 h 4263089"/>
              <a:gd name="connsiteX3" fmla="*/ 3636614 w 3636614"/>
              <a:gd name="connsiteY3" fmla="*/ 4263089 h 4263089"/>
              <a:gd name="connsiteX4" fmla="*/ 481756 w 3636614"/>
              <a:gd name="connsiteY4" fmla="*/ 4263089 h 4263089"/>
              <a:gd name="connsiteX5" fmla="*/ 464441 w 3636614"/>
              <a:gd name="connsiteY5" fmla="*/ 4239933 h 4263089"/>
              <a:gd name="connsiteX6" fmla="*/ 0 w 3636614"/>
              <a:gd name="connsiteY6" fmla="*/ 2719458 h 4263089"/>
              <a:gd name="connsiteX7" fmla="*/ 2719458 w 3636614"/>
              <a:gd name="connsiteY7" fmla="*/ 0 h 426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6614" h="4263089">
                <a:moveTo>
                  <a:pt x="2719458" y="0"/>
                </a:moveTo>
                <a:cubicBezTo>
                  <a:pt x="3001067" y="0"/>
                  <a:pt x="3272679" y="42805"/>
                  <a:pt x="3528142" y="122262"/>
                </a:cubicBezTo>
                <a:lnTo>
                  <a:pt x="3636614" y="161963"/>
                </a:lnTo>
                <a:lnTo>
                  <a:pt x="3636614" y="4263089"/>
                </a:lnTo>
                <a:lnTo>
                  <a:pt x="481756" y="4263089"/>
                </a:lnTo>
                <a:lnTo>
                  <a:pt x="464441" y="4239933"/>
                </a:lnTo>
                <a:cubicBezTo>
                  <a:pt x="171217" y="3805905"/>
                  <a:pt x="0" y="3282677"/>
                  <a:pt x="0" y="2719458"/>
                </a:cubicBezTo>
                <a:cubicBezTo>
                  <a:pt x="0" y="1217543"/>
                  <a:pt x="1217543" y="0"/>
                  <a:pt x="2719458" y="0"/>
                </a:cubicBezTo>
                <a:close/>
              </a:path>
            </a:pathLst>
          </a:custGeom>
          <a:effectLst>
            <a:softEdge rad="0"/>
          </a:effectLst>
        </p:spPr>
      </p:pic>
    </p:spTree>
    <p:extLst>
      <p:ext uri="{BB962C8B-B14F-4D97-AF65-F5344CB8AC3E}">
        <p14:creationId xmlns:p14="http://schemas.microsoft.com/office/powerpoint/2010/main" val="1095432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TextBox 3"/>
          <p:cNvSpPr txBox="1">
            <a:spLocks noChangeArrowheads="1"/>
          </p:cNvSpPr>
          <p:nvPr/>
        </p:nvSpPr>
        <p:spPr bwMode="auto">
          <a:xfrm>
            <a:off x="1642488" y="130176"/>
            <a:ext cx="87058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rPr>
              <a:t>WHAT CAN YOU AFFORD TO PAY?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srgbClr val="70AD47">
                    <a:lumMod val="50000"/>
                  </a:srgbClr>
                </a:solidFill>
                <a:effectLst/>
                <a:uLnTx/>
                <a:uFillTx/>
                <a:latin typeface="Arial" panose="020B0604020202020204" pitchFamily="34" charset="0"/>
                <a:ea typeface="+mn-ea"/>
                <a:cs typeface="Arial" panose="020B0604020202020204" pitchFamily="34" charset="0"/>
              </a:rPr>
              <a:t>INITIALLY AND EACH YEAR?</a:t>
            </a:r>
          </a:p>
        </p:txBody>
      </p:sp>
      <p:pic>
        <p:nvPicPr>
          <p:cNvPr id="16395" name="Picture 11"/>
          <p:cNvPicPr>
            <a:picLocks noChangeAspect="1" noChangeArrowheads="1"/>
          </p:cNvPicPr>
          <p:nvPr/>
        </p:nvPicPr>
        <p:blipFill>
          <a:blip r:embed="rId3" cstate="print">
            <a:extLst/>
          </a:blip>
          <a:srcRect/>
          <a:stretch>
            <a:fillRect/>
          </a:stretch>
        </p:blipFill>
        <p:spPr bwMode="auto">
          <a:xfrm>
            <a:off x="1524000" y="1330505"/>
            <a:ext cx="9144000" cy="55276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p:spPr>
      </p:pic>
      <p:pic>
        <p:nvPicPr>
          <p:cNvPr id="8" name="Content Placeholder 3"/>
          <p:cNvPicPr>
            <a:picLocks noChangeAspect="1"/>
          </p:cNvPicPr>
          <p:nvPr/>
        </p:nvPicPr>
        <p:blipFill>
          <a:blip r:embed="rId4" cstate="print"/>
          <a:stretch>
            <a:fillRect/>
          </a:stretch>
        </p:blipFill>
        <p:spPr bwMode="auto">
          <a:xfrm>
            <a:off x="4586139" y="2200842"/>
            <a:ext cx="6408712" cy="4264707"/>
          </a:xfrm>
          <a:prstGeom prst="rect">
            <a:avLst/>
          </a:prstGeom>
          <a:noFill/>
          <a:ln>
            <a:noFill/>
          </a:ln>
          <a:effectLst>
            <a:innerShdw blurRad="63500" dist="25400" dir="13320000">
              <a:prstClr val="black">
                <a:alpha val="65000"/>
              </a:prstClr>
            </a:innerShdw>
          </a:effectLst>
          <a:extLst/>
        </p:spPr>
      </p:pic>
      <p:sp>
        <p:nvSpPr>
          <p:cNvPr id="5" name="Content Placeholder 8">
            <a:extLst>
              <a:ext uri="{FF2B5EF4-FFF2-40B4-BE49-F238E27FC236}">
                <a16:creationId xmlns:a16="http://schemas.microsoft.com/office/drawing/2014/main" id="{5A4BE482-D208-A047-B640-9FB31D925E39}"/>
              </a:ext>
            </a:extLst>
          </p:cNvPr>
          <p:cNvSpPr txBox="1">
            <a:spLocks/>
          </p:cNvSpPr>
          <p:nvPr/>
        </p:nvSpPr>
        <p:spPr>
          <a:xfrm>
            <a:off x="286907" y="1755604"/>
            <a:ext cx="3651466" cy="4709945"/>
          </a:xfrm>
          <a:prstGeom prst="rect">
            <a:avLst/>
          </a:prstGeom>
          <a:solidFill>
            <a:schemeClr val="bg1"/>
          </a:solidFill>
          <a:ln w="57150">
            <a:solidFill>
              <a:schemeClr val="accent6">
                <a:lumMod val="50000"/>
              </a:schemeClr>
            </a:solidFill>
          </a:ln>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CMMS can be expensive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Each company has very different pricing schemes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Subscription or license based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For an accurate estimate know the following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gallons per day</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number of connections </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number of users.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70AD47">
                    <a:lumMod val="50000"/>
                  </a:srgbClr>
                </a:solidFill>
                <a:effectLst/>
                <a:uLnTx/>
                <a:uFillTx/>
                <a:latin typeface="Calibri" panose="020F0502020204030204"/>
                <a:ea typeface="+mn-ea"/>
                <a:cs typeface="+mn-cs"/>
              </a:rPr>
              <a:t>May ask for the total number of software users or ask for the number of concurrent users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326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13" y="0"/>
            <a:ext cx="12415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4" descr="https://icorkfloor.com/oscommerce2/catalog/images/Black_Ripple_cork_flooring_cork_til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038" y="384047"/>
            <a:ext cx="11475577" cy="616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7" name="Picture 2"/>
          <p:cNvPicPr>
            <a:picLocks noChangeAspect="1" noChangeArrowheads="1"/>
          </p:cNvPicPr>
          <p:nvPr/>
        </p:nvPicPr>
        <p:blipFill>
          <a:blip r:embed="rId5" cstate="print"/>
          <a:stretch>
            <a:fillRect/>
          </a:stretch>
        </p:blipFill>
        <p:spPr bwMode="auto">
          <a:xfrm>
            <a:off x="7343440" y="3215368"/>
            <a:ext cx="4417888" cy="320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3"/>
          <p:cNvPicPr>
            <a:picLocks noChangeAspect="1" noChangeArrowheads="1"/>
          </p:cNvPicPr>
          <p:nvPr/>
        </p:nvPicPr>
        <p:blipFill>
          <a:blip r:embed="rId6" cstate="print"/>
          <a:stretch>
            <a:fillRect/>
          </a:stretch>
        </p:blipFill>
        <p:spPr bwMode="auto">
          <a:xfrm>
            <a:off x="446064" y="3648907"/>
            <a:ext cx="4668961" cy="2775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3"/>
          <p:cNvSpPr txBox="1">
            <a:spLocks noChangeArrowheads="1"/>
          </p:cNvSpPr>
          <p:nvPr/>
        </p:nvSpPr>
        <p:spPr bwMode="auto">
          <a:xfrm>
            <a:off x="199171" y="384047"/>
            <a:ext cx="601589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white"/>
                </a:solidFill>
                <a:effectLst/>
                <a:uLnTx/>
                <a:uFillTx/>
                <a:latin typeface="Bradley Hand" pitchFamily="2" charset="77"/>
                <a:ea typeface="+mn-ea"/>
                <a:cs typeface="Arial" panose="020B0604020202020204" pitchFamily="34" charset="0"/>
              </a:rPr>
              <a:t>WILL THE PROGRAM HAVE TO BE CUSTOMIZED FOR YOUR FACILITY OR WILL IT WORK RIGHT OUT OF THE BOX? </a:t>
            </a:r>
          </a:p>
        </p:txBody>
      </p:sp>
      <p:sp>
        <p:nvSpPr>
          <p:cNvPr id="7" name="TextBox 3">
            <a:extLst>
              <a:ext uri="{FF2B5EF4-FFF2-40B4-BE49-F238E27FC236}">
                <a16:creationId xmlns:a16="http://schemas.microsoft.com/office/drawing/2014/main" id="{FFB264CB-0FE4-7840-B280-7022CFF13214}"/>
              </a:ext>
            </a:extLst>
          </p:cNvPr>
          <p:cNvSpPr txBox="1">
            <a:spLocks noChangeArrowheads="1"/>
          </p:cNvSpPr>
          <p:nvPr/>
        </p:nvSpPr>
        <p:spPr bwMode="auto">
          <a:xfrm>
            <a:off x="6603540" y="343695"/>
            <a:ext cx="517207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600" b="1" i="0" u="none" strike="noStrike" kern="1200" cap="none" spc="0" normalizeH="0" baseline="0" noProof="0" dirty="0">
                <a:ln>
                  <a:noFill/>
                </a:ln>
                <a:solidFill>
                  <a:prstClr val="white"/>
                </a:solidFill>
                <a:effectLst/>
                <a:uLnTx/>
                <a:uFillTx/>
                <a:latin typeface="Bradley Hand" pitchFamily="2" charset="77"/>
                <a:ea typeface="+mn-ea"/>
                <a:cs typeface="Arial" panose="020B0604020202020204" pitchFamily="34" charset="0"/>
              </a:rPr>
              <a:t>HOW MUCH &amp; WHAT TYPE OF TRAINING WILL BE REQUIRED?  DID YOU BUDGET FOR IT?</a:t>
            </a:r>
          </a:p>
        </p:txBody>
      </p:sp>
    </p:spTree>
    <p:extLst>
      <p:ext uri="{BB962C8B-B14F-4D97-AF65-F5344CB8AC3E}">
        <p14:creationId xmlns:p14="http://schemas.microsoft.com/office/powerpoint/2010/main" val="17294271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775" y="471488"/>
            <a:ext cx="11244263" cy="595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Box 3"/>
          <p:cNvSpPr txBox="1">
            <a:spLocks noChangeArrowheads="1"/>
          </p:cNvSpPr>
          <p:nvPr/>
        </p:nvSpPr>
        <p:spPr bwMode="auto">
          <a:xfrm>
            <a:off x="-185738" y="540441"/>
            <a:ext cx="1189196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dirty="0">
                <a:ln>
                  <a:noFill/>
                </a:ln>
                <a:solidFill>
                  <a:prstClr val="white"/>
                </a:solidFill>
                <a:effectLst/>
                <a:uLnTx/>
                <a:uFillTx/>
                <a:latin typeface="Chalkduster" panose="03050602040202020205" pitchFamily="66" charset="77"/>
                <a:ea typeface="+mn-ea"/>
                <a:cs typeface="Arial" panose="020B0604020202020204" pitchFamily="34" charset="0"/>
              </a:rPr>
              <a:t>WHO WOULD BE ABLE TO USE THE PROGRAM?</a:t>
            </a:r>
          </a:p>
        </p:txBody>
      </p:sp>
      <p:pic>
        <p:nvPicPr>
          <p:cNvPr id="13" name="Picture 12" descr="WATER OPERATOR.jpg"/>
          <p:cNvPicPr>
            <a:picLocks noChangeAspect="1"/>
          </p:cNvPicPr>
          <p:nvPr/>
        </p:nvPicPr>
        <p:blipFill>
          <a:blip r:embed="rId5" cstate="print"/>
          <a:stretch>
            <a:fillRect/>
          </a:stretch>
        </p:blipFill>
        <p:spPr>
          <a:xfrm>
            <a:off x="983433" y="2134291"/>
            <a:ext cx="2376264" cy="1584176"/>
          </a:xfrm>
          <a:prstGeom prst="rect">
            <a:avLst/>
          </a:prstGeom>
        </p:spPr>
      </p:pic>
      <p:pic>
        <p:nvPicPr>
          <p:cNvPr id="14" name="Picture 13" descr="MANAGER.jpg"/>
          <p:cNvPicPr>
            <a:picLocks noChangeAspect="1"/>
          </p:cNvPicPr>
          <p:nvPr/>
        </p:nvPicPr>
        <p:blipFill>
          <a:blip r:embed="rId6" cstate="print"/>
          <a:stretch>
            <a:fillRect/>
          </a:stretch>
        </p:blipFill>
        <p:spPr>
          <a:xfrm>
            <a:off x="7900218" y="1863880"/>
            <a:ext cx="3458344" cy="2583083"/>
          </a:xfrm>
          <a:prstGeom prst="rect">
            <a:avLst/>
          </a:prstGeom>
        </p:spPr>
      </p:pic>
      <p:pic>
        <p:nvPicPr>
          <p:cNvPr id="15" name="Picture 14" descr="BOARD.jpg"/>
          <p:cNvPicPr>
            <a:picLocks noChangeAspect="1"/>
          </p:cNvPicPr>
          <p:nvPr/>
        </p:nvPicPr>
        <p:blipFill>
          <a:blip r:embed="rId7" cstate="print"/>
          <a:stretch>
            <a:fillRect/>
          </a:stretch>
        </p:blipFill>
        <p:spPr>
          <a:xfrm>
            <a:off x="2431010" y="3977810"/>
            <a:ext cx="4864272" cy="2032621"/>
          </a:xfrm>
          <a:prstGeom prst="rect">
            <a:avLst/>
          </a:prstGeom>
        </p:spPr>
      </p:pic>
      <p:sp>
        <p:nvSpPr>
          <p:cNvPr id="2" name="TextBox 1">
            <a:extLst>
              <a:ext uri="{FF2B5EF4-FFF2-40B4-BE49-F238E27FC236}">
                <a16:creationId xmlns:a16="http://schemas.microsoft.com/office/drawing/2014/main" id="{AC183821-1867-B64D-8F66-FA286F79B5FF}"/>
              </a:ext>
            </a:extLst>
          </p:cNvPr>
          <p:cNvSpPr txBox="1"/>
          <p:nvPr/>
        </p:nvSpPr>
        <p:spPr>
          <a:xfrm>
            <a:off x="7664858" y="4706103"/>
            <a:ext cx="392906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halkduster" panose="03050602040202020205" pitchFamily="66" charset="77"/>
                <a:ea typeface="+mn-ea"/>
                <a:cs typeface="+mn-cs"/>
              </a:rPr>
              <a:t>WILL DIFFERENT PEOPLE HAVE DIFFERENT ACCESS? (READ/WRITE)</a:t>
            </a:r>
          </a:p>
        </p:txBody>
      </p:sp>
    </p:spTree>
    <p:extLst>
      <p:ext uri="{BB962C8B-B14F-4D97-AF65-F5344CB8AC3E}">
        <p14:creationId xmlns:p14="http://schemas.microsoft.com/office/powerpoint/2010/main" val="3748108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EE09A529-E47C-4634-BB98-0A9526C372B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Content Placeholder 5" descr="A sign on a pole&#10;&#10;Description automatically generated">
            <a:extLst>
              <a:ext uri="{FF2B5EF4-FFF2-40B4-BE49-F238E27FC236}">
                <a16:creationId xmlns:a16="http://schemas.microsoft.com/office/drawing/2014/main" id="{23497504-BBE8-3D48-8037-6326DA557B45}"/>
              </a:ext>
            </a:extLst>
          </p:cNvPr>
          <p:cNvPicPr>
            <a:picLocks noGrp="1" noChangeAspect="1"/>
          </p:cNvPicPr>
          <p:nvPr>
            <p:ph idx="1"/>
          </p:nvPr>
        </p:nvPicPr>
        <p:blipFill rotWithShape="1">
          <a:blip r:embed="rId4"/>
          <a:srcRect l="3853" r="4712" b="-1"/>
          <a:stretch/>
        </p:blipFill>
        <p:spPr>
          <a:xfrm>
            <a:off x="-1" y="10"/>
            <a:ext cx="12192001" cy="4388293"/>
          </a:xfrm>
          <a:prstGeom prst="rect">
            <a:avLst/>
          </a:prstGeom>
        </p:spPr>
      </p:pic>
      <p:sp>
        <p:nvSpPr>
          <p:cNvPr id="40" name="Oval 39">
            <a:extLst>
              <a:ext uri="{FF2B5EF4-FFF2-40B4-BE49-F238E27FC236}">
                <a16:creationId xmlns:a16="http://schemas.microsoft.com/office/drawing/2014/main" id="{569C1A01-6FB5-43CE-ADCC-936728ACA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267" y="4388303"/>
            <a:ext cx="824089" cy="70298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E97AE25-BCA4-874E-8F5C-15A2915E3F31}"/>
              </a:ext>
            </a:extLst>
          </p:cNvPr>
          <p:cNvSpPr txBox="1"/>
          <p:nvPr/>
        </p:nvSpPr>
        <p:spPr>
          <a:xfrm>
            <a:off x="963527" y="4866863"/>
            <a:ext cx="4926411" cy="150993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 cloud-based system requires fewer upfront costs because you don’t have to set up and manage the server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Updates can be quickly implemented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Issues with the software can be solved remotely </a:t>
            </a:r>
          </a:p>
        </p:txBody>
      </p:sp>
      <p:sp>
        <p:nvSpPr>
          <p:cNvPr id="4" name="TextBox 3">
            <a:extLst>
              <a:ext uri="{FF2B5EF4-FFF2-40B4-BE49-F238E27FC236}">
                <a16:creationId xmlns:a16="http://schemas.microsoft.com/office/drawing/2014/main" id="{949620F3-DEC3-DE45-B2C3-D7765C5056DE}"/>
              </a:ext>
            </a:extLst>
          </p:cNvPr>
          <p:cNvSpPr txBox="1"/>
          <p:nvPr/>
        </p:nvSpPr>
        <p:spPr>
          <a:xfrm>
            <a:off x="8094426" y="4015330"/>
            <a:ext cx="416560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Image source:  </a:t>
            </a:r>
            <a:r>
              <a:rPr kumimoji="0" lang="en-US" sz="1000" b="0" i="0" u="sng" strike="noStrike" kern="1200" cap="none" spc="0" normalizeH="0" baseline="0" noProof="0" dirty="0">
                <a:ln>
                  <a:noFill/>
                </a:ln>
                <a:solidFill>
                  <a:prstClr val="black"/>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http://www.huenei.com/index.php/en/2017/08/28/benefits-of-cloud-vs-on-premise/</a:t>
            </a:r>
            <a:endParaRPr kumimoji="0" lang="en-US" sz="1000" b="0"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8675B946-8DF6-2743-9F03-B9DA7480A3E1}"/>
              </a:ext>
            </a:extLst>
          </p:cNvPr>
          <p:cNvSpPr txBox="1"/>
          <p:nvPr/>
        </p:nvSpPr>
        <p:spPr>
          <a:xfrm>
            <a:off x="6095999" y="4866863"/>
            <a:ext cx="4926411" cy="1509935"/>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An on-premise solution has better security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60000"/>
                    <a:lumOff val="40000"/>
                  </a:srgbClr>
                </a:solidFill>
                <a:effectLst/>
                <a:uLnTx/>
                <a:uFillTx/>
                <a:latin typeface="Calibri" panose="020F0502020204030204"/>
                <a:ea typeface="+mn-ea"/>
                <a:cs typeface="+mn-cs"/>
              </a:rPr>
              <a:t>If your utility has data or regulatory requirements that force the data to stay on site then it will be the best option for you</a:t>
            </a:r>
          </a:p>
        </p:txBody>
      </p:sp>
    </p:spTree>
    <p:extLst>
      <p:ext uri="{BB962C8B-B14F-4D97-AF65-F5344CB8AC3E}">
        <p14:creationId xmlns:p14="http://schemas.microsoft.com/office/powerpoint/2010/main" val="560480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Content Placeholder 1" descr="A picture containing LEGO, toy, indoor, cake&#10;&#10;Description automatically generated">
            <a:extLst>
              <a:ext uri="{FF2B5EF4-FFF2-40B4-BE49-F238E27FC236}">
                <a16:creationId xmlns:a16="http://schemas.microsoft.com/office/drawing/2014/main" id="{A9DB4136-4AFA-C141-9641-0CEBB8D53660}"/>
              </a:ext>
            </a:extLst>
          </p:cNvPr>
          <p:cNvPicPr>
            <a:picLocks noGrp="1" noChangeAspect="1"/>
          </p:cNvPicPr>
          <p:nvPr>
            <p:ph idx="1"/>
          </p:nvPr>
        </p:nvPicPr>
        <p:blipFill rotWithShape="1">
          <a:blip r:embed="rId3"/>
          <a:srcRect/>
          <a:stretch/>
        </p:blipFill>
        <p:spPr>
          <a:xfrm>
            <a:off x="20" y="10"/>
            <a:ext cx="12191980" cy="6857990"/>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D83AC1C8-4D34-7E42-A010-8267E79A48E6}"/>
              </a:ext>
            </a:extLst>
          </p:cNvPr>
          <p:cNvSpPr>
            <a:spLocks noGrp="1"/>
          </p:cNvSpPr>
          <p:nvPr>
            <p:ph type="title"/>
          </p:nvPr>
        </p:nvSpPr>
        <p:spPr>
          <a:xfrm>
            <a:off x="8022021" y="3231931"/>
            <a:ext cx="3852041" cy="1834056"/>
          </a:xfrm>
        </p:spPr>
        <p:txBody>
          <a:bodyPr vert="horz" lIns="91440" tIns="45720" rIns="91440" bIns="45720" rtlCol="0" anchor="b">
            <a:normAutofit/>
          </a:bodyPr>
          <a:lstStyle/>
          <a:p>
            <a:pPr algn="ctr"/>
            <a:r>
              <a:rPr lang="en-US" sz="4000" b="1" dirty="0"/>
              <a:t>Time to explore your options</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6485B5B-62E6-424D-BC3B-08254CC93A6B}"/>
              </a:ext>
            </a:extLst>
          </p:cNvPr>
          <p:cNvSpPr txBox="1"/>
          <p:nvPr/>
        </p:nvSpPr>
        <p:spPr>
          <a:xfrm>
            <a:off x="0" y="6611769"/>
            <a:ext cx="511048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Image source: https://</a:t>
            </a:r>
            <a:r>
              <a:rPr kumimoji="0" lang="en-US" sz="1000" b="0" i="0" u="none" strike="noStrike" kern="1200" cap="none" spc="0" normalizeH="0" baseline="0" noProof="0" dirty="0" err="1">
                <a:ln>
                  <a:noFill/>
                </a:ln>
                <a:solidFill>
                  <a:prstClr val="black"/>
                </a:solidFill>
                <a:effectLst/>
                <a:uLnTx/>
                <a:uFillTx/>
                <a:latin typeface="Calibri" panose="020F0502020204030204"/>
                <a:ea typeface="+mn-ea"/>
                <a:cs typeface="+mn-cs"/>
              </a:rPr>
              <a:t>conceptually.org</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/concepts/explore-or-exploit</a:t>
            </a:r>
          </a:p>
        </p:txBody>
      </p:sp>
      <p:sp>
        <p:nvSpPr>
          <p:cNvPr id="8" name="Content Placeholder 2">
            <a:extLst>
              <a:ext uri="{FF2B5EF4-FFF2-40B4-BE49-F238E27FC236}">
                <a16:creationId xmlns:a16="http://schemas.microsoft.com/office/drawing/2014/main" id="{C3C89207-1091-E14A-8947-B90115A7130C}"/>
              </a:ext>
            </a:extLst>
          </p:cNvPr>
          <p:cNvSpPr txBox="1">
            <a:spLocks/>
          </p:cNvSpPr>
          <p:nvPr/>
        </p:nvSpPr>
        <p:spPr>
          <a:xfrm>
            <a:off x="0" y="216468"/>
            <a:ext cx="3690938" cy="4351338"/>
          </a:xfrm>
          <a:prstGeom prst="rect">
            <a:avLst/>
          </a:prstGeom>
          <a:solidFill>
            <a:schemeClr val="accent1">
              <a:lumMod val="20000"/>
              <a:lumOff val="8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Make a phone call and set up a demo</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Usually the company will ask your goals or needs from the AM software so they can better tailor the demo. (this is why you did the previous step way back on slide whatever)</a:t>
            </a:r>
          </a:p>
        </p:txBody>
      </p:sp>
      <p:sp>
        <p:nvSpPr>
          <p:cNvPr id="9" name="TextBox 8">
            <a:extLst>
              <a:ext uri="{FF2B5EF4-FFF2-40B4-BE49-F238E27FC236}">
                <a16:creationId xmlns:a16="http://schemas.microsoft.com/office/drawing/2014/main" id="{4B99E128-BF6F-8F41-9CEF-F6296A50988A}"/>
              </a:ext>
            </a:extLst>
          </p:cNvPr>
          <p:cNvSpPr txBox="1"/>
          <p:nvPr/>
        </p:nvSpPr>
        <p:spPr>
          <a:xfrm>
            <a:off x="7086600" y="0"/>
            <a:ext cx="521710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Think about functionality and ease of use as the demo is going on. Is it user friendly?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Ask questions! (The more prepared you come to the demo, the more you will get out of it)</a:t>
            </a:r>
          </a:p>
        </p:txBody>
      </p:sp>
    </p:spTree>
    <p:extLst>
      <p:ext uri="{BB962C8B-B14F-4D97-AF65-F5344CB8AC3E}">
        <p14:creationId xmlns:p14="http://schemas.microsoft.com/office/powerpoint/2010/main" val="2009123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98730-C5E0-498F-BE23-7E6007A0F48A}"/>
              </a:ext>
            </a:extLst>
          </p:cNvPr>
          <p:cNvSpPr>
            <a:spLocks noGrp="1"/>
          </p:cNvSpPr>
          <p:nvPr>
            <p:ph type="title"/>
          </p:nvPr>
        </p:nvSpPr>
        <p:spPr>
          <a:xfrm>
            <a:off x="566016" y="285898"/>
            <a:ext cx="3620556" cy="2409826"/>
          </a:xfrm>
        </p:spPr>
        <p:txBody>
          <a:bodyPr vert="horz" lIns="91440" tIns="45720" rIns="91440" bIns="45720" rtlCol="0" anchor="ctr">
            <a:normAutofit fontScale="90000"/>
          </a:bodyPr>
          <a:lstStyle/>
          <a:p>
            <a:pPr algn="ctr"/>
            <a:r>
              <a:rPr lang="en-US" sz="4400" dirty="0"/>
              <a:t>IWAM Project Overview:</a:t>
            </a:r>
            <a:br>
              <a:rPr lang="en-US" sz="4400" dirty="0"/>
            </a:br>
            <a:br>
              <a:rPr lang="en-US" sz="2200" dirty="0"/>
            </a:br>
            <a:r>
              <a:rPr lang="en-US" sz="4400" dirty="0"/>
              <a:t>Background</a:t>
            </a:r>
            <a:br>
              <a:rPr lang="en-US" sz="3300" dirty="0"/>
            </a:br>
            <a:endParaRPr lang="en-US" sz="3300" dirty="0"/>
          </a:p>
        </p:txBody>
      </p:sp>
      <p:sp>
        <p:nvSpPr>
          <p:cNvPr id="29" name="TextBox 7">
            <a:extLst>
              <a:ext uri="{FF2B5EF4-FFF2-40B4-BE49-F238E27FC236}">
                <a16:creationId xmlns:a16="http://schemas.microsoft.com/office/drawing/2014/main" id="{46B785E4-9F06-4914-A659-80FA7AD16039}"/>
              </a:ext>
            </a:extLst>
          </p:cNvPr>
          <p:cNvSpPr txBox="1"/>
          <p:nvPr/>
        </p:nvSpPr>
        <p:spPr>
          <a:xfrm>
            <a:off x="4462272" y="-278512"/>
            <a:ext cx="7800610" cy="6200775"/>
          </a:xfrm>
          <a:prstGeom prst="rect">
            <a:avLst/>
          </a:prstGeom>
        </p:spPr>
        <p:txBody>
          <a:bodyPr vert="horz" lIns="91440" tIns="45720" rIns="91440" bIns="45720" rtlCol="0" anchor="ctr">
            <a:normAutofit/>
          </a:bodyPr>
          <a:lstStyle/>
          <a:p>
            <a:pPr defTabSz="457200">
              <a:lnSpc>
                <a:spcPct val="90000"/>
              </a:lnSpc>
              <a:spcBef>
                <a:spcPct val="20000"/>
              </a:spcBef>
              <a:spcAft>
                <a:spcPts val="600"/>
              </a:spcAft>
              <a:buClr>
                <a:schemeClr val="tx1"/>
              </a:buClr>
              <a:buSzPct val="80000"/>
              <a:buFont typeface="Wingdings 3" panose="05040102010807070707" pitchFamily="18" charset="2"/>
              <a:buChar char=""/>
            </a:pPr>
            <a:endParaRPr lang="en-US" sz="2000" dirty="0"/>
          </a:p>
        </p:txBody>
      </p:sp>
      <p:sp>
        <p:nvSpPr>
          <p:cNvPr id="6" name="TextBox 7">
            <a:extLst>
              <a:ext uri="{FF2B5EF4-FFF2-40B4-BE49-F238E27FC236}">
                <a16:creationId xmlns:a16="http://schemas.microsoft.com/office/drawing/2014/main" id="{6F2B8FD6-43FB-4948-B942-78A4212A146C}"/>
              </a:ext>
            </a:extLst>
          </p:cNvPr>
          <p:cNvSpPr txBox="1"/>
          <p:nvPr/>
        </p:nvSpPr>
        <p:spPr>
          <a:xfrm>
            <a:off x="4932989" y="-30338"/>
            <a:ext cx="7220349" cy="5704425"/>
          </a:xfrm>
          <a:prstGeom prst="rect">
            <a:avLst/>
          </a:prstGeom>
        </p:spPr>
        <p:txBody>
          <a:bodyPr vert="horz" lIns="91440" tIns="45720" rIns="91440" bIns="45720" rtlCol="0" anchor="ctr">
            <a:normAutofit/>
          </a:bodyPr>
          <a:lstStyle/>
          <a:p>
            <a:pPr defTabSz="457200">
              <a:lnSpc>
                <a:spcPct val="90000"/>
              </a:lnSpc>
              <a:spcBef>
                <a:spcPct val="20000"/>
              </a:spcBef>
              <a:spcAft>
                <a:spcPts val="600"/>
              </a:spcAft>
              <a:buClr>
                <a:schemeClr val="tx1"/>
              </a:buClr>
              <a:buSzPct val="80000"/>
            </a:pPr>
            <a:endParaRPr lang="en-US" sz="2200" dirty="0"/>
          </a:p>
          <a:p>
            <a:pPr marL="342900" indent="-342900" defTabSz="457200">
              <a:lnSpc>
                <a:spcPct val="90000"/>
              </a:lnSpc>
              <a:spcBef>
                <a:spcPct val="20000"/>
              </a:spcBef>
              <a:spcAft>
                <a:spcPts val="600"/>
              </a:spcAft>
              <a:buClr>
                <a:schemeClr val="tx1"/>
              </a:buClr>
              <a:buSzPct val="80000"/>
              <a:buFont typeface="Arial" panose="020B0604020202020204" pitchFamily="34" charset="0"/>
              <a:buChar char="•"/>
            </a:pPr>
            <a:r>
              <a:rPr lang="en-US" sz="2200" dirty="0"/>
              <a:t>GLC is a regional organization that seeks shared solutions for shared problems</a:t>
            </a:r>
          </a:p>
          <a:p>
            <a:pPr defTabSz="457200">
              <a:lnSpc>
                <a:spcPct val="90000"/>
              </a:lnSpc>
              <a:spcBef>
                <a:spcPct val="20000"/>
              </a:spcBef>
              <a:spcAft>
                <a:spcPts val="600"/>
              </a:spcAft>
              <a:buClr>
                <a:schemeClr val="tx1"/>
              </a:buClr>
              <a:buSzPct val="80000"/>
            </a:pPr>
            <a:endParaRPr lang="en-US" sz="2200" dirty="0"/>
          </a:p>
          <a:p>
            <a:pPr marL="342900" indent="-342900" defTabSz="457200">
              <a:lnSpc>
                <a:spcPct val="90000"/>
              </a:lnSpc>
              <a:spcBef>
                <a:spcPct val="20000"/>
              </a:spcBef>
              <a:spcAft>
                <a:spcPts val="600"/>
              </a:spcAft>
              <a:buClr>
                <a:schemeClr val="tx1"/>
              </a:buClr>
              <a:buSzPct val="80000"/>
              <a:buFont typeface="Arial" panose="020B0604020202020204" pitchFamily="34" charset="0"/>
              <a:buChar char="•"/>
            </a:pPr>
            <a:r>
              <a:rPr lang="en-US" sz="2200" i="1" dirty="0"/>
              <a:t>Joint Action Plan for Clean Water Infrastructure and Services in the Great Lakes Region </a:t>
            </a:r>
            <a:r>
              <a:rPr lang="en-US" sz="2200" dirty="0"/>
              <a:t>(Sept 2017) </a:t>
            </a:r>
          </a:p>
          <a:p>
            <a:pPr marL="800100" lvl="1" indent="-342900" defTabSz="457200">
              <a:lnSpc>
                <a:spcPct val="90000"/>
              </a:lnSpc>
              <a:spcBef>
                <a:spcPct val="20000"/>
              </a:spcBef>
              <a:spcAft>
                <a:spcPts val="600"/>
              </a:spcAft>
              <a:buClr>
                <a:schemeClr val="tx1"/>
              </a:buClr>
              <a:buSzPct val="80000"/>
              <a:buFont typeface="Arial" panose="020B0604020202020204" pitchFamily="34" charset="0"/>
              <a:buChar char="•"/>
            </a:pPr>
            <a:r>
              <a:rPr lang="en-US" sz="2200" dirty="0"/>
              <a:t>Identified a significant investment gap</a:t>
            </a:r>
          </a:p>
          <a:p>
            <a:pPr marL="800100" lvl="1" indent="-342900" defTabSz="457200">
              <a:lnSpc>
                <a:spcPct val="90000"/>
              </a:lnSpc>
              <a:spcBef>
                <a:spcPct val="20000"/>
              </a:spcBef>
              <a:spcAft>
                <a:spcPts val="600"/>
              </a:spcAft>
              <a:buClr>
                <a:schemeClr val="tx1"/>
              </a:buClr>
              <a:buSzPct val="80000"/>
              <a:buFont typeface="Arial" panose="020B0604020202020204" pitchFamily="34" charset="0"/>
              <a:buChar char="•"/>
            </a:pPr>
            <a:r>
              <a:rPr lang="en-US" sz="2200" dirty="0"/>
              <a:t>Recommendations for state/provincial, federal, and local action</a:t>
            </a:r>
          </a:p>
          <a:p>
            <a:pPr lvl="1" defTabSz="457200">
              <a:lnSpc>
                <a:spcPct val="90000"/>
              </a:lnSpc>
              <a:spcBef>
                <a:spcPct val="20000"/>
              </a:spcBef>
              <a:spcAft>
                <a:spcPts val="600"/>
              </a:spcAft>
              <a:buClr>
                <a:schemeClr val="tx1"/>
              </a:buClr>
              <a:buSzPct val="80000"/>
            </a:pPr>
            <a:endParaRPr lang="en-US" sz="2200" dirty="0"/>
          </a:p>
          <a:p>
            <a:pPr marL="342900" indent="-342900" defTabSz="457200">
              <a:lnSpc>
                <a:spcPct val="90000"/>
              </a:lnSpc>
              <a:spcBef>
                <a:spcPct val="20000"/>
              </a:spcBef>
              <a:spcAft>
                <a:spcPts val="600"/>
              </a:spcAft>
              <a:buClr>
                <a:schemeClr val="tx1"/>
              </a:buClr>
              <a:buSzPct val="80000"/>
              <a:buFont typeface="Arial" panose="020B0604020202020204" pitchFamily="34" charset="0"/>
              <a:buChar char="•"/>
            </a:pPr>
            <a:r>
              <a:rPr lang="en-US" sz="2400" dirty="0"/>
              <a:t>2018 funding from the Joyce Foundation to pursue these recommendations leads to IWAM</a:t>
            </a:r>
          </a:p>
        </p:txBody>
      </p:sp>
      <p:pic>
        <p:nvPicPr>
          <p:cNvPr id="5" name="Picture 4">
            <a:extLst>
              <a:ext uri="{FF2B5EF4-FFF2-40B4-BE49-F238E27FC236}">
                <a16:creationId xmlns:a16="http://schemas.microsoft.com/office/drawing/2014/main" id="{C986C641-5186-48DA-AF75-98DED7D72723}"/>
              </a:ext>
            </a:extLst>
          </p:cNvPr>
          <p:cNvPicPr>
            <a:picLocks noChangeAspect="1"/>
          </p:cNvPicPr>
          <p:nvPr/>
        </p:nvPicPr>
        <p:blipFill>
          <a:blip r:embed="rId3"/>
          <a:stretch>
            <a:fillRect/>
          </a:stretch>
        </p:blipFill>
        <p:spPr>
          <a:xfrm>
            <a:off x="120545" y="2330549"/>
            <a:ext cx="4812444" cy="3591712"/>
          </a:xfrm>
          <a:prstGeom prst="rect">
            <a:avLst/>
          </a:prstGeom>
        </p:spPr>
      </p:pic>
      <p:pic>
        <p:nvPicPr>
          <p:cNvPr id="8" name="Picture 7">
            <a:extLst>
              <a:ext uri="{FF2B5EF4-FFF2-40B4-BE49-F238E27FC236}">
                <a16:creationId xmlns:a16="http://schemas.microsoft.com/office/drawing/2014/main" id="{7D5A62C1-E2B8-479C-8769-994B959C3AA0}"/>
              </a:ext>
            </a:extLst>
          </p:cNvPr>
          <p:cNvPicPr>
            <a:picLocks noChangeAspect="1"/>
          </p:cNvPicPr>
          <p:nvPr/>
        </p:nvPicPr>
        <p:blipFill>
          <a:blip r:embed="rId4"/>
          <a:stretch>
            <a:fillRect/>
          </a:stretch>
        </p:blipFill>
        <p:spPr>
          <a:xfrm>
            <a:off x="120545" y="2466109"/>
            <a:ext cx="4812444" cy="3325091"/>
          </a:xfrm>
          <a:prstGeom prst="rect">
            <a:avLst/>
          </a:prstGeom>
        </p:spPr>
      </p:pic>
      <p:sp>
        <p:nvSpPr>
          <p:cNvPr id="9" name="TextBox 8">
            <a:extLst>
              <a:ext uri="{FF2B5EF4-FFF2-40B4-BE49-F238E27FC236}">
                <a16:creationId xmlns:a16="http://schemas.microsoft.com/office/drawing/2014/main" id="{63C5F9D1-C179-4121-9BDB-E734C8F7D8DF}"/>
              </a:ext>
            </a:extLst>
          </p:cNvPr>
          <p:cNvSpPr txBox="1"/>
          <p:nvPr/>
        </p:nvSpPr>
        <p:spPr>
          <a:xfrm>
            <a:off x="120545" y="5985771"/>
            <a:ext cx="5460150" cy="369332"/>
          </a:xfrm>
          <a:prstGeom prst="rect">
            <a:avLst/>
          </a:prstGeom>
          <a:noFill/>
        </p:spPr>
        <p:txBody>
          <a:bodyPr wrap="square" rtlCol="0">
            <a:spAutoFit/>
          </a:bodyPr>
          <a:lstStyle/>
          <a:p>
            <a:r>
              <a:rPr lang="en-US" dirty="0"/>
              <a:t>*Great Lakes Commission (2017)</a:t>
            </a:r>
          </a:p>
        </p:txBody>
      </p:sp>
    </p:spTree>
    <p:extLst>
      <p:ext uri="{BB962C8B-B14F-4D97-AF65-F5344CB8AC3E}">
        <p14:creationId xmlns:p14="http://schemas.microsoft.com/office/powerpoint/2010/main" val="312987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FF261-C49D-E24D-9BB5-6536989EEC2A}"/>
              </a:ext>
            </a:extLst>
          </p:cNvPr>
          <p:cNvSpPr>
            <a:spLocks noGrp="1"/>
          </p:cNvSpPr>
          <p:nvPr>
            <p:ph type="title"/>
          </p:nvPr>
        </p:nvSpPr>
        <p:spPr>
          <a:xfrm>
            <a:off x="1108535" y="4428403"/>
            <a:ext cx="10181083" cy="1115415"/>
          </a:xfrm>
        </p:spPr>
        <p:txBody>
          <a:bodyPr vert="horz" lIns="91440" tIns="45720" rIns="91440" bIns="45720" rtlCol="0" anchor="b">
            <a:normAutofit fontScale="90000"/>
          </a:bodyPr>
          <a:lstStyle/>
          <a:p>
            <a:pPr algn="ctr"/>
            <a:r>
              <a:rPr lang="en-US" sz="6000" b="1" dirty="0"/>
              <a:t>Who to involve In Discussing Software Needs?</a:t>
            </a:r>
          </a:p>
        </p:txBody>
      </p:sp>
      <p:pic>
        <p:nvPicPr>
          <p:cNvPr id="8" name="Picture 7" descr="A person sitting at a desk&#10;&#10;Description automatically generated">
            <a:extLst>
              <a:ext uri="{FF2B5EF4-FFF2-40B4-BE49-F238E27FC236}">
                <a16:creationId xmlns:a16="http://schemas.microsoft.com/office/drawing/2014/main" id="{2EADAA88-E5B0-7645-B05B-4AD3A130199C}"/>
              </a:ext>
            </a:extLst>
          </p:cNvPr>
          <p:cNvPicPr>
            <a:picLocks noChangeAspect="1"/>
          </p:cNvPicPr>
          <p:nvPr/>
        </p:nvPicPr>
        <p:blipFill rotWithShape="1">
          <a:blip r:embed="rId3"/>
          <a:srcRect t="21256" r="2" b="16301"/>
          <a:stretch/>
        </p:blipFill>
        <p:spPr>
          <a:xfrm>
            <a:off x="481946" y="1628537"/>
            <a:ext cx="3529109" cy="1470987"/>
          </a:xfrm>
          <a:prstGeom prst="rect">
            <a:avLst/>
          </a:prstGeom>
        </p:spPr>
      </p:pic>
      <p:pic>
        <p:nvPicPr>
          <p:cNvPr id="5" name="Content Placeholder 4" descr="A group of people in a cage&#10;&#10;Description automatically generated">
            <a:extLst>
              <a:ext uri="{FF2B5EF4-FFF2-40B4-BE49-F238E27FC236}">
                <a16:creationId xmlns:a16="http://schemas.microsoft.com/office/drawing/2014/main" id="{B382FD8E-AB93-7145-B042-DDD8003E167C}"/>
              </a:ext>
            </a:extLst>
          </p:cNvPr>
          <p:cNvPicPr>
            <a:picLocks noGrp="1" noChangeAspect="1"/>
          </p:cNvPicPr>
          <p:nvPr>
            <p:ph idx="1"/>
          </p:nvPr>
        </p:nvPicPr>
        <p:blipFill rotWithShape="1">
          <a:blip r:embed="rId4"/>
          <a:srcRect r="-1" b="-5"/>
          <a:stretch/>
        </p:blipFill>
        <p:spPr>
          <a:xfrm>
            <a:off x="4332788" y="1081243"/>
            <a:ext cx="3526424" cy="2565575"/>
          </a:xfrm>
          <a:prstGeom prst="rect">
            <a:avLst/>
          </a:prstGeom>
        </p:spPr>
      </p:pic>
      <p:pic>
        <p:nvPicPr>
          <p:cNvPr id="7" name="Picture 6" descr="A screen shot of a computer&#10;&#10;Description automatically generated">
            <a:extLst>
              <a:ext uri="{FF2B5EF4-FFF2-40B4-BE49-F238E27FC236}">
                <a16:creationId xmlns:a16="http://schemas.microsoft.com/office/drawing/2014/main" id="{545818A5-B9F1-5648-9DD3-4CDE90C5ECAE}"/>
              </a:ext>
            </a:extLst>
          </p:cNvPr>
          <p:cNvPicPr>
            <a:picLocks noChangeAspect="1"/>
          </p:cNvPicPr>
          <p:nvPr/>
        </p:nvPicPr>
        <p:blipFill rotWithShape="1">
          <a:blip r:embed="rId5"/>
          <a:srcRect r="8922" b="-2"/>
          <a:stretch/>
        </p:blipFill>
        <p:spPr>
          <a:xfrm>
            <a:off x="8153400" y="1061674"/>
            <a:ext cx="3553968" cy="2604713"/>
          </a:xfrm>
          <a:prstGeom prst="rect">
            <a:avLst/>
          </a:prstGeom>
        </p:spPr>
      </p:pic>
      <p:cxnSp>
        <p:nvCxnSpPr>
          <p:cNvPr id="52" name="Straight Connector 51">
            <a:extLst>
              <a:ext uri="{FF2B5EF4-FFF2-40B4-BE49-F238E27FC236}">
                <a16:creationId xmlns:a16="http://schemas.microsoft.com/office/drawing/2014/main" id="{8F880EF2-DF79-4D9D-8F11-E91D48C797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62E5FA"/>
            </a:solidFill>
          </a:ln>
        </p:spPr>
        <p:style>
          <a:lnRef idx="1">
            <a:schemeClr val="accent1"/>
          </a:lnRef>
          <a:fillRef idx="0">
            <a:schemeClr val="accent1"/>
          </a:fillRef>
          <a:effectRef idx="0">
            <a:schemeClr val="accent1"/>
          </a:effectRef>
          <a:fontRef idx="minor">
            <a:schemeClr val="tx1"/>
          </a:fontRef>
        </p:style>
      </p:cxnSp>
      <p:sp>
        <p:nvSpPr>
          <p:cNvPr id="43" name="Title 1">
            <a:extLst>
              <a:ext uri="{FF2B5EF4-FFF2-40B4-BE49-F238E27FC236}">
                <a16:creationId xmlns:a16="http://schemas.microsoft.com/office/drawing/2014/main" id="{F42C6A50-5C20-2243-B136-91F4122A1E7F}"/>
              </a:ext>
            </a:extLst>
          </p:cNvPr>
          <p:cNvSpPr txBox="1">
            <a:spLocks/>
          </p:cNvSpPr>
          <p:nvPr/>
        </p:nvSpPr>
        <p:spPr>
          <a:xfrm>
            <a:off x="4011055" y="5533405"/>
            <a:ext cx="4376044" cy="111541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Light" panose="020F0302020204030204"/>
                <a:ea typeface="+mj-ea"/>
                <a:cs typeface="+mj-cs"/>
              </a:rPr>
              <a:t>Everyone!</a:t>
            </a:r>
          </a:p>
        </p:txBody>
      </p:sp>
    </p:spTree>
    <p:extLst>
      <p:ext uri="{BB962C8B-B14F-4D97-AF65-F5344CB8AC3E}">
        <p14:creationId xmlns:p14="http://schemas.microsoft.com/office/powerpoint/2010/main" val="22844500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56FDB8-CDEF-504E-B712-0F8E500D52F5}"/>
              </a:ext>
            </a:extLst>
          </p:cNvPr>
          <p:cNvSpPr>
            <a:spLocks noGrp="1"/>
          </p:cNvSpPr>
          <p:nvPr>
            <p:ph type="title"/>
          </p:nvPr>
        </p:nvSpPr>
        <p:spPr/>
        <p:txBody>
          <a:bodyPr/>
          <a:lstStyle/>
          <a:p>
            <a:r>
              <a:rPr lang="en-US" dirty="0"/>
              <a:t>Consider Using an RFP (or Similar) Process</a:t>
            </a:r>
          </a:p>
        </p:txBody>
      </p:sp>
      <p:pic>
        <p:nvPicPr>
          <p:cNvPr id="9" name="Picture 8" descr="A picture containing sky&#10;&#10;Description automatically generated">
            <a:extLst>
              <a:ext uri="{FF2B5EF4-FFF2-40B4-BE49-F238E27FC236}">
                <a16:creationId xmlns:a16="http://schemas.microsoft.com/office/drawing/2014/main" id="{DEE703DE-A97D-AB41-BDE8-FD23DB4F1290}"/>
              </a:ext>
            </a:extLst>
          </p:cNvPr>
          <p:cNvPicPr>
            <a:picLocks noChangeAspect="1"/>
          </p:cNvPicPr>
          <p:nvPr/>
        </p:nvPicPr>
        <p:blipFill>
          <a:blip r:embed="rId2"/>
          <a:stretch>
            <a:fillRect/>
          </a:stretch>
        </p:blipFill>
        <p:spPr>
          <a:xfrm>
            <a:off x="6726976" y="1690688"/>
            <a:ext cx="4167077" cy="2747855"/>
          </a:xfrm>
          <a:prstGeom prst="rect">
            <a:avLst/>
          </a:prstGeom>
        </p:spPr>
      </p:pic>
      <p:sp>
        <p:nvSpPr>
          <p:cNvPr id="10" name="Title 1">
            <a:extLst>
              <a:ext uri="{FF2B5EF4-FFF2-40B4-BE49-F238E27FC236}">
                <a16:creationId xmlns:a16="http://schemas.microsoft.com/office/drawing/2014/main" id="{A941617F-8A76-394E-9892-2E9D7A32AB97}"/>
              </a:ext>
            </a:extLst>
          </p:cNvPr>
          <p:cNvSpPr txBox="1">
            <a:spLocks/>
          </p:cNvSpPr>
          <p:nvPr/>
        </p:nvSpPr>
        <p:spPr>
          <a:xfrm>
            <a:off x="7958139" y="4843464"/>
            <a:ext cx="3738452" cy="1448672"/>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Develop the RFP to match your needs</a:t>
            </a:r>
          </a:p>
        </p:txBody>
      </p:sp>
      <p:pic>
        <p:nvPicPr>
          <p:cNvPr id="5" name="Content Placeholder 4">
            <a:extLst>
              <a:ext uri="{FF2B5EF4-FFF2-40B4-BE49-F238E27FC236}">
                <a16:creationId xmlns:a16="http://schemas.microsoft.com/office/drawing/2014/main" id="{E6CD0639-9BA4-854F-833E-1E3EF8CC4A8F}"/>
              </a:ext>
            </a:extLst>
          </p:cNvPr>
          <p:cNvPicPr>
            <a:picLocks noGrp="1" noChangeAspect="1"/>
          </p:cNvPicPr>
          <p:nvPr>
            <p:ph idx="1"/>
          </p:nvPr>
        </p:nvPicPr>
        <p:blipFill>
          <a:blip r:embed="rId3"/>
          <a:stretch>
            <a:fillRect/>
          </a:stretch>
        </p:blipFill>
        <p:spPr>
          <a:xfrm>
            <a:off x="1795510" y="3286126"/>
            <a:ext cx="5184978" cy="3571874"/>
          </a:xfrm>
        </p:spPr>
      </p:pic>
      <p:pic>
        <p:nvPicPr>
          <p:cNvPr id="7" name="Picture 6">
            <a:extLst>
              <a:ext uri="{FF2B5EF4-FFF2-40B4-BE49-F238E27FC236}">
                <a16:creationId xmlns:a16="http://schemas.microsoft.com/office/drawing/2014/main" id="{B5680ABE-CF62-B64E-9115-6D731DF0AE99}"/>
              </a:ext>
            </a:extLst>
          </p:cNvPr>
          <p:cNvPicPr>
            <a:picLocks noChangeAspect="1"/>
          </p:cNvPicPr>
          <p:nvPr/>
        </p:nvPicPr>
        <p:blipFill>
          <a:blip r:embed="rId4"/>
          <a:stretch>
            <a:fillRect/>
          </a:stretch>
        </p:blipFill>
        <p:spPr>
          <a:xfrm>
            <a:off x="210325" y="1860966"/>
            <a:ext cx="3170370" cy="1902222"/>
          </a:xfrm>
          <a:prstGeom prst="rect">
            <a:avLst/>
          </a:prstGeom>
        </p:spPr>
      </p:pic>
    </p:spTree>
    <p:extLst>
      <p:ext uri="{BB962C8B-B14F-4D97-AF65-F5344CB8AC3E}">
        <p14:creationId xmlns:p14="http://schemas.microsoft.com/office/powerpoint/2010/main" val="24457295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person, object, clock&#10;&#10;Description automatically generated">
            <a:extLst>
              <a:ext uri="{FF2B5EF4-FFF2-40B4-BE49-F238E27FC236}">
                <a16:creationId xmlns:a16="http://schemas.microsoft.com/office/drawing/2014/main" id="{24CABCAB-8A73-DD4A-8289-E3E44134EE34}"/>
              </a:ext>
            </a:extLst>
          </p:cNvPr>
          <p:cNvPicPr>
            <a:picLocks noChangeAspect="1"/>
          </p:cNvPicPr>
          <p:nvPr/>
        </p:nvPicPr>
        <p:blipFill rotWithShape="1">
          <a:blip r:embed="rId3"/>
          <a:srcRect t="9091" r="27273"/>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ED7EB81-C2B3-8644-BB2F-48A603DEF4C1}"/>
              </a:ext>
            </a:extLst>
          </p:cNvPr>
          <p:cNvSpPr>
            <a:spLocks noGrp="1"/>
          </p:cNvSpPr>
          <p:nvPr>
            <p:ph type="title"/>
          </p:nvPr>
        </p:nvSpPr>
        <p:spPr>
          <a:xfrm>
            <a:off x="594804" y="640263"/>
            <a:ext cx="6619811" cy="1344975"/>
          </a:xfrm>
        </p:spPr>
        <p:txBody>
          <a:bodyPr>
            <a:normAutofit/>
          </a:bodyPr>
          <a:lstStyle/>
          <a:p>
            <a:r>
              <a:rPr lang="en-US" b="1" u="sng" dirty="0"/>
              <a:t>Challenges</a:t>
            </a:r>
          </a:p>
        </p:txBody>
      </p:sp>
      <p:sp>
        <p:nvSpPr>
          <p:cNvPr id="3" name="Content Placeholder 2">
            <a:extLst>
              <a:ext uri="{FF2B5EF4-FFF2-40B4-BE49-F238E27FC236}">
                <a16:creationId xmlns:a16="http://schemas.microsoft.com/office/drawing/2014/main" id="{86E457C4-46AC-CB4F-9371-10829860DE9B}"/>
              </a:ext>
            </a:extLst>
          </p:cNvPr>
          <p:cNvSpPr>
            <a:spLocks noGrp="1"/>
          </p:cNvSpPr>
          <p:nvPr>
            <p:ph idx="1"/>
          </p:nvPr>
        </p:nvSpPr>
        <p:spPr>
          <a:xfrm>
            <a:off x="594109" y="1985238"/>
            <a:ext cx="6835391" cy="4232499"/>
          </a:xfrm>
        </p:spPr>
        <p:txBody>
          <a:bodyPr>
            <a:normAutofit/>
          </a:bodyPr>
          <a:lstStyle/>
          <a:p>
            <a:pPr marL="0" indent="0">
              <a:buNone/>
            </a:pPr>
            <a:r>
              <a:rPr lang="en-US" sz="2400" dirty="0"/>
              <a:t>Put in the time up front to make sure you pick the right program</a:t>
            </a:r>
          </a:p>
          <a:p>
            <a:pPr marL="0" indent="0">
              <a:buNone/>
            </a:pPr>
            <a:endParaRPr lang="en-US" sz="2400" dirty="0"/>
          </a:p>
          <a:p>
            <a:pPr marL="0" indent="0">
              <a:buNone/>
            </a:pPr>
            <a:r>
              <a:rPr lang="en-US" sz="2400" dirty="0"/>
              <a:t>Most AM software failures are due to lack of research and lack of ownership</a:t>
            </a:r>
          </a:p>
          <a:p>
            <a:pPr marL="0" indent="0">
              <a:buNone/>
            </a:pPr>
            <a:endParaRPr lang="en-US" sz="2400" dirty="0"/>
          </a:p>
          <a:p>
            <a:pPr marL="0" indent="0">
              <a:buNone/>
            </a:pPr>
            <a:r>
              <a:rPr lang="en-US" sz="2400" dirty="0"/>
              <a:t>The goal is to get exactly what you want because switching AM software is a big pain and big expense</a:t>
            </a:r>
          </a:p>
          <a:p>
            <a:pPr marL="0" indent="0">
              <a:buNone/>
            </a:pPr>
            <a:endParaRPr lang="en-US" sz="2400" dirty="0"/>
          </a:p>
          <a:p>
            <a:pPr marL="0" indent="0">
              <a:buNone/>
            </a:pPr>
            <a:r>
              <a:rPr lang="en-US" sz="2400" dirty="0"/>
              <a:t>It won’t solve all your problems but can help </a:t>
            </a:r>
          </a:p>
        </p:txBody>
      </p:sp>
    </p:spTree>
    <p:extLst>
      <p:ext uri="{BB962C8B-B14F-4D97-AF65-F5344CB8AC3E}">
        <p14:creationId xmlns:p14="http://schemas.microsoft.com/office/powerpoint/2010/main" val="3323996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sky, bridge, outdoor, train&#10;&#10;Description automatically generated">
            <a:extLst>
              <a:ext uri="{FF2B5EF4-FFF2-40B4-BE49-F238E27FC236}">
                <a16:creationId xmlns:a16="http://schemas.microsoft.com/office/drawing/2014/main" id="{48CCAA56-2A40-A04A-BE9A-166661F0EB1A}"/>
              </a:ext>
            </a:extLst>
          </p:cNvPr>
          <p:cNvPicPr>
            <a:picLocks noGrp="1" noChangeAspect="1"/>
          </p:cNvPicPr>
          <p:nvPr>
            <p:ph idx="1"/>
          </p:nvPr>
        </p:nvPicPr>
        <p:blipFill rotWithShape="1">
          <a:blip r:embed="rId3"/>
          <a:srcRect t="8907"/>
          <a:stretch/>
        </p:blipFill>
        <p:spPr>
          <a:xfrm>
            <a:off x="20" y="10"/>
            <a:ext cx="12191980" cy="6857990"/>
          </a:xfrm>
          <a:prstGeom prst="rect">
            <a:avLst/>
          </a:prstGeom>
        </p:spPr>
      </p:pic>
      <p:sp>
        <p:nvSpPr>
          <p:cNvPr id="2" name="TextBox 1">
            <a:extLst>
              <a:ext uri="{FF2B5EF4-FFF2-40B4-BE49-F238E27FC236}">
                <a16:creationId xmlns:a16="http://schemas.microsoft.com/office/drawing/2014/main" id="{B4FAA2F8-175D-E849-AB15-56CFD3795771}"/>
              </a:ext>
            </a:extLst>
          </p:cNvPr>
          <p:cNvSpPr txBox="1"/>
          <p:nvPr/>
        </p:nvSpPr>
        <p:spPr>
          <a:xfrm>
            <a:off x="6229350" y="371475"/>
            <a:ext cx="554355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If you have put in the effort up front, you will be on the right track with your asset management software</a:t>
            </a:r>
          </a:p>
        </p:txBody>
      </p:sp>
    </p:spTree>
    <p:extLst>
      <p:ext uri="{BB962C8B-B14F-4D97-AF65-F5344CB8AC3E}">
        <p14:creationId xmlns:p14="http://schemas.microsoft.com/office/powerpoint/2010/main" val="144952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63ADC5-D167-425D-8493-08548F0E5B7A}"/>
              </a:ext>
            </a:extLst>
          </p:cNvPr>
          <p:cNvSpPr>
            <a:spLocks noGrp="1"/>
          </p:cNvSpPr>
          <p:nvPr>
            <p:ph type="title"/>
          </p:nvPr>
        </p:nvSpPr>
        <p:spPr/>
        <p:txBody>
          <a:bodyPr>
            <a:normAutofit fontScale="90000"/>
          </a:bodyPr>
          <a:lstStyle/>
          <a:p>
            <a:r>
              <a:rPr lang="en-US" dirty="0"/>
              <a:t>Great Lakes Water Authority’s Journey to its Next Generation Enterprise Asset Management System</a:t>
            </a:r>
          </a:p>
        </p:txBody>
      </p:sp>
      <p:sp>
        <p:nvSpPr>
          <p:cNvPr id="5" name="Text Placeholder 4">
            <a:extLst>
              <a:ext uri="{FF2B5EF4-FFF2-40B4-BE49-F238E27FC236}">
                <a16:creationId xmlns:a16="http://schemas.microsoft.com/office/drawing/2014/main" id="{48F9F9B7-91EB-45BF-838B-405A4B33538E}"/>
              </a:ext>
            </a:extLst>
          </p:cNvPr>
          <p:cNvSpPr>
            <a:spLocks noGrp="1"/>
          </p:cNvSpPr>
          <p:nvPr>
            <p:ph type="body" idx="1"/>
          </p:nvPr>
        </p:nvSpPr>
        <p:spPr/>
        <p:txBody>
          <a:bodyPr>
            <a:normAutofit lnSpcReduction="10000"/>
          </a:bodyPr>
          <a:lstStyle/>
          <a:p>
            <a:r>
              <a:rPr lang="en-US" dirty="0"/>
              <a:t>Great Lakes Commission</a:t>
            </a:r>
          </a:p>
          <a:p>
            <a:r>
              <a:rPr lang="en-US" dirty="0"/>
              <a:t>Integrated Water Asset Management Series - Webinar 3</a:t>
            </a:r>
          </a:p>
          <a:p>
            <a:r>
              <a:rPr lang="en-US" dirty="0"/>
              <a:t>April 11</a:t>
            </a:r>
            <a:r>
              <a:rPr lang="en-US" baseline="30000" dirty="0"/>
              <a:t>th</a:t>
            </a:r>
            <a:r>
              <a:rPr lang="en-US" dirty="0"/>
              <a:t>, 2019</a:t>
            </a:r>
          </a:p>
        </p:txBody>
      </p:sp>
    </p:spTree>
    <p:extLst>
      <p:ext uri="{BB962C8B-B14F-4D97-AF65-F5344CB8AC3E}">
        <p14:creationId xmlns:p14="http://schemas.microsoft.com/office/powerpoint/2010/main" val="29390817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400E7-EAAC-4B49-834E-ADA3C788D053}"/>
              </a:ext>
            </a:extLst>
          </p:cNvPr>
          <p:cNvSpPr>
            <a:spLocks noGrp="1"/>
          </p:cNvSpPr>
          <p:nvPr>
            <p:ph type="title"/>
          </p:nvPr>
        </p:nvSpPr>
        <p:spPr>
          <a:xfrm>
            <a:off x="759978" y="205116"/>
            <a:ext cx="9144000" cy="1143000"/>
          </a:xfrm>
        </p:spPr>
        <p:txBody>
          <a:bodyPr rtlCol="0">
            <a:normAutofit/>
          </a:bodyPr>
          <a:lstStyle/>
          <a:p>
            <a:pPr>
              <a:defRPr/>
            </a:pPr>
            <a:r>
              <a:rPr lang="en-AU" dirty="0"/>
              <a:t>Background</a:t>
            </a:r>
          </a:p>
        </p:txBody>
      </p:sp>
      <p:sp>
        <p:nvSpPr>
          <p:cNvPr id="7" name="Content Placeholder 2">
            <a:extLst>
              <a:ext uri="{FF2B5EF4-FFF2-40B4-BE49-F238E27FC236}">
                <a16:creationId xmlns:a16="http://schemas.microsoft.com/office/drawing/2014/main" id="{736C0571-0EED-484A-8B27-5E421D6447A0}"/>
              </a:ext>
            </a:extLst>
          </p:cNvPr>
          <p:cNvSpPr>
            <a:spLocks noGrp="1"/>
          </p:cNvSpPr>
          <p:nvPr>
            <p:ph idx="1"/>
          </p:nvPr>
        </p:nvSpPr>
        <p:spPr>
          <a:xfrm>
            <a:off x="1847851" y="1166813"/>
            <a:ext cx="7993063" cy="4743450"/>
          </a:xfrm>
        </p:spPr>
        <p:txBody>
          <a:bodyPr rtlCol="0">
            <a:normAutofit/>
          </a:bodyPr>
          <a:lstStyle/>
          <a:p>
            <a:pPr marL="457200" lvl="1" indent="0">
              <a:buNone/>
              <a:defRPr/>
            </a:pPr>
            <a:endParaRPr lang="en-AU" dirty="0"/>
          </a:p>
          <a:p>
            <a:pPr marL="914400" lvl="1" indent="-457200">
              <a:defRPr/>
            </a:pPr>
            <a:endParaRPr lang="en-AU" dirty="0"/>
          </a:p>
        </p:txBody>
      </p:sp>
      <p:pic>
        <p:nvPicPr>
          <p:cNvPr id="3" name="Picture 2">
            <a:extLst>
              <a:ext uri="{FF2B5EF4-FFF2-40B4-BE49-F238E27FC236}">
                <a16:creationId xmlns:a16="http://schemas.microsoft.com/office/drawing/2014/main" id="{B4FEE5F9-3B26-4B10-8155-64D727A906D1}"/>
              </a:ext>
            </a:extLst>
          </p:cNvPr>
          <p:cNvPicPr>
            <a:picLocks noChangeAspect="1"/>
          </p:cNvPicPr>
          <p:nvPr/>
        </p:nvPicPr>
        <p:blipFill>
          <a:blip r:embed="rId3"/>
          <a:stretch>
            <a:fillRect/>
          </a:stretch>
        </p:blipFill>
        <p:spPr>
          <a:xfrm>
            <a:off x="2524041" y="1166812"/>
            <a:ext cx="3696021" cy="4743449"/>
          </a:xfrm>
          <a:prstGeom prst="rect">
            <a:avLst/>
          </a:prstGeom>
          <a:ln>
            <a:solidFill>
              <a:schemeClr val="tx1"/>
            </a:solidFill>
          </a:ln>
        </p:spPr>
      </p:pic>
      <p:pic>
        <p:nvPicPr>
          <p:cNvPr id="4" name="Picture 3">
            <a:extLst>
              <a:ext uri="{FF2B5EF4-FFF2-40B4-BE49-F238E27FC236}">
                <a16:creationId xmlns:a16="http://schemas.microsoft.com/office/drawing/2014/main" id="{CE2DECA7-071F-4A6A-9D3A-6A4F7231C95F}"/>
              </a:ext>
            </a:extLst>
          </p:cNvPr>
          <p:cNvPicPr>
            <a:picLocks noChangeAspect="1"/>
          </p:cNvPicPr>
          <p:nvPr/>
        </p:nvPicPr>
        <p:blipFill>
          <a:blip r:embed="rId4"/>
          <a:stretch>
            <a:fillRect/>
          </a:stretch>
        </p:blipFill>
        <p:spPr>
          <a:xfrm>
            <a:off x="6860797" y="1149351"/>
            <a:ext cx="3651384" cy="4743449"/>
          </a:xfrm>
          <a:prstGeom prst="rect">
            <a:avLst/>
          </a:prstGeom>
          <a:ln>
            <a:solidFill>
              <a:schemeClr val="tx1"/>
            </a:solid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400E7-EAAC-4B49-834E-ADA3C788D053}"/>
              </a:ext>
            </a:extLst>
          </p:cNvPr>
          <p:cNvSpPr>
            <a:spLocks noGrp="1"/>
          </p:cNvSpPr>
          <p:nvPr>
            <p:ph type="title"/>
          </p:nvPr>
        </p:nvSpPr>
        <p:spPr>
          <a:xfrm>
            <a:off x="759204" y="203230"/>
            <a:ext cx="9144000" cy="1143000"/>
          </a:xfrm>
        </p:spPr>
        <p:txBody>
          <a:bodyPr rtlCol="0">
            <a:normAutofit/>
          </a:bodyPr>
          <a:lstStyle/>
          <a:p>
            <a:pPr>
              <a:defRPr/>
            </a:pPr>
            <a:r>
              <a:rPr lang="en-AU" dirty="0"/>
              <a:t>Background</a:t>
            </a:r>
          </a:p>
        </p:txBody>
      </p:sp>
      <p:sp>
        <p:nvSpPr>
          <p:cNvPr id="7" name="Content Placeholder 2">
            <a:extLst>
              <a:ext uri="{FF2B5EF4-FFF2-40B4-BE49-F238E27FC236}">
                <a16:creationId xmlns:a16="http://schemas.microsoft.com/office/drawing/2014/main" id="{736C0571-0EED-484A-8B27-5E421D6447A0}"/>
              </a:ext>
            </a:extLst>
          </p:cNvPr>
          <p:cNvSpPr>
            <a:spLocks noGrp="1"/>
          </p:cNvSpPr>
          <p:nvPr>
            <p:ph idx="1"/>
          </p:nvPr>
        </p:nvSpPr>
        <p:spPr>
          <a:xfrm>
            <a:off x="1847851" y="1166813"/>
            <a:ext cx="7993063" cy="4743450"/>
          </a:xfrm>
        </p:spPr>
        <p:txBody>
          <a:bodyPr rtlCol="0">
            <a:normAutofit/>
          </a:bodyPr>
          <a:lstStyle/>
          <a:p>
            <a:pPr marL="457200" lvl="1" indent="0">
              <a:buNone/>
              <a:defRPr/>
            </a:pPr>
            <a:endParaRPr lang="en-AU" dirty="0"/>
          </a:p>
          <a:p>
            <a:pPr marL="914400" lvl="1" indent="-457200">
              <a:defRPr/>
            </a:pPr>
            <a:endParaRPr lang="en-AU" dirty="0"/>
          </a:p>
        </p:txBody>
      </p:sp>
      <p:pic>
        <p:nvPicPr>
          <p:cNvPr id="3" name="Picture 2">
            <a:extLst>
              <a:ext uri="{FF2B5EF4-FFF2-40B4-BE49-F238E27FC236}">
                <a16:creationId xmlns:a16="http://schemas.microsoft.com/office/drawing/2014/main" id="{B4FEE5F9-3B26-4B10-8155-64D727A906D1}"/>
              </a:ext>
            </a:extLst>
          </p:cNvPr>
          <p:cNvPicPr>
            <a:picLocks noChangeAspect="1"/>
          </p:cNvPicPr>
          <p:nvPr/>
        </p:nvPicPr>
        <p:blipFill>
          <a:blip r:embed="rId3"/>
          <a:stretch>
            <a:fillRect/>
          </a:stretch>
        </p:blipFill>
        <p:spPr>
          <a:xfrm>
            <a:off x="2524041" y="1166812"/>
            <a:ext cx="3696021" cy="4743449"/>
          </a:xfrm>
          <a:prstGeom prst="rect">
            <a:avLst/>
          </a:prstGeom>
          <a:ln>
            <a:solidFill>
              <a:schemeClr val="tx1"/>
            </a:solidFill>
          </a:ln>
        </p:spPr>
      </p:pic>
      <p:pic>
        <p:nvPicPr>
          <p:cNvPr id="4" name="Picture 3">
            <a:extLst>
              <a:ext uri="{FF2B5EF4-FFF2-40B4-BE49-F238E27FC236}">
                <a16:creationId xmlns:a16="http://schemas.microsoft.com/office/drawing/2014/main" id="{CE2DECA7-071F-4A6A-9D3A-6A4F7231C95F}"/>
              </a:ext>
            </a:extLst>
          </p:cNvPr>
          <p:cNvPicPr>
            <a:picLocks noChangeAspect="1"/>
          </p:cNvPicPr>
          <p:nvPr/>
        </p:nvPicPr>
        <p:blipFill>
          <a:blip r:embed="rId4"/>
          <a:stretch>
            <a:fillRect/>
          </a:stretch>
        </p:blipFill>
        <p:spPr>
          <a:xfrm>
            <a:off x="6860797" y="1149351"/>
            <a:ext cx="3651384" cy="4743449"/>
          </a:xfrm>
          <a:prstGeom prst="rect">
            <a:avLst/>
          </a:prstGeom>
          <a:ln>
            <a:solidFill>
              <a:schemeClr val="tx1"/>
            </a:solidFill>
          </a:ln>
        </p:spPr>
      </p:pic>
      <p:pic>
        <p:nvPicPr>
          <p:cNvPr id="6" name="Picture 5">
            <a:extLst>
              <a:ext uri="{FF2B5EF4-FFF2-40B4-BE49-F238E27FC236}">
                <a16:creationId xmlns:a16="http://schemas.microsoft.com/office/drawing/2014/main" id="{01CB6C75-30F4-4796-9B55-A99206A00A9C}"/>
              </a:ext>
            </a:extLst>
          </p:cNvPr>
          <p:cNvPicPr>
            <a:picLocks noChangeAspect="1"/>
          </p:cNvPicPr>
          <p:nvPr/>
        </p:nvPicPr>
        <p:blipFill>
          <a:blip r:embed="rId5"/>
          <a:stretch>
            <a:fillRect/>
          </a:stretch>
        </p:blipFill>
        <p:spPr>
          <a:xfrm>
            <a:off x="6784516" y="1131888"/>
            <a:ext cx="3783470" cy="4951381"/>
          </a:xfrm>
          <a:prstGeom prst="rect">
            <a:avLst/>
          </a:prstGeom>
        </p:spPr>
      </p:pic>
      <p:pic>
        <p:nvPicPr>
          <p:cNvPr id="8" name="Picture 7">
            <a:extLst>
              <a:ext uri="{FF2B5EF4-FFF2-40B4-BE49-F238E27FC236}">
                <a16:creationId xmlns:a16="http://schemas.microsoft.com/office/drawing/2014/main" id="{EF0A8081-D9CC-4E8F-B8B0-C58B49448038}"/>
              </a:ext>
            </a:extLst>
          </p:cNvPr>
          <p:cNvPicPr>
            <a:picLocks noChangeAspect="1"/>
          </p:cNvPicPr>
          <p:nvPr/>
        </p:nvPicPr>
        <p:blipFill>
          <a:blip r:embed="rId6"/>
          <a:stretch>
            <a:fillRect/>
          </a:stretch>
        </p:blipFill>
        <p:spPr>
          <a:xfrm>
            <a:off x="2521079" y="1149352"/>
            <a:ext cx="3829626" cy="4933918"/>
          </a:xfrm>
          <a:prstGeom prst="rect">
            <a:avLst/>
          </a:prstGeom>
        </p:spPr>
      </p:pic>
    </p:spTree>
    <p:extLst>
      <p:ext uri="{BB962C8B-B14F-4D97-AF65-F5344CB8AC3E}">
        <p14:creationId xmlns:p14="http://schemas.microsoft.com/office/powerpoint/2010/main" val="22230547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874898" y="1094540"/>
            <a:ext cx="3297237" cy="1028700"/>
          </a:xfrm>
        </p:spPr>
        <p:txBody>
          <a:bodyPr/>
          <a:lstStyle/>
          <a:p>
            <a:r>
              <a:rPr lang="en-US" dirty="0"/>
              <a:t>GLWA Asset Management</a:t>
            </a:r>
          </a:p>
        </p:txBody>
      </p:sp>
      <p:sp>
        <p:nvSpPr>
          <p:cNvPr id="8" name="Subtitle 7"/>
          <p:cNvSpPr>
            <a:spLocks noGrp="1"/>
          </p:cNvSpPr>
          <p:nvPr>
            <p:ph type="body" sz="quarter" idx="10"/>
          </p:nvPr>
        </p:nvSpPr>
        <p:spPr>
          <a:xfrm>
            <a:off x="5873810" y="2123241"/>
            <a:ext cx="4022226" cy="871537"/>
          </a:xfrm>
        </p:spPr>
        <p:txBody>
          <a:bodyPr/>
          <a:lstStyle/>
          <a:p>
            <a:r>
              <a:rPr lang="en-US" dirty="0"/>
              <a:t>People, Process &amp; Technology</a:t>
            </a:r>
          </a:p>
        </p:txBody>
      </p:sp>
    </p:spTree>
    <p:extLst>
      <p:ext uri="{BB962C8B-B14F-4D97-AF65-F5344CB8AC3E}">
        <p14:creationId xmlns:p14="http://schemas.microsoft.com/office/powerpoint/2010/main" val="14683007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u="sng" dirty="0"/>
              <a:t>People</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4C80E0-51E1-4ED4-A8DD-877C268B69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7F033182-07F8-445B-AD5D-5F8DB912D1A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74470" y="389786"/>
            <a:ext cx="4355406" cy="6012556"/>
          </a:xfrm>
          <a:prstGeom prst="rect">
            <a:avLst/>
          </a:prstGeom>
        </p:spPr>
      </p:pic>
      <p:sp>
        <p:nvSpPr>
          <p:cNvPr id="7" name="Rectangle 6">
            <a:extLst>
              <a:ext uri="{FF2B5EF4-FFF2-40B4-BE49-F238E27FC236}">
                <a16:creationId xmlns:a16="http://schemas.microsoft.com/office/drawing/2014/main" id="{73DD3E7C-99CC-498E-9FE8-3CD95DE383F1}"/>
              </a:ext>
            </a:extLst>
          </p:cNvPr>
          <p:cNvSpPr/>
          <p:nvPr/>
        </p:nvSpPr>
        <p:spPr>
          <a:xfrm>
            <a:off x="703250" y="1624430"/>
            <a:ext cx="5880430" cy="4121000"/>
          </a:xfrm>
          <a:prstGeom prst="rect">
            <a:avLst/>
          </a:prstGeom>
        </p:spPr>
        <p:txBody>
          <a:bodyPr wrap="square">
            <a:spAutoFit/>
          </a:bodyPr>
          <a:lstStyle/>
          <a:p>
            <a:pPr marL="342900" marR="0" lvl="1"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Large organization ~1,000 employees</a:t>
            </a:r>
          </a:p>
          <a:p>
            <a:pPr marL="342900" marR="0" lvl="1"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Recent significant organization changes</a:t>
            </a:r>
          </a:p>
          <a:p>
            <a:pPr marL="800100" marR="0" lvl="2"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Reorganization &amp; job redesign</a:t>
            </a:r>
          </a:p>
          <a:p>
            <a:pPr marL="800100" marR="0" lvl="2"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City of Detroit bankruptcy</a:t>
            </a:r>
          </a:p>
          <a:p>
            <a:pPr marL="800100" marR="0" lvl="2"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Transition from DWSD </a:t>
            </a:r>
          </a:p>
          <a:p>
            <a:pPr marL="342900" marR="0" lvl="1"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Newly created Planning Service Area &amp; </a:t>
            </a:r>
            <a:b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b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AM/CIP Group</a:t>
            </a:r>
          </a:p>
          <a:p>
            <a:pPr marL="342900" marR="0" lvl="1"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Multiple plant locations/facilities</a:t>
            </a:r>
          </a:p>
          <a:p>
            <a:pPr marL="342900" marR="0" lvl="1"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Limited time &amp; competing resources</a:t>
            </a:r>
          </a:p>
          <a:p>
            <a:pPr marL="342900" marR="0" lvl="1"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Challenges with the configuration of Enterprise Asset Management System (EAMS) </a:t>
            </a:r>
          </a:p>
        </p:txBody>
      </p:sp>
    </p:spTree>
    <p:extLst>
      <p:ext uri="{BB962C8B-B14F-4D97-AF65-F5344CB8AC3E}">
        <p14:creationId xmlns:p14="http://schemas.microsoft.com/office/powerpoint/2010/main" val="2978650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4E32C79-07BE-45E1-8A09-9965CEDF258C}"/>
              </a:ext>
            </a:extLst>
          </p:cNvPr>
          <p:cNvPicPr>
            <a:picLocks noChangeAspect="1"/>
          </p:cNvPicPr>
          <p:nvPr/>
        </p:nvPicPr>
        <p:blipFill rotWithShape="1">
          <a:blip r:embed="rId3">
            <a:extLst>
              <a:ext uri="{28A0092B-C50C-407E-A947-70E740481C1C}">
                <a14:useLocalDpi xmlns:a14="http://schemas.microsoft.com/office/drawing/2010/main" val="0"/>
              </a:ext>
            </a:extLst>
          </a:blip>
          <a:srcRect l="22037" t="17283" r="30000" b="13951"/>
          <a:stretch/>
        </p:blipFill>
        <p:spPr>
          <a:xfrm>
            <a:off x="6713153" y="564909"/>
            <a:ext cx="5327104" cy="5728181"/>
          </a:xfrm>
          <a:prstGeom prst="rect">
            <a:avLst/>
          </a:prstGeom>
        </p:spPr>
      </p:pic>
      <p:sp>
        <p:nvSpPr>
          <p:cNvPr id="4" name="Title 3"/>
          <p:cNvSpPr>
            <a:spLocks noGrp="1"/>
          </p:cNvSpPr>
          <p:nvPr>
            <p:ph type="title"/>
          </p:nvPr>
        </p:nvSpPr>
        <p:spPr/>
        <p:txBody>
          <a:bodyPr/>
          <a:lstStyle/>
          <a:p>
            <a:r>
              <a:rPr lang="en-US" u="sng" dirty="0"/>
              <a:t>People</a:t>
            </a:r>
            <a:r>
              <a:rPr lang="en-US" dirty="0"/>
              <a:t> (Cont’d)</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4C80E0-51E1-4ED4-A8DD-877C268B69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7B73C11D-7123-461E-BCDB-D9E8EB635F07}"/>
              </a:ext>
            </a:extLst>
          </p:cNvPr>
          <p:cNvSpPr>
            <a:spLocks noGrp="1"/>
          </p:cNvSpPr>
          <p:nvPr>
            <p:ph idx="1"/>
          </p:nvPr>
        </p:nvSpPr>
        <p:spPr>
          <a:xfrm>
            <a:off x="743423" y="1435936"/>
            <a:ext cx="6130342" cy="4522264"/>
          </a:xfrm>
          <a:prstGeom prst="rect">
            <a:avLst/>
          </a:prstGeom>
          <a:solidFill>
            <a:schemeClr val="bg1"/>
          </a:solidFill>
        </p:spPr>
        <p:txBody>
          <a:bodyPr wrap="square">
            <a:spAutoFit/>
          </a:bodyPr>
          <a:lstStyle/>
          <a:p>
            <a:r>
              <a:rPr lang="en-US" sz="1600" b="1" i="0" u="sng" dirty="0">
                <a:solidFill>
                  <a:schemeClr val="tx1"/>
                </a:solidFill>
              </a:rPr>
              <a:t>Asset Management Leadership Team (AMLT)</a:t>
            </a:r>
          </a:p>
          <a:p>
            <a:r>
              <a:rPr lang="en-US" sz="1400" i="0" dirty="0">
                <a:solidFill>
                  <a:schemeClr val="tx1"/>
                </a:solidFill>
              </a:rPr>
              <a:t>Provides strategic guidance for asset management programs and overall guidance, direction and leadership to the AMSO satellite teams</a:t>
            </a:r>
          </a:p>
          <a:p>
            <a:pPr lvl="0">
              <a:lnSpc>
                <a:spcPct val="100000"/>
              </a:lnSpc>
              <a:spcBef>
                <a:spcPts val="0"/>
              </a:spcBef>
            </a:pPr>
            <a:endParaRPr lang="en-US" sz="1400" i="0" dirty="0">
              <a:solidFill>
                <a:schemeClr val="tx1"/>
              </a:solidFill>
            </a:endParaRPr>
          </a:p>
          <a:p>
            <a:pPr lvl="0">
              <a:lnSpc>
                <a:spcPct val="100000"/>
              </a:lnSpc>
              <a:spcBef>
                <a:spcPts val="0"/>
              </a:spcBef>
            </a:pPr>
            <a:r>
              <a:rPr lang="en-US" sz="1600" b="1" i="0" u="sng" dirty="0">
                <a:solidFill>
                  <a:schemeClr val="tx1"/>
                </a:solidFill>
              </a:rPr>
              <a:t>Asset Management Planning Team (AMPT)</a:t>
            </a:r>
            <a:endParaRPr lang="en-US" sz="1600" i="0" u="sng" dirty="0">
              <a:solidFill>
                <a:schemeClr val="tx1"/>
              </a:solidFill>
            </a:endParaRPr>
          </a:p>
          <a:p>
            <a:pPr lvl="0"/>
            <a:r>
              <a:rPr lang="en-US" sz="1400" i="0" dirty="0">
                <a:solidFill>
                  <a:schemeClr val="tx1"/>
                </a:solidFill>
              </a:rPr>
              <a:t>Develop standards for how GLWA manages its assets across the organization</a:t>
            </a:r>
          </a:p>
          <a:p>
            <a:pPr lvl="0">
              <a:lnSpc>
                <a:spcPct val="100000"/>
              </a:lnSpc>
              <a:spcBef>
                <a:spcPts val="0"/>
              </a:spcBef>
            </a:pPr>
            <a:endParaRPr lang="en-US" sz="1400" i="0" dirty="0">
              <a:solidFill>
                <a:schemeClr val="tx1"/>
              </a:solidFill>
            </a:endParaRPr>
          </a:p>
          <a:p>
            <a:pPr lvl="0">
              <a:lnSpc>
                <a:spcPct val="100000"/>
              </a:lnSpc>
              <a:spcBef>
                <a:spcPts val="0"/>
              </a:spcBef>
            </a:pPr>
            <a:r>
              <a:rPr lang="en-US" sz="1600" b="1" i="0" u="sng" dirty="0">
                <a:solidFill>
                  <a:schemeClr val="tx1"/>
                </a:solidFill>
              </a:rPr>
              <a:t>AMSO Services Team (AST)</a:t>
            </a:r>
          </a:p>
          <a:p>
            <a:pPr lvl="0"/>
            <a:r>
              <a:rPr lang="en-US" sz="1400" i="0" dirty="0">
                <a:solidFill>
                  <a:schemeClr val="tx1"/>
                </a:solidFill>
              </a:rPr>
              <a:t>Help develop and document standard business processes, best practices, training, communication plans, etc. </a:t>
            </a:r>
          </a:p>
          <a:p>
            <a:pPr lvl="0">
              <a:lnSpc>
                <a:spcPct val="100000"/>
              </a:lnSpc>
              <a:spcBef>
                <a:spcPts val="0"/>
              </a:spcBef>
            </a:pPr>
            <a:endParaRPr lang="en-US" sz="1400" i="0" dirty="0">
              <a:solidFill>
                <a:schemeClr val="tx1"/>
              </a:solidFill>
            </a:endParaRPr>
          </a:p>
          <a:p>
            <a:pPr lvl="0">
              <a:lnSpc>
                <a:spcPct val="100000"/>
              </a:lnSpc>
              <a:spcBef>
                <a:spcPts val="0"/>
              </a:spcBef>
            </a:pPr>
            <a:r>
              <a:rPr lang="en-US" sz="1600" b="1" i="0" u="sng" dirty="0">
                <a:solidFill>
                  <a:schemeClr val="tx1"/>
                </a:solidFill>
              </a:rPr>
              <a:t>GIS Governance Team (GIS)</a:t>
            </a:r>
            <a:endParaRPr lang="en-US" sz="1600" i="0" dirty="0">
              <a:solidFill>
                <a:schemeClr val="tx1"/>
              </a:solidFill>
            </a:endParaRPr>
          </a:p>
          <a:p>
            <a:r>
              <a:rPr lang="en-US" sz="1400" i="0" dirty="0">
                <a:solidFill>
                  <a:schemeClr val="tx1"/>
                </a:solidFill>
              </a:rPr>
              <a:t>Provide governance and guidance for the use and maintenance of the Geographic Information Systems </a:t>
            </a:r>
          </a:p>
          <a:p>
            <a:pPr lvl="0">
              <a:lnSpc>
                <a:spcPct val="100000"/>
              </a:lnSpc>
              <a:spcBef>
                <a:spcPts val="0"/>
              </a:spcBef>
            </a:pPr>
            <a:endParaRPr lang="en-US" sz="1400" i="0" dirty="0">
              <a:solidFill>
                <a:schemeClr val="tx1"/>
              </a:solidFill>
            </a:endParaRPr>
          </a:p>
          <a:p>
            <a:pPr lvl="0">
              <a:spcBef>
                <a:spcPts val="0"/>
              </a:spcBef>
            </a:pPr>
            <a:r>
              <a:rPr lang="en-US" sz="1600" b="1" i="0" u="sng" dirty="0">
                <a:solidFill>
                  <a:schemeClr val="tx1"/>
                </a:solidFill>
              </a:rPr>
              <a:t>WAM Governance Team (WAM)</a:t>
            </a:r>
            <a:endParaRPr lang="en-US" sz="1600" i="0" dirty="0">
              <a:solidFill>
                <a:schemeClr val="tx1"/>
              </a:solidFill>
            </a:endParaRPr>
          </a:p>
          <a:p>
            <a:r>
              <a:rPr lang="en-US" sz="1400" i="0" dirty="0">
                <a:solidFill>
                  <a:schemeClr val="tx1"/>
                </a:solidFill>
              </a:rPr>
              <a:t>Provide governance, guidance and coordination to manage assets through the use of the CMMS application</a:t>
            </a:r>
          </a:p>
        </p:txBody>
      </p:sp>
      <p:pic>
        <p:nvPicPr>
          <p:cNvPr id="9" name="Picture 8">
            <a:extLst>
              <a:ext uri="{FF2B5EF4-FFF2-40B4-BE49-F238E27FC236}">
                <a16:creationId xmlns:a16="http://schemas.microsoft.com/office/drawing/2014/main" id="{358B556A-0C49-4B78-9847-89539ECCA6E7}"/>
              </a:ext>
            </a:extLst>
          </p:cNvPr>
          <p:cNvPicPr>
            <a:picLocks noChangeAspect="1"/>
          </p:cNvPicPr>
          <p:nvPr/>
        </p:nvPicPr>
        <p:blipFill>
          <a:blip r:embed="rId4"/>
          <a:stretch>
            <a:fillRect/>
          </a:stretch>
        </p:blipFill>
        <p:spPr>
          <a:xfrm>
            <a:off x="429446" y="1503862"/>
            <a:ext cx="186856" cy="182880"/>
          </a:xfrm>
          <a:prstGeom prst="rect">
            <a:avLst/>
          </a:prstGeom>
        </p:spPr>
      </p:pic>
      <p:pic>
        <p:nvPicPr>
          <p:cNvPr id="10" name="Picture 9">
            <a:extLst>
              <a:ext uri="{FF2B5EF4-FFF2-40B4-BE49-F238E27FC236}">
                <a16:creationId xmlns:a16="http://schemas.microsoft.com/office/drawing/2014/main" id="{20CF4209-CBA2-4507-B079-2AF7D8D58CA3}"/>
              </a:ext>
            </a:extLst>
          </p:cNvPr>
          <p:cNvPicPr>
            <a:picLocks noChangeAspect="1"/>
          </p:cNvPicPr>
          <p:nvPr/>
        </p:nvPicPr>
        <p:blipFill>
          <a:blip r:embed="rId5"/>
          <a:stretch>
            <a:fillRect/>
          </a:stretch>
        </p:blipFill>
        <p:spPr>
          <a:xfrm>
            <a:off x="450069" y="5339043"/>
            <a:ext cx="180322" cy="182880"/>
          </a:xfrm>
          <a:prstGeom prst="rect">
            <a:avLst/>
          </a:prstGeom>
        </p:spPr>
      </p:pic>
      <p:pic>
        <p:nvPicPr>
          <p:cNvPr id="11" name="Picture 10">
            <a:extLst>
              <a:ext uri="{FF2B5EF4-FFF2-40B4-BE49-F238E27FC236}">
                <a16:creationId xmlns:a16="http://schemas.microsoft.com/office/drawing/2014/main" id="{AB9D8242-7B95-4DF8-B064-EA1C79F2E076}"/>
              </a:ext>
            </a:extLst>
          </p:cNvPr>
          <p:cNvPicPr>
            <a:picLocks noChangeAspect="1"/>
          </p:cNvPicPr>
          <p:nvPr/>
        </p:nvPicPr>
        <p:blipFill>
          <a:blip r:embed="rId6"/>
          <a:stretch>
            <a:fillRect/>
          </a:stretch>
        </p:blipFill>
        <p:spPr>
          <a:xfrm>
            <a:off x="425383" y="3447538"/>
            <a:ext cx="194982" cy="182880"/>
          </a:xfrm>
          <a:prstGeom prst="rect">
            <a:avLst/>
          </a:prstGeom>
        </p:spPr>
      </p:pic>
      <p:pic>
        <p:nvPicPr>
          <p:cNvPr id="12" name="Picture 11">
            <a:extLst>
              <a:ext uri="{FF2B5EF4-FFF2-40B4-BE49-F238E27FC236}">
                <a16:creationId xmlns:a16="http://schemas.microsoft.com/office/drawing/2014/main" id="{13CDB53B-7B45-4EAD-9616-49A59108C0F8}"/>
              </a:ext>
            </a:extLst>
          </p:cNvPr>
          <p:cNvPicPr>
            <a:picLocks noChangeAspect="1"/>
          </p:cNvPicPr>
          <p:nvPr/>
        </p:nvPicPr>
        <p:blipFill>
          <a:blip r:embed="rId7"/>
          <a:stretch>
            <a:fillRect/>
          </a:stretch>
        </p:blipFill>
        <p:spPr>
          <a:xfrm>
            <a:off x="451561" y="4419376"/>
            <a:ext cx="177338" cy="182880"/>
          </a:xfrm>
          <a:prstGeom prst="rect">
            <a:avLst/>
          </a:prstGeom>
        </p:spPr>
      </p:pic>
      <p:pic>
        <p:nvPicPr>
          <p:cNvPr id="13" name="Picture 12">
            <a:extLst>
              <a:ext uri="{FF2B5EF4-FFF2-40B4-BE49-F238E27FC236}">
                <a16:creationId xmlns:a16="http://schemas.microsoft.com/office/drawing/2014/main" id="{78989E57-B772-4A6A-8162-6B39FCCA2BF7}"/>
              </a:ext>
            </a:extLst>
          </p:cNvPr>
          <p:cNvPicPr>
            <a:picLocks noChangeAspect="1"/>
          </p:cNvPicPr>
          <p:nvPr/>
        </p:nvPicPr>
        <p:blipFill>
          <a:blip r:embed="rId8"/>
          <a:stretch>
            <a:fillRect/>
          </a:stretch>
        </p:blipFill>
        <p:spPr>
          <a:xfrm>
            <a:off x="443791" y="2475700"/>
            <a:ext cx="176574" cy="182880"/>
          </a:xfrm>
          <a:prstGeom prst="rect">
            <a:avLst/>
          </a:prstGeom>
        </p:spPr>
      </p:pic>
    </p:spTree>
    <p:extLst>
      <p:ext uri="{BB962C8B-B14F-4D97-AF65-F5344CB8AC3E}">
        <p14:creationId xmlns:p14="http://schemas.microsoft.com/office/powerpoint/2010/main" val="274696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12" end="1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
                                            <p:txEl>
                                              <p:pRg st="13" end="1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98730-C5E0-498F-BE23-7E6007A0F48A}"/>
              </a:ext>
            </a:extLst>
          </p:cNvPr>
          <p:cNvSpPr>
            <a:spLocks noGrp="1"/>
          </p:cNvSpPr>
          <p:nvPr>
            <p:ph type="title"/>
          </p:nvPr>
        </p:nvSpPr>
        <p:spPr>
          <a:xfrm>
            <a:off x="1" y="412049"/>
            <a:ext cx="4314824" cy="2409826"/>
          </a:xfrm>
        </p:spPr>
        <p:txBody>
          <a:bodyPr vert="horz" lIns="91440" tIns="45720" rIns="91440" bIns="45720" rtlCol="0" anchor="ctr">
            <a:normAutofit fontScale="90000"/>
          </a:bodyPr>
          <a:lstStyle/>
          <a:p>
            <a:pPr algn="ctr"/>
            <a:r>
              <a:rPr lang="en-US" sz="4400" dirty="0"/>
              <a:t>IWAM Project Overview:</a:t>
            </a:r>
            <a:br>
              <a:rPr lang="en-US" sz="4400" dirty="0"/>
            </a:br>
            <a:br>
              <a:rPr lang="en-US" sz="2200" dirty="0"/>
            </a:br>
            <a:r>
              <a:rPr lang="en-US" sz="3600" dirty="0"/>
              <a:t>Tasks</a:t>
            </a:r>
            <a:r>
              <a:rPr lang="en-US" sz="4000" dirty="0"/>
              <a:t> &amp; </a:t>
            </a:r>
            <a:r>
              <a:rPr lang="en-US" sz="3600" dirty="0"/>
              <a:t>Outcomes</a:t>
            </a:r>
            <a:br>
              <a:rPr lang="en-US" sz="3300" dirty="0"/>
            </a:br>
            <a:endParaRPr lang="en-US" sz="3300" dirty="0"/>
          </a:p>
        </p:txBody>
      </p:sp>
      <p:sp>
        <p:nvSpPr>
          <p:cNvPr id="29" name="TextBox 7">
            <a:extLst>
              <a:ext uri="{FF2B5EF4-FFF2-40B4-BE49-F238E27FC236}">
                <a16:creationId xmlns:a16="http://schemas.microsoft.com/office/drawing/2014/main" id="{46B785E4-9F06-4914-A659-80FA7AD16039}"/>
              </a:ext>
            </a:extLst>
          </p:cNvPr>
          <p:cNvSpPr txBox="1"/>
          <p:nvPr/>
        </p:nvSpPr>
        <p:spPr>
          <a:xfrm>
            <a:off x="4073567" y="-212024"/>
            <a:ext cx="8118433" cy="6657975"/>
          </a:xfrm>
          <a:prstGeom prst="rect">
            <a:avLst/>
          </a:prstGeom>
        </p:spPr>
        <p:txBody>
          <a:bodyPr vert="horz" lIns="91440" tIns="45720" rIns="91440" bIns="45720" rtlCol="0" anchor="ctr">
            <a:normAutofit/>
          </a:bodyPr>
          <a:lstStyle/>
          <a:p>
            <a:pPr defTabSz="457200">
              <a:lnSpc>
                <a:spcPct val="90000"/>
              </a:lnSpc>
              <a:spcBef>
                <a:spcPct val="20000"/>
              </a:spcBef>
              <a:spcAft>
                <a:spcPts val="600"/>
              </a:spcAft>
              <a:buClr>
                <a:schemeClr val="tx1"/>
              </a:buClr>
              <a:buSzPct val="80000"/>
            </a:pPr>
            <a:endParaRPr lang="en-US" sz="2000" dirty="0"/>
          </a:p>
          <a:p>
            <a:pPr defTabSz="457200">
              <a:lnSpc>
                <a:spcPct val="90000"/>
              </a:lnSpc>
              <a:spcBef>
                <a:spcPct val="20000"/>
              </a:spcBef>
              <a:spcAft>
                <a:spcPts val="600"/>
              </a:spcAft>
              <a:buClr>
                <a:schemeClr val="tx1"/>
              </a:buClr>
              <a:buSzPct val="80000"/>
            </a:pPr>
            <a:r>
              <a:rPr lang="en-US" sz="2400" b="1" u="sng" dirty="0"/>
              <a:t>Webinar Series </a:t>
            </a:r>
            <a:r>
              <a:rPr lang="en-US" sz="2400" b="1" u="sng" dirty="0">
                <a:solidFill>
                  <a:srgbClr val="FF0000"/>
                </a:solidFill>
              </a:rPr>
              <a:t>(Feb – May, 2019)</a:t>
            </a:r>
          </a:p>
          <a:p>
            <a:pPr marL="285750" indent="-285750" defTabSz="457200">
              <a:lnSpc>
                <a:spcPct val="90000"/>
              </a:lnSpc>
              <a:spcBef>
                <a:spcPct val="20000"/>
              </a:spcBef>
              <a:spcAft>
                <a:spcPts val="600"/>
              </a:spcAft>
              <a:buClr>
                <a:schemeClr val="tx1"/>
              </a:buClr>
              <a:buSzPct val="80000"/>
              <a:buFont typeface="Wingdings 3" panose="05040102010807070707" pitchFamily="18" charset="2"/>
              <a:buChar char=""/>
            </a:pPr>
            <a:r>
              <a:rPr lang="en-US" sz="2000" dirty="0"/>
              <a:t>Webinar 1: </a:t>
            </a:r>
            <a:r>
              <a:rPr lang="en-US" sz="2000" dirty="0">
                <a:solidFill>
                  <a:srgbClr val="355D20"/>
                </a:solidFill>
              </a:rPr>
              <a:t>What is IWAM?</a:t>
            </a:r>
          </a:p>
          <a:p>
            <a:pPr marL="285750" indent="-285750" defTabSz="457200">
              <a:lnSpc>
                <a:spcPct val="90000"/>
              </a:lnSpc>
              <a:spcBef>
                <a:spcPct val="20000"/>
              </a:spcBef>
              <a:spcAft>
                <a:spcPts val="600"/>
              </a:spcAft>
              <a:buClr>
                <a:schemeClr val="tx1"/>
              </a:buClr>
              <a:buSzPct val="80000"/>
              <a:buFont typeface="Wingdings 3" panose="05040102010807070707" pitchFamily="18" charset="2"/>
              <a:buChar char=""/>
            </a:pPr>
            <a:r>
              <a:rPr lang="en-US" sz="2000" dirty="0"/>
              <a:t>Webinar 2: </a:t>
            </a:r>
            <a:r>
              <a:rPr lang="en-US" sz="2000" dirty="0">
                <a:solidFill>
                  <a:srgbClr val="355D20"/>
                </a:solidFill>
              </a:rPr>
              <a:t>Water Infrastructure Financing &amp; IWAM</a:t>
            </a:r>
          </a:p>
          <a:p>
            <a:pPr marL="285750" indent="-285750" defTabSz="457200">
              <a:lnSpc>
                <a:spcPct val="90000"/>
              </a:lnSpc>
              <a:spcBef>
                <a:spcPct val="20000"/>
              </a:spcBef>
              <a:spcAft>
                <a:spcPts val="600"/>
              </a:spcAft>
              <a:buClr>
                <a:schemeClr val="tx1"/>
              </a:buClr>
              <a:buSzPct val="80000"/>
              <a:buFont typeface="Wingdings 3" panose="05040102010807070707" pitchFamily="18" charset="2"/>
              <a:buChar char=""/>
            </a:pPr>
            <a:r>
              <a:rPr lang="en-US" sz="2000" dirty="0"/>
              <a:t>Webinar 3: </a:t>
            </a:r>
            <a:r>
              <a:rPr lang="en-US" sz="2000" dirty="0">
                <a:solidFill>
                  <a:srgbClr val="355D20"/>
                </a:solidFill>
              </a:rPr>
              <a:t>Technology &amp; IWAM </a:t>
            </a:r>
          </a:p>
          <a:p>
            <a:pPr marL="285750" indent="-285750" defTabSz="457200">
              <a:lnSpc>
                <a:spcPct val="90000"/>
              </a:lnSpc>
              <a:spcBef>
                <a:spcPct val="20000"/>
              </a:spcBef>
              <a:spcAft>
                <a:spcPts val="600"/>
              </a:spcAft>
              <a:buClr>
                <a:schemeClr val="tx1"/>
              </a:buClr>
              <a:buSzPct val="80000"/>
              <a:buFont typeface="Wingdings 3" panose="05040102010807070707" pitchFamily="18" charset="2"/>
              <a:buChar char=""/>
            </a:pPr>
            <a:r>
              <a:rPr lang="en-US" sz="2000" dirty="0"/>
              <a:t>Webinar 4: </a:t>
            </a:r>
            <a:r>
              <a:rPr lang="en-US" sz="2000" dirty="0">
                <a:solidFill>
                  <a:srgbClr val="355D20"/>
                </a:solidFill>
              </a:rPr>
              <a:t>IWAM Policy and Program Implementation </a:t>
            </a:r>
            <a:endParaRPr lang="en-US" sz="2400" dirty="0"/>
          </a:p>
          <a:p>
            <a:pPr defTabSz="457200">
              <a:lnSpc>
                <a:spcPct val="90000"/>
              </a:lnSpc>
              <a:spcBef>
                <a:spcPct val="20000"/>
              </a:spcBef>
              <a:spcAft>
                <a:spcPts val="600"/>
              </a:spcAft>
              <a:buClr>
                <a:schemeClr val="tx1"/>
              </a:buClr>
              <a:buSzPct val="80000"/>
              <a:buFont typeface="Wingdings 3" panose="05040102010807070707" pitchFamily="18" charset="2"/>
              <a:buChar char=""/>
            </a:pPr>
            <a:endParaRPr lang="en-US" sz="2400" dirty="0"/>
          </a:p>
          <a:p>
            <a:pPr defTabSz="457200">
              <a:lnSpc>
                <a:spcPct val="90000"/>
              </a:lnSpc>
              <a:spcBef>
                <a:spcPct val="20000"/>
              </a:spcBef>
              <a:spcAft>
                <a:spcPts val="600"/>
              </a:spcAft>
              <a:buClr>
                <a:schemeClr val="tx1"/>
              </a:buClr>
              <a:buSzPct val="80000"/>
            </a:pPr>
            <a:r>
              <a:rPr lang="en-US" sz="2400" b="1" u="sng" dirty="0"/>
              <a:t>Focus Groups </a:t>
            </a:r>
            <a:r>
              <a:rPr lang="en-US" sz="2400" b="1" u="sng" dirty="0">
                <a:solidFill>
                  <a:srgbClr val="FF0000"/>
                </a:solidFill>
              </a:rPr>
              <a:t>(May – June, 2019)</a:t>
            </a:r>
          </a:p>
          <a:p>
            <a:pPr marL="285750" indent="-285750" defTabSz="457200">
              <a:lnSpc>
                <a:spcPct val="90000"/>
              </a:lnSpc>
              <a:spcBef>
                <a:spcPct val="20000"/>
              </a:spcBef>
              <a:spcAft>
                <a:spcPts val="600"/>
              </a:spcAft>
              <a:buClr>
                <a:schemeClr val="tx1"/>
              </a:buClr>
              <a:buSzPct val="80000"/>
              <a:buFont typeface="Wingdings 3" panose="05040102010807070707" pitchFamily="18" charset="2"/>
              <a:buChar char=""/>
            </a:pPr>
            <a:r>
              <a:rPr lang="en-US" sz="2400" dirty="0"/>
              <a:t>Information gathering from communities and AM professionals advancing local or regional IWAM</a:t>
            </a:r>
          </a:p>
          <a:p>
            <a:pPr defTabSz="457200">
              <a:lnSpc>
                <a:spcPct val="90000"/>
              </a:lnSpc>
              <a:spcBef>
                <a:spcPct val="20000"/>
              </a:spcBef>
              <a:spcAft>
                <a:spcPts val="600"/>
              </a:spcAft>
              <a:buClr>
                <a:schemeClr val="tx1"/>
              </a:buClr>
              <a:buSzPct val="80000"/>
            </a:pPr>
            <a:endParaRPr lang="en-US" sz="2400" dirty="0"/>
          </a:p>
          <a:p>
            <a:pPr defTabSz="457200">
              <a:lnSpc>
                <a:spcPct val="90000"/>
              </a:lnSpc>
              <a:spcBef>
                <a:spcPct val="20000"/>
              </a:spcBef>
              <a:spcAft>
                <a:spcPts val="600"/>
              </a:spcAft>
              <a:buClr>
                <a:schemeClr val="tx1"/>
              </a:buClr>
              <a:buSzPct val="80000"/>
            </a:pPr>
            <a:r>
              <a:rPr lang="en-US" sz="2400" b="1" u="sng" dirty="0"/>
              <a:t>IWAM Reports </a:t>
            </a:r>
            <a:r>
              <a:rPr lang="en-US" sz="2400" b="1" u="sng" dirty="0">
                <a:solidFill>
                  <a:srgbClr val="FF0000"/>
                </a:solidFill>
              </a:rPr>
              <a:t>(Summer 2019 – Early 2020)</a:t>
            </a:r>
          </a:p>
          <a:p>
            <a:pPr marL="285750" indent="-285750" defTabSz="457200">
              <a:lnSpc>
                <a:spcPct val="90000"/>
              </a:lnSpc>
              <a:spcBef>
                <a:spcPct val="20000"/>
              </a:spcBef>
              <a:spcAft>
                <a:spcPts val="600"/>
              </a:spcAft>
              <a:buClr>
                <a:schemeClr val="tx1"/>
              </a:buClr>
              <a:buSzPct val="80000"/>
              <a:buFont typeface="Wingdings 3" panose="05040102010807070707" pitchFamily="18" charset="2"/>
              <a:buChar char=""/>
            </a:pPr>
            <a:r>
              <a:rPr lang="en-US" sz="2400" dirty="0"/>
              <a:t>Phase I Report: </a:t>
            </a:r>
            <a:r>
              <a:rPr lang="en-US" sz="2000" dirty="0">
                <a:solidFill>
                  <a:srgbClr val="355D20"/>
                </a:solidFill>
              </a:rPr>
              <a:t>Barriers; Opportunities; Best Practices</a:t>
            </a:r>
          </a:p>
          <a:p>
            <a:pPr marL="285750" indent="-285750" defTabSz="457200">
              <a:lnSpc>
                <a:spcPct val="90000"/>
              </a:lnSpc>
              <a:spcBef>
                <a:spcPct val="20000"/>
              </a:spcBef>
              <a:spcAft>
                <a:spcPts val="600"/>
              </a:spcAft>
              <a:buClr>
                <a:schemeClr val="tx1"/>
              </a:buClr>
              <a:buSzPct val="80000"/>
              <a:buFont typeface="Wingdings 3" panose="05040102010807070707" pitchFamily="18" charset="2"/>
              <a:buChar char=""/>
            </a:pPr>
            <a:r>
              <a:rPr lang="en-US" sz="2400" dirty="0"/>
              <a:t>Proposal for IWAM Phase II: </a:t>
            </a:r>
            <a:r>
              <a:rPr lang="en-US" sz="2000" dirty="0">
                <a:solidFill>
                  <a:srgbClr val="355D20"/>
                </a:solidFill>
              </a:rPr>
              <a:t>Workplan to implement Phase I recommendations in pilot communities</a:t>
            </a:r>
            <a:endParaRPr lang="en-US" sz="2400" dirty="0"/>
          </a:p>
          <a:p>
            <a:pPr marL="285750" indent="-285750" defTabSz="457200">
              <a:lnSpc>
                <a:spcPct val="90000"/>
              </a:lnSpc>
              <a:spcBef>
                <a:spcPct val="20000"/>
              </a:spcBef>
              <a:spcAft>
                <a:spcPts val="600"/>
              </a:spcAft>
              <a:buClr>
                <a:schemeClr val="tx1"/>
              </a:buClr>
              <a:buSzPct val="80000"/>
              <a:buFont typeface="Wingdings 3" panose="05040102010807070707" pitchFamily="18" charset="2"/>
              <a:buChar char=""/>
            </a:pPr>
            <a:endParaRPr lang="en-US" sz="2400" dirty="0"/>
          </a:p>
        </p:txBody>
      </p:sp>
      <p:pic>
        <p:nvPicPr>
          <p:cNvPr id="7" name="Picture 6">
            <a:extLst>
              <a:ext uri="{FF2B5EF4-FFF2-40B4-BE49-F238E27FC236}">
                <a16:creationId xmlns:a16="http://schemas.microsoft.com/office/drawing/2014/main" id="{FD9D1A04-981C-43CA-97F0-6CDFCD539DFB}"/>
              </a:ext>
            </a:extLst>
          </p:cNvPr>
          <p:cNvPicPr>
            <a:picLocks noChangeAspect="1"/>
          </p:cNvPicPr>
          <p:nvPr/>
        </p:nvPicPr>
        <p:blipFill>
          <a:blip r:embed="rId3"/>
          <a:stretch>
            <a:fillRect/>
          </a:stretch>
        </p:blipFill>
        <p:spPr>
          <a:xfrm>
            <a:off x="134362" y="2821875"/>
            <a:ext cx="4010087" cy="2680716"/>
          </a:xfrm>
          <a:prstGeom prst="rect">
            <a:avLst/>
          </a:prstGeom>
          <a:ln>
            <a:noFill/>
          </a:ln>
          <a:effectLst>
            <a:softEdge rad="112500"/>
          </a:effectLst>
        </p:spPr>
      </p:pic>
    </p:spTree>
    <p:extLst>
      <p:ext uri="{BB962C8B-B14F-4D97-AF65-F5344CB8AC3E}">
        <p14:creationId xmlns:p14="http://schemas.microsoft.com/office/powerpoint/2010/main" val="2831668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u="sng" dirty="0"/>
              <a:t>People</a:t>
            </a:r>
            <a:r>
              <a:rPr lang="en-US" dirty="0"/>
              <a:t> (Cont’d)</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4C80E0-51E1-4ED4-A8DD-877C268B69A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5" name="Content Placeholder 4">
            <a:extLst>
              <a:ext uri="{FF2B5EF4-FFF2-40B4-BE49-F238E27FC236}">
                <a16:creationId xmlns:a16="http://schemas.microsoft.com/office/drawing/2014/main" id="{647B7F4F-7EBC-4E22-924E-9155738B1C70}"/>
              </a:ext>
            </a:extLst>
          </p:cNvPr>
          <p:cNvSpPr txBox="1">
            <a:spLocks noGrp="1"/>
          </p:cNvSpPr>
          <p:nvPr>
            <p:ph idx="1"/>
          </p:nvPr>
        </p:nvSpPr>
        <p:spPr>
          <a:xfrm>
            <a:off x="609600" y="1600200"/>
            <a:ext cx="10972800" cy="4238625"/>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lang="en-US" sz="1800" kern="1200" dirty="0" smtClean="0">
                <a:solidFill>
                  <a:schemeClr val="accent2">
                    <a:lumMod val="75000"/>
                  </a:schemeClr>
                </a:solidFill>
                <a:latin typeface="Cambria" panose="02040503050406030204" pitchFamily="18" charset="0"/>
                <a:ea typeface="+mn-ea"/>
                <a:cs typeface="Arial" panose="020B0604020202020204" pitchFamily="34" charset="0"/>
              </a:defRPr>
            </a:lvl4pPr>
            <a:lvl5pPr marL="2057400" indent="-228600" algn="l" defTabSz="914400" rtl="0" eaLnBrk="1" latinLnBrk="0" hangingPunct="1">
              <a:spcBef>
                <a:spcPct val="20000"/>
              </a:spcBef>
              <a:buFont typeface="Courier New" panose="02070309020205020404" pitchFamily="49" charset="0"/>
              <a:buChar char="o"/>
              <a:defRPr lang="en-US" sz="1800" kern="1200" dirty="0">
                <a:solidFill>
                  <a:schemeClr val="accent2">
                    <a:lumMod val="75000"/>
                  </a:schemeClr>
                </a:solidFill>
                <a:latin typeface="Cambria" panose="02040503050406030204" pitchFamily="18"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0"/>
              </a:spcBef>
            </a:pPr>
            <a:r>
              <a:rPr lang="en-US" sz="1900" b="1" i="0" dirty="0">
                <a:solidFill>
                  <a:schemeClr val="tx1"/>
                </a:solidFill>
              </a:rPr>
              <a:t>AMSO General Successes</a:t>
            </a:r>
          </a:p>
          <a:p>
            <a:pPr marL="342900" indent="-342900">
              <a:spcBef>
                <a:spcPts val="0"/>
              </a:spcBef>
              <a:buFont typeface="Arial" panose="020B0604020202020204" pitchFamily="34" charset="0"/>
              <a:buChar char="•"/>
            </a:pPr>
            <a:endParaRPr lang="en-US" sz="1900" i="0" dirty="0">
              <a:solidFill>
                <a:schemeClr val="tx1"/>
              </a:solidFill>
            </a:endParaRPr>
          </a:p>
          <a:p>
            <a:pPr marL="342900" indent="-342900">
              <a:spcBef>
                <a:spcPts val="0"/>
              </a:spcBef>
              <a:buFont typeface="Arial" panose="020B0604020202020204" pitchFamily="34" charset="0"/>
              <a:buChar char="•"/>
            </a:pPr>
            <a:r>
              <a:rPr lang="en-US" sz="1900" i="0" dirty="0">
                <a:solidFill>
                  <a:schemeClr val="tx1"/>
                </a:solidFill>
              </a:rPr>
              <a:t>Interdepartmental collaboration including those traditionally not part of the asset management functions, (Engineering, Finance, Public Affairs, Organizational Development, etc.)</a:t>
            </a:r>
          </a:p>
          <a:p>
            <a:pPr marL="342900" indent="-342900">
              <a:spcBef>
                <a:spcPts val="0"/>
              </a:spcBef>
              <a:buFont typeface="Arial" panose="020B0604020202020204" pitchFamily="34" charset="0"/>
              <a:buChar char="•"/>
            </a:pPr>
            <a:endParaRPr lang="en-US" sz="1900" i="0" dirty="0">
              <a:solidFill>
                <a:schemeClr val="tx1"/>
              </a:solidFill>
            </a:endParaRPr>
          </a:p>
          <a:p>
            <a:pPr marL="342900" indent="-342900">
              <a:spcBef>
                <a:spcPts val="0"/>
              </a:spcBef>
              <a:buFont typeface="Arial" panose="020B0604020202020204" pitchFamily="34" charset="0"/>
              <a:buChar char="•"/>
            </a:pPr>
            <a:r>
              <a:rPr lang="en-US" sz="1900" i="0" dirty="0">
                <a:solidFill>
                  <a:schemeClr val="tx1"/>
                </a:solidFill>
              </a:rPr>
              <a:t>Widened the scope of asset management initiatives</a:t>
            </a:r>
          </a:p>
          <a:p>
            <a:pPr marL="342900" indent="-342900">
              <a:spcBef>
                <a:spcPts val="0"/>
              </a:spcBef>
              <a:buFont typeface="Arial" panose="020B0604020202020204" pitchFamily="34" charset="0"/>
              <a:buChar char="•"/>
            </a:pPr>
            <a:endParaRPr lang="en-US" sz="1900" i="0" dirty="0">
              <a:solidFill>
                <a:schemeClr val="tx1"/>
              </a:solidFill>
            </a:endParaRPr>
          </a:p>
          <a:p>
            <a:pPr marL="342900" indent="-342900">
              <a:spcBef>
                <a:spcPts val="0"/>
              </a:spcBef>
              <a:buFont typeface="Arial" panose="020B0604020202020204" pitchFamily="34" charset="0"/>
              <a:buChar char="•"/>
            </a:pPr>
            <a:r>
              <a:rPr lang="en-US" sz="1900" i="0" dirty="0">
                <a:solidFill>
                  <a:schemeClr val="tx1"/>
                </a:solidFill>
              </a:rPr>
              <a:t>Created a monthly forum for developing new ideas &amp; to improve accountability</a:t>
            </a:r>
          </a:p>
          <a:p>
            <a:pPr marL="342900" indent="-342900">
              <a:spcBef>
                <a:spcPts val="0"/>
              </a:spcBef>
              <a:buFont typeface="Arial" panose="020B0604020202020204" pitchFamily="34" charset="0"/>
              <a:buChar char="•"/>
            </a:pPr>
            <a:endParaRPr lang="en-US" sz="1900" i="0" dirty="0">
              <a:solidFill>
                <a:schemeClr val="tx1"/>
              </a:solidFill>
            </a:endParaRPr>
          </a:p>
          <a:p>
            <a:pPr marL="342900" indent="-342900">
              <a:spcBef>
                <a:spcPts val="0"/>
              </a:spcBef>
              <a:buFont typeface="Arial" panose="020B0604020202020204" pitchFamily="34" charset="0"/>
              <a:buChar char="•"/>
            </a:pPr>
            <a:r>
              <a:rPr lang="en-US" sz="1900" i="0" dirty="0">
                <a:solidFill>
                  <a:schemeClr val="tx1"/>
                </a:solidFill>
              </a:rPr>
              <a:t>Increased senior executive involvement in asset management initiatives</a:t>
            </a:r>
          </a:p>
          <a:p>
            <a:pPr marL="342900" indent="-342900">
              <a:spcBef>
                <a:spcPts val="0"/>
              </a:spcBef>
              <a:buFont typeface="Arial" panose="020B0604020202020204" pitchFamily="34" charset="0"/>
              <a:buChar char="•"/>
            </a:pPr>
            <a:endParaRPr lang="en-US" sz="1900" i="0" dirty="0">
              <a:solidFill>
                <a:schemeClr val="tx1"/>
              </a:solidFill>
            </a:endParaRPr>
          </a:p>
          <a:p>
            <a:pPr marL="342900" indent="-342900">
              <a:spcBef>
                <a:spcPts val="0"/>
              </a:spcBef>
              <a:buFont typeface="Arial" panose="020B0604020202020204" pitchFamily="34" charset="0"/>
              <a:buChar char="•"/>
            </a:pPr>
            <a:r>
              <a:rPr lang="en-US" sz="1900" i="0" dirty="0">
                <a:solidFill>
                  <a:schemeClr val="tx1"/>
                </a:solidFill>
              </a:rPr>
              <a:t>Increased involvement of O&amp;M staff in asset management strategic planning</a:t>
            </a:r>
          </a:p>
          <a:p>
            <a:pPr marL="342900" indent="-342900">
              <a:spcBef>
                <a:spcPts val="0"/>
              </a:spcBef>
              <a:buFont typeface="Arial" panose="020B0604020202020204" pitchFamily="34" charset="0"/>
              <a:buChar char="•"/>
            </a:pPr>
            <a:endParaRPr lang="en-US" sz="1900" i="0" dirty="0">
              <a:solidFill>
                <a:schemeClr val="tx1"/>
              </a:solidFill>
            </a:endParaRPr>
          </a:p>
          <a:p>
            <a:pPr marL="342900" indent="-342900">
              <a:spcBef>
                <a:spcPts val="0"/>
              </a:spcBef>
              <a:buFont typeface="Arial" panose="020B0604020202020204" pitchFamily="34" charset="0"/>
              <a:buChar char="•"/>
            </a:pPr>
            <a:r>
              <a:rPr lang="en-US" sz="1900" i="0" dirty="0">
                <a:solidFill>
                  <a:schemeClr val="tx1"/>
                </a:solidFill>
              </a:rPr>
              <a:t>Improved asset management related communications &amp; training opportunities</a:t>
            </a:r>
          </a:p>
          <a:p>
            <a:pPr marL="342900" indent="-342900">
              <a:spcBef>
                <a:spcPts val="0"/>
              </a:spcBef>
              <a:buFont typeface="Arial" panose="020B0604020202020204" pitchFamily="34" charset="0"/>
              <a:buChar char="•"/>
            </a:pPr>
            <a:endParaRPr lang="en-US" sz="1900" i="0" dirty="0">
              <a:solidFill>
                <a:schemeClr val="tx1"/>
              </a:solidFill>
            </a:endParaRPr>
          </a:p>
          <a:p>
            <a:pPr marL="342900" indent="-342900">
              <a:spcBef>
                <a:spcPts val="0"/>
              </a:spcBef>
              <a:buFont typeface="Arial" panose="020B0604020202020204" pitchFamily="34" charset="0"/>
              <a:buChar char="•"/>
            </a:pPr>
            <a:r>
              <a:rPr lang="en-US" sz="1900" i="0" dirty="0">
                <a:solidFill>
                  <a:schemeClr val="tx1"/>
                </a:solidFill>
              </a:rPr>
              <a:t>Created well-defined governance structure now used for all AM projects and initiatives</a:t>
            </a:r>
          </a:p>
          <a:p>
            <a:pPr marL="342900" indent="-342900">
              <a:buFont typeface="Wingdings" panose="05000000000000000000" pitchFamily="2" charset="2"/>
              <a:buChar char="§"/>
            </a:pPr>
            <a:endParaRPr lang="en-US" sz="1900" dirty="0">
              <a:solidFill>
                <a:schemeClr val="tx1"/>
              </a:solidFill>
            </a:endParaRPr>
          </a:p>
          <a:p>
            <a:endParaRPr lang="en-US" sz="1900" dirty="0">
              <a:solidFill>
                <a:schemeClr val="tx1"/>
              </a:solidFill>
            </a:endParaRPr>
          </a:p>
        </p:txBody>
      </p:sp>
    </p:spTree>
    <p:extLst>
      <p:ext uri="{BB962C8B-B14F-4D97-AF65-F5344CB8AC3E}">
        <p14:creationId xmlns:p14="http://schemas.microsoft.com/office/powerpoint/2010/main" val="185789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5177B0-A9EE-4760-AEE0-32ADF8CDE78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3779B-452B-41E1-95EE-63CB0F6708B6}" type="slidenum">
              <a:rPr kumimoji="0" lang="en-US" sz="1200" b="0" i="0" u="none" strike="noStrike" kern="1200" cap="none" spc="0" normalizeH="0" baseline="0" noProof="0">
                <a:ln>
                  <a:noFill/>
                </a:ln>
                <a:solidFill>
                  <a:srgbClr val="235D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235D7F"/>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3BF8BC23-3F8C-466D-9D6D-A509D1B17CD6}"/>
              </a:ext>
            </a:extLst>
          </p:cNvPr>
          <p:cNvGrpSpPr/>
          <p:nvPr/>
        </p:nvGrpSpPr>
        <p:grpSpPr>
          <a:xfrm>
            <a:off x="1488831" y="779486"/>
            <a:ext cx="9480762" cy="3906330"/>
            <a:chOff x="304800" y="590550"/>
            <a:chExt cx="8238453" cy="3605393"/>
          </a:xfrm>
        </p:grpSpPr>
        <p:pic>
          <p:nvPicPr>
            <p:cNvPr id="13" name="Picture 12">
              <a:extLst>
                <a:ext uri="{FF2B5EF4-FFF2-40B4-BE49-F238E27FC236}">
                  <a16:creationId xmlns:a16="http://schemas.microsoft.com/office/drawing/2014/main" id="{7945682B-5618-4E6E-8200-47A021D0A099}"/>
                </a:ext>
              </a:extLst>
            </p:cNvPr>
            <p:cNvPicPr>
              <a:picLocks noChangeAspect="1"/>
            </p:cNvPicPr>
            <p:nvPr/>
          </p:nvPicPr>
          <p:blipFill rotWithShape="1">
            <a:blip r:embed="rId2"/>
            <a:srcRect l="2494" t="10784" b="11792"/>
            <a:stretch/>
          </p:blipFill>
          <p:spPr>
            <a:xfrm>
              <a:off x="304800" y="590550"/>
              <a:ext cx="8238453" cy="3557623"/>
            </a:xfrm>
            <a:prstGeom prst="rect">
              <a:avLst/>
            </a:prstGeom>
            <a:solidFill>
              <a:srgbClr val="9F2936"/>
            </a:solidFill>
            <a:ln>
              <a:noFill/>
            </a:ln>
          </p:spPr>
        </p:pic>
        <p:sp>
          <p:nvSpPr>
            <p:cNvPr id="14" name="Oval 13">
              <a:extLst>
                <a:ext uri="{FF2B5EF4-FFF2-40B4-BE49-F238E27FC236}">
                  <a16:creationId xmlns:a16="http://schemas.microsoft.com/office/drawing/2014/main" id="{6AB887E5-8FB1-4229-88A4-1A5C79C1A8A3}"/>
                </a:ext>
              </a:extLst>
            </p:cNvPr>
            <p:cNvSpPr/>
            <p:nvPr/>
          </p:nvSpPr>
          <p:spPr>
            <a:xfrm>
              <a:off x="2895600" y="1916935"/>
              <a:ext cx="1059455" cy="1035815"/>
            </a:xfrm>
            <a:prstGeom prst="ellipse">
              <a:avLst/>
            </a:prstGeom>
            <a:solidFill>
              <a:srgbClr val="235D7F"/>
            </a:solidFill>
            <a:ln>
              <a:solidFill>
                <a:srgbClr val="235D7F"/>
              </a:solidFill>
            </a:ln>
          </p:spPr>
          <p:style>
            <a:lnRef idx="1">
              <a:schemeClr val="accent5"/>
            </a:lnRef>
            <a:fillRef idx="3">
              <a:schemeClr val="accent5"/>
            </a:fillRef>
            <a:effectRef idx="2">
              <a:schemeClr val="accent5"/>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5" name="TextBox 14">
              <a:extLst>
                <a:ext uri="{FF2B5EF4-FFF2-40B4-BE49-F238E27FC236}">
                  <a16:creationId xmlns:a16="http://schemas.microsoft.com/office/drawing/2014/main" id="{9297E3D7-A3F2-4554-B917-3799E019CAD4}"/>
                </a:ext>
              </a:extLst>
            </p:cNvPr>
            <p:cNvSpPr txBox="1"/>
            <p:nvPr/>
          </p:nvSpPr>
          <p:spPr>
            <a:xfrm>
              <a:off x="2723837" y="2291815"/>
              <a:ext cx="1402979" cy="357923"/>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30" normalizeH="0" baseline="0" noProof="0" dirty="0">
                  <a:ln>
                    <a:noFill/>
                  </a:ln>
                  <a:solidFill>
                    <a:srgbClr val="FFFFFF">
                      <a:lumMod val="95000"/>
                    </a:srgbClr>
                  </a:solidFill>
                  <a:effectLst/>
                  <a:uLnTx/>
                  <a:uFillTx/>
                  <a:latin typeface="Calibri" panose="020F0502020204030204" pitchFamily="34" charset="0"/>
                  <a:ea typeface="+mn-ea"/>
                  <a:cs typeface="+mn-cs"/>
                </a:rPr>
                <a:t>Organizational Strategy</a:t>
              </a:r>
            </a:p>
          </p:txBody>
        </p:sp>
        <p:sp>
          <p:nvSpPr>
            <p:cNvPr id="16" name="Oval 15">
              <a:extLst>
                <a:ext uri="{FF2B5EF4-FFF2-40B4-BE49-F238E27FC236}">
                  <a16:creationId xmlns:a16="http://schemas.microsoft.com/office/drawing/2014/main" id="{33C007AE-48B1-4AA8-9079-A30699C457F4}"/>
                </a:ext>
              </a:extLst>
            </p:cNvPr>
            <p:cNvSpPr/>
            <p:nvPr/>
          </p:nvSpPr>
          <p:spPr>
            <a:xfrm>
              <a:off x="4013737" y="1868611"/>
              <a:ext cx="1051318" cy="1102116"/>
            </a:xfrm>
            <a:prstGeom prst="ellipse">
              <a:avLst/>
            </a:prstGeom>
            <a:solidFill>
              <a:srgbClr val="00ABE8"/>
            </a:solidFill>
            <a:ln>
              <a:solidFill>
                <a:srgbClr val="00ABE8"/>
              </a:solidFill>
            </a:ln>
          </p:spPr>
          <p:style>
            <a:lnRef idx="1">
              <a:schemeClr val="accent5"/>
            </a:lnRef>
            <a:fillRef idx="3">
              <a:schemeClr val="accent5"/>
            </a:fillRef>
            <a:effectRef idx="2">
              <a:schemeClr val="accent5"/>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17" name="TextBox 16">
              <a:extLst>
                <a:ext uri="{FF2B5EF4-FFF2-40B4-BE49-F238E27FC236}">
                  <a16:creationId xmlns:a16="http://schemas.microsoft.com/office/drawing/2014/main" id="{4101DDA1-A1EA-4817-BAA6-6873D2AABD6B}"/>
                </a:ext>
              </a:extLst>
            </p:cNvPr>
            <p:cNvSpPr txBox="1"/>
            <p:nvPr/>
          </p:nvSpPr>
          <p:spPr>
            <a:xfrm>
              <a:off x="4056854" y="2208592"/>
              <a:ext cx="935561" cy="536885"/>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30" normalizeH="0" baseline="0" noProof="0" dirty="0">
                  <a:ln>
                    <a:noFill/>
                  </a:ln>
                  <a:solidFill>
                    <a:srgbClr val="FFFFFF">
                      <a:lumMod val="95000"/>
                    </a:srgbClr>
                  </a:solidFill>
                  <a:effectLst/>
                  <a:uLnTx/>
                  <a:uFillTx/>
                  <a:latin typeface="Calibri" panose="020F0502020204030204" pitchFamily="34" charset="0"/>
                  <a:ea typeface="+mn-ea"/>
                  <a:cs typeface="+mn-cs"/>
                </a:rPr>
                <a:t>Asset </a:t>
              </a:r>
              <a:br>
                <a:rPr kumimoji="0" lang="en-US" sz="1400" b="1" i="0" u="none" strike="noStrike" kern="1200" cap="none" spc="-30" normalizeH="0" baseline="0" noProof="0" dirty="0">
                  <a:ln>
                    <a:noFill/>
                  </a:ln>
                  <a:solidFill>
                    <a:srgbClr val="FFFFFF">
                      <a:lumMod val="95000"/>
                    </a:srgbClr>
                  </a:solidFill>
                  <a:effectLst/>
                  <a:uLnTx/>
                  <a:uFillTx/>
                  <a:latin typeface="Calibri" panose="020F0502020204030204" pitchFamily="34" charset="0"/>
                  <a:ea typeface="+mn-ea"/>
                  <a:cs typeface="+mn-cs"/>
                </a:rPr>
              </a:br>
              <a:r>
                <a:rPr kumimoji="0" lang="en-US" sz="1400" b="1" i="0" u="none" strike="noStrike" kern="1200" cap="none" spc="-30" normalizeH="0" baseline="0" noProof="0" dirty="0">
                  <a:ln>
                    <a:noFill/>
                  </a:ln>
                  <a:solidFill>
                    <a:srgbClr val="FFFFFF">
                      <a:lumMod val="95000"/>
                    </a:srgbClr>
                  </a:solidFill>
                  <a:effectLst/>
                  <a:uLnTx/>
                  <a:uFillTx/>
                  <a:latin typeface="Calibri" panose="020F0502020204030204" pitchFamily="34" charset="0"/>
                  <a:ea typeface="+mn-ea"/>
                  <a:cs typeface="+mn-cs"/>
                </a:rPr>
                <a:t>Management</a:t>
              </a:r>
              <a:br>
                <a:rPr kumimoji="0" lang="en-US" sz="1400" b="1" i="0" u="none" strike="noStrike" kern="1200" cap="none" spc="-30" normalizeH="0" baseline="0" noProof="0" dirty="0">
                  <a:ln>
                    <a:noFill/>
                  </a:ln>
                  <a:solidFill>
                    <a:srgbClr val="FFFFFF">
                      <a:lumMod val="95000"/>
                    </a:srgbClr>
                  </a:solidFill>
                  <a:effectLst/>
                  <a:uLnTx/>
                  <a:uFillTx/>
                  <a:latin typeface="Calibri" panose="020F0502020204030204" pitchFamily="34" charset="0"/>
                  <a:ea typeface="+mn-ea"/>
                  <a:cs typeface="+mn-cs"/>
                </a:rPr>
              </a:br>
              <a:r>
                <a:rPr kumimoji="0" lang="en-US" sz="1400" b="1" i="0" u="none" strike="noStrike" kern="1200" cap="none" spc="-30" normalizeH="0" baseline="0" noProof="0" dirty="0">
                  <a:ln>
                    <a:noFill/>
                  </a:ln>
                  <a:solidFill>
                    <a:srgbClr val="FFFFFF">
                      <a:lumMod val="95000"/>
                    </a:srgbClr>
                  </a:solidFill>
                  <a:effectLst/>
                  <a:uLnTx/>
                  <a:uFillTx/>
                  <a:latin typeface="Calibri" panose="020F0502020204030204" pitchFamily="34" charset="0"/>
                  <a:ea typeface="+mn-ea"/>
                  <a:cs typeface="+mn-cs"/>
                </a:rPr>
                <a:t> Policy</a:t>
              </a:r>
            </a:p>
          </p:txBody>
        </p:sp>
        <p:sp>
          <p:nvSpPr>
            <p:cNvPr id="18" name="Oval 17">
              <a:extLst>
                <a:ext uri="{FF2B5EF4-FFF2-40B4-BE49-F238E27FC236}">
                  <a16:creationId xmlns:a16="http://schemas.microsoft.com/office/drawing/2014/main" id="{E1E88ABE-429A-4235-AA3F-D7CD915CC3EF}"/>
                </a:ext>
              </a:extLst>
            </p:cNvPr>
            <p:cNvSpPr/>
            <p:nvPr/>
          </p:nvSpPr>
          <p:spPr>
            <a:xfrm>
              <a:off x="5105811" y="1767932"/>
              <a:ext cx="1293519" cy="1313210"/>
            </a:xfrm>
            <a:prstGeom prst="ellipse">
              <a:avLst/>
            </a:prstGeom>
            <a:solidFill>
              <a:srgbClr val="A5DAE7"/>
            </a:solidFill>
            <a:ln>
              <a:solidFill>
                <a:srgbClr val="A5DA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5D7F">
                    <a:lumMod val="75000"/>
                  </a:srgbClr>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7C8F75EE-DBC5-4B63-AA2E-4D4A086F1D36}"/>
                </a:ext>
              </a:extLst>
            </p:cNvPr>
            <p:cNvSpPr txBox="1"/>
            <p:nvPr/>
          </p:nvSpPr>
          <p:spPr>
            <a:xfrm>
              <a:off x="5164750" y="2177153"/>
              <a:ext cx="1193824" cy="536885"/>
            </a:xfrm>
            <a:prstGeom prst="rect">
              <a:avLst/>
            </a:prstGeom>
            <a:noFill/>
          </p:spPr>
          <p:txBody>
            <a:bodyPr wrap="square" lIns="0" tIns="0" rIns="0" bIns="0"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30" normalizeH="0" baseline="0" noProof="0" dirty="0">
                  <a:ln>
                    <a:noFill/>
                  </a:ln>
                  <a:solidFill>
                    <a:srgbClr val="235D7F">
                      <a:lumMod val="75000"/>
                    </a:srgbClr>
                  </a:solidFill>
                  <a:effectLst/>
                  <a:uLnTx/>
                  <a:uFillTx/>
                  <a:latin typeface="Calibri" panose="020F0502020204030204" pitchFamily="34" charset="0"/>
                  <a:ea typeface="+mn-ea"/>
                  <a:cs typeface="+mn-cs"/>
                </a:rPr>
                <a:t>Strategic</a:t>
              </a:r>
              <a:br>
                <a:rPr kumimoji="0" lang="en-US" sz="1400" b="1" i="0" u="none" strike="noStrike" kern="1200" cap="none" spc="-30" normalizeH="0" baseline="0" noProof="0" dirty="0">
                  <a:ln>
                    <a:noFill/>
                  </a:ln>
                  <a:solidFill>
                    <a:srgbClr val="235D7F">
                      <a:lumMod val="75000"/>
                    </a:srgbClr>
                  </a:solidFill>
                  <a:effectLst/>
                  <a:uLnTx/>
                  <a:uFillTx/>
                  <a:latin typeface="Calibri" panose="020F0502020204030204" pitchFamily="34" charset="0"/>
                  <a:ea typeface="+mn-ea"/>
                  <a:cs typeface="+mn-cs"/>
                </a:rPr>
              </a:br>
              <a:r>
                <a:rPr kumimoji="0" lang="en-US" sz="1400" b="1" i="0" u="none" strike="noStrike" kern="1200" cap="none" spc="-30" normalizeH="0" baseline="0" noProof="0" dirty="0">
                  <a:ln>
                    <a:noFill/>
                  </a:ln>
                  <a:solidFill>
                    <a:srgbClr val="235D7F">
                      <a:lumMod val="75000"/>
                    </a:srgbClr>
                  </a:solidFill>
                  <a:effectLst/>
                  <a:uLnTx/>
                  <a:uFillTx/>
                  <a:latin typeface="Calibri" panose="020F0502020204030204" pitchFamily="34" charset="0"/>
                  <a:ea typeface="+mn-ea"/>
                  <a:cs typeface="+mn-cs"/>
                </a:rPr>
                <a:t>Asset Management Plan</a:t>
              </a:r>
            </a:p>
          </p:txBody>
        </p:sp>
        <p:sp>
          <p:nvSpPr>
            <p:cNvPr id="20" name="Oval 19">
              <a:extLst>
                <a:ext uri="{FF2B5EF4-FFF2-40B4-BE49-F238E27FC236}">
                  <a16:creationId xmlns:a16="http://schemas.microsoft.com/office/drawing/2014/main" id="{F5CBACFC-4577-4A01-8294-0427141CA2A1}"/>
                </a:ext>
              </a:extLst>
            </p:cNvPr>
            <p:cNvSpPr/>
            <p:nvPr/>
          </p:nvSpPr>
          <p:spPr>
            <a:xfrm>
              <a:off x="6308597" y="977779"/>
              <a:ext cx="1358409" cy="1358409"/>
            </a:xfrm>
            <a:prstGeom prst="ellipse">
              <a:avLst/>
            </a:prstGeom>
            <a:solidFill>
              <a:srgbClr val="909E9E"/>
            </a:solidFill>
            <a:ln>
              <a:solidFill>
                <a:srgbClr val="909E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1" name="Oval 20">
              <a:extLst>
                <a:ext uri="{FF2B5EF4-FFF2-40B4-BE49-F238E27FC236}">
                  <a16:creationId xmlns:a16="http://schemas.microsoft.com/office/drawing/2014/main" id="{AC4C43C6-A503-4733-9C69-B40C2757749B}"/>
                </a:ext>
              </a:extLst>
            </p:cNvPr>
            <p:cNvSpPr/>
            <p:nvPr/>
          </p:nvSpPr>
          <p:spPr>
            <a:xfrm>
              <a:off x="6334699" y="2368627"/>
              <a:ext cx="1299991" cy="1333040"/>
            </a:xfrm>
            <a:prstGeom prst="ellipse">
              <a:avLst/>
            </a:prstGeom>
            <a:solidFill>
              <a:srgbClr val="909E9E"/>
            </a:solidFill>
            <a:ln>
              <a:solidFill>
                <a:srgbClr val="909E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946C92C7-55FD-46BF-84E6-37F8E8754659}"/>
                </a:ext>
              </a:extLst>
            </p:cNvPr>
            <p:cNvSpPr txBox="1"/>
            <p:nvPr/>
          </p:nvSpPr>
          <p:spPr>
            <a:xfrm>
              <a:off x="6364477" y="2803091"/>
              <a:ext cx="1240436" cy="5965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 normalizeH="0" baseline="0" noProof="0" dirty="0">
                  <a:ln>
                    <a:noFill/>
                  </a:ln>
                  <a:solidFill>
                    <a:srgbClr val="FFFFFF">
                      <a:lumMod val="95000"/>
                    </a:srgbClr>
                  </a:solidFill>
                  <a:effectLst/>
                  <a:uLnTx/>
                  <a:uFillTx/>
                  <a:latin typeface="Calibri" panose="020F0502020204030204" pitchFamily="34" charset="0"/>
                  <a:ea typeface="+mn-ea"/>
                  <a:cs typeface="+mn-cs"/>
                </a:rPr>
                <a:t>Wastewater System Asset Management Plan</a:t>
              </a:r>
            </a:p>
          </p:txBody>
        </p:sp>
        <p:sp>
          <p:nvSpPr>
            <p:cNvPr id="23" name="TextBox 22">
              <a:extLst>
                <a:ext uri="{FF2B5EF4-FFF2-40B4-BE49-F238E27FC236}">
                  <a16:creationId xmlns:a16="http://schemas.microsoft.com/office/drawing/2014/main" id="{7B7767D6-C9B1-48E2-8EF5-F660C4317C40}"/>
                </a:ext>
              </a:extLst>
            </p:cNvPr>
            <p:cNvSpPr txBox="1"/>
            <p:nvPr/>
          </p:nvSpPr>
          <p:spPr>
            <a:xfrm>
              <a:off x="6390890" y="1411546"/>
              <a:ext cx="1193824" cy="59653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30" normalizeH="0" baseline="0" noProof="0" dirty="0">
                  <a:ln>
                    <a:noFill/>
                  </a:ln>
                  <a:solidFill>
                    <a:srgbClr val="FFFFFF">
                      <a:lumMod val="95000"/>
                    </a:srgbClr>
                  </a:solidFill>
                  <a:effectLst/>
                  <a:uLnTx/>
                  <a:uFillTx/>
                  <a:latin typeface="Calibri" panose="020F0502020204030204" pitchFamily="34" charset="0"/>
                  <a:ea typeface="+mn-ea"/>
                  <a:cs typeface="+mn-cs"/>
                </a:rPr>
                <a:t>Water System </a:t>
              </a:r>
              <a:br>
                <a:rPr kumimoji="0" lang="en-US" sz="1400" b="1" i="0" u="none" strike="noStrike" kern="1200" cap="none" spc="-30" normalizeH="0" baseline="0" noProof="0" dirty="0">
                  <a:ln>
                    <a:noFill/>
                  </a:ln>
                  <a:solidFill>
                    <a:srgbClr val="FFFFFF">
                      <a:lumMod val="95000"/>
                    </a:srgbClr>
                  </a:solidFill>
                  <a:effectLst/>
                  <a:uLnTx/>
                  <a:uFillTx/>
                  <a:latin typeface="Calibri" panose="020F0502020204030204" pitchFamily="34" charset="0"/>
                  <a:ea typeface="+mn-ea"/>
                  <a:cs typeface="+mn-cs"/>
                </a:rPr>
              </a:br>
              <a:r>
                <a:rPr kumimoji="0" lang="en-US" sz="1400" b="1" i="0" u="none" strike="noStrike" kern="1200" cap="none" spc="-30" normalizeH="0" baseline="0" noProof="0" dirty="0">
                  <a:ln>
                    <a:noFill/>
                  </a:ln>
                  <a:solidFill>
                    <a:srgbClr val="FFFFFF">
                      <a:lumMod val="95000"/>
                    </a:srgbClr>
                  </a:solidFill>
                  <a:effectLst/>
                  <a:uLnTx/>
                  <a:uFillTx/>
                  <a:latin typeface="Calibri" panose="020F0502020204030204" pitchFamily="34" charset="0"/>
                  <a:ea typeface="+mn-ea"/>
                  <a:cs typeface="+mn-cs"/>
                </a:rPr>
                <a:t>Asset Management Plan</a:t>
              </a:r>
            </a:p>
          </p:txBody>
        </p:sp>
        <p:cxnSp>
          <p:nvCxnSpPr>
            <p:cNvPr id="24" name="Straight Arrow Connector 23">
              <a:extLst>
                <a:ext uri="{FF2B5EF4-FFF2-40B4-BE49-F238E27FC236}">
                  <a16:creationId xmlns:a16="http://schemas.microsoft.com/office/drawing/2014/main" id="{CE4CAE18-CBC2-49F0-ACE2-B963FEE3132F}"/>
                </a:ext>
              </a:extLst>
            </p:cNvPr>
            <p:cNvCxnSpPr>
              <a:cxnSpLocks/>
            </p:cNvCxnSpPr>
            <p:nvPr/>
          </p:nvCxnSpPr>
          <p:spPr>
            <a:xfrm flipV="1">
              <a:off x="2337011" y="624771"/>
              <a:ext cx="5297679" cy="1328615"/>
            </a:xfrm>
            <a:prstGeom prst="straightConnector1">
              <a:avLst/>
            </a:prstGeom>
            <a:ln w="41275">
              <a:solidFill>
                <a:schemeClr val="bg1">
                  <a:lumMod val="50000"/>
                </a:schemeClr>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EB3571BD-68FB-4F44-8562-6AF8FF9FAD07}"/>
                </a:ext>
              </a:extLst>
            </p:cNvPr>
            <p:cNvSpPr txBox="1"/>
            <p:nvPr/>
          </p:nvSpPr>
          <p:spPr>
            <a:xfrm rot="20772871">
              <a:off x="4286921" y="1113984"/>
              <a:ext cx="1397858" cy="284066"/>
            </a:xfrm>
            <a:prstGeom prst="rect">
              <a:avLst/>
            </a:prstGeom>
            <a:solidFill>
              <a:schemeClr val="bg1"/>
            </a:solid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200" normalizeH="0" baseline="0" noProof="0" dirty="0">
                  <a:ln>
                    <a:noFill/>
                  </a:ln>
                  <a:solidFill>
                    <a:srgbClr val="235D7F"/>
                  </a:solidFill>
                  <a:effectLst/>
                  <a:uLnTx/>
                  <a:uFillTx/>
                  <a:latin typeface="Calibri"/>
                  <a:ea typeface="+mn-ea"/>
                  <a:cs typeface="+mn-cs"/>
                </a:rPr>
                <a:t>Line of Sight</a:t>
              </a:r>
            </a:p>
          </p:txBody>
        </p:sp>
        <p:sp>
          <p:nvSpPr>
            <p:cNvPr id="26" name="Rectangle 25">
              <a:extLst>
                <a:ext uri="{FF2B5EF4-FFF2-40B4-BE49-F238E27FC236}">
                  <a16:creationId xmlns:a16="http://schemas.microsoft.com/office/drawing/2014/main" id="{98F9DE28-A88A-4DC8-8933-22CB49ACD983}"/>
                </a:ext>
              </a:extLst>
            </p:cNvPr>
            <p:cNvSpPr/>
            <p:nvPr/>
          </p:nvSpPr>
          <p:spPr>
            <a:xfrm>
              <a:off x="6995175" y="4119743"/>
              <a:ext cx="860798" cy="76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sp>
        <p:nvSpPr>
          <p:cNvPr id="28" name="Title 1">
            <a:extLst>
              <a:ext uri="{FF2B5EF4-FFF2-40B4-BE49-F238E27FC236}">
                <a16:creationId xmlns:a16="http://schemas.microsoft.com/office/drawing/2014/main" id="{74EDBC03-9DC3-4292-BA09-2A5F786ACCC3}"/>
              </a:ext>
            </a:extLst>
          </p:cNvPr>
          <p:cNvSpPr txBox="1">
            <a:spLocks/>
          </p:cNvSpPr>
          <p:nvPr/>
        </p:nvSpPr>
        <p:spPr>
          <a:xfrm>
            <a:off x="2127806" y="259769"/>
            <a:ext cx="8434370" cy="990600"/>
          </a:xfrm>
          <a:prstGeom prst="rect">
            <a:avLst/>
          </a:prstGeom>
        </p:spPr>
        <p:txBody>
          <a:bodyPr/>
          <a:lstStyle>
            <a:lvl1pPr algn="l" defTabSz="914400" rtl="0" eaLnBrk="1" latinLnBrk="0" hangingPunct="1">
              <a:spcBef>
                <a:spcPct val="0"/>
              </a:spcBef>
              <a:buNone/>
              <a:defRPr lang="en-US" sz="3200" b="1" kern="1200" spc="150" baseline="0" dirty="0" smtClean="0">
                <a:solidFill>
                  <a:srgbClr val="235D7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500" b="0" i="0" u="sng" strike="noStrike" kern="1200" cap="none" spc="0" normalizeH="0" baseline="0" noProof="0" dirty="0">
                <a:ln>
                  <a:noFill/>
                </a:ln>
                <a:solidFill>
                  <a:srgbClr val="235D7F"/>
                </a:solidFill>
                <a:effectLst/>
                <a:uLnTx/>
                <a:uFillTx/>
                <a:latin typeface="Arial" panose="020B0604020202020204" pitchFamily="34" charset="0"/>
                <a:ea typeface="+mj-ea"/>
                <a:cs typeface="Arial" panose="020B0604020202020204" pitchFamily="34" charset="0"/>
              </a:rPr>
              <a:t>Process</a:t>
            </a:r>
            <a:r>
              <a:rPr kumimoji="0" lang="en-US" sz="3500" b="0" i="0" u="none" strike="noStrike" kern="1200" cap="none" spc="0" normalizeH="0" baseline="0" noProof="0" dirty="0">
                <a:ln>
                  <a:noFill/>
                </a:ln>
                <a:solidFill>
                  <a:srgbClr val="235D7F"/>
                </a:solidFill>
                <a:effectLst/>
                <a:uLnTx/>
                <a:uFillTx/>
                <a:latin typeface="Arial" panose="020B0604020202020204" pitchFamily="34" charset="0"/>
                <a:ea typeface="+mj-ea"/>
                <a:cs typeface="Arial" panose="020B0604020202020204" pitchFamily="34" charset="0"/>
              </a:rPr>
              <a:t>: Line-of-Sight Concept</a:t>
            </a:r>
          </a:p>
        </p:txBody>
      </p:sp>
      <p:sp>
        <p:nvSpPr>
          <p:cNvPr id="7" name="Speech Bubble: Rectangle with Corners Rounded 6">
            <a:extLst>
              <a:ext uri="{FF2B5EF4-FFF2-40B4-BE49-F238E27FC236}">
                <a16:creationId xmlns:a16="http://schemas.microsoft.com/office/drawing/2014/main" id="{3F8CF3E0-76C2-42D8-B41E-061B4B147CE8}"/>
              </a:ext>
            </a:extLst>
          </p:cNvPr>
          <p:cNvSpPr/>
          <p:nvPr/>
        </p:nvSpPr>
        <p:spPr>
          <a:xfrm>
            <a:off x="1851863" y="4825371"/>
            <a:ext cx="8432514" cy="1074245"/>
          </a:xfrm>
          <a:prstGeom prst="wedgeRoundRectCallout">
            <a:avLst>
              <a:gd name="adj1" fmla="val -49880"/>
              <a:gd name="adj2" fmla="val -12672"/>
              <a:gd name="adj3" fmla="val 16667"/>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235D7F"/>
                </a:solidFill>
                <a:effectLst/>
                <a:uLnTx/>
                <a:uFillTx/>
                <a:latin typeface="Calibri"/>
                <a:ea typeface="+mn-ea"/>
                <a:cs typeface="+mn-cs"/>
              </a:rPr>
              <a:t>Effective and sustainable Asset Management requires a clear “Line-of-Sight” between organizational strategy and on-the-ground activities</a:t>
            </a:r>
          </a:p>
        </p:txBody>
      </p:sp>
    </p:spTree>
    <p:extLst>
      <p:ext uri="{BB962C8B-B14F-4D97-AF65-F5344CB8AC3E}">
        <p14:creationId xmlns:p14="http://schemas.microsoft.com/office/powerpoint/2010/main" val="2790168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itle 1">
            <a:extLst>
              <a:ext uri="{FF2B5EF4-FFF2-40B4-BE49-F238E27FC236}">
                <a16:creationId xmlns:a16="http://schemas.microsoft.com/office/drawing/2014/main" id="{D9BC246F-2C5E-42AA-B743-A9CFB5F74C90}"/>
              </a:ext>
            </a:extLst>
          </p:cNvPr>
          <p:cNvSpPr>
            <a:spLocks noGrp="1"/>
          </p:cNvSpPr>
          <p:nvPr>
            <p:ph type="title"/>
          </p:nvPr>
        </p:nvSpPr>
        <p:spPr>
          <a:xfrm>
            <a:off x="4073171" y="372648"/>
            <a:ext cx="6473764" cy="806145"/>
          </a:xfrm>
        </p:spPr>
        <p:txBody>
          <a:bodyPr>
            <a:noAutofit/>
          </a:bodyPr>
          <a:lstStyle/>
          <a:p>
            <a:pPr algn="r"/>
            <a:r>
              <a:rPr lang="en-US" sz="3500" b="0" u="sng" dirty="0"/>
              <a:t>Process:</a:t>
            </a:r>
            <a:r>
              <a:rPr lang="en-US" sz="3500" b="0" dirty="0"/>
              <a:t> Strategic Asset Management Planning</a:t>
            </a:r>
          </a:p>
        </p:txBody>
      </p:sp>
      <p:sp>
        <p:nvSpPr>
          <p:cNvPr id="6" name="Arrow: Right 5">
            <a:extLst>
              <a:ext uri="{FF2B5EF4-FFF2-40B4-BE49-F238E27FC236}">
                <a16:creationId xmlns:a16="http://schemas.microsoft.com/office/drawing/2014/main" id="{AB3371DB-88AB-4032-943B-C5D5CC697C2F}"/>
              </a:ext>
            </a:extLst>
          </p:cNvPr>
          <p:cNvSpPr/>
          <p:nvPr/>
        </p:nvSpPr>
        <p:spPr>
          <a:xfrm>
            <a:off x="2250654" y="1545407"/>
            <a:ext cx="1615393" cy="1970771"/>
          </a:xfrm>
          <a:prstGeom prst="rightArrow">
            <a:avLst>
              <a:gd name="adj1" fmla="val 64663"/>
              <a:gd name="adj2" fmla="val 35093"/>
            </a:avLst>
          </a:prstGeom>
          <a:solidFill>
            <a:schemeClr val="bg1"/>
          </a:solidFill>
          <a:ln w="22225">
            <a:solidFill>
              <a:srgbClr val="F07650"/>
            </a:solidFill>
          </a:ln>
        </p:spPr>
        <p:style>
          <a:lnRef idx="2">
            <a:schemeClr val="accent1">
              <a:shade val="50000"/>
            </a:schemeClr>
          </a:lnRef>
          <a:fillRef idx="1">
            <a:schemeClr val="accent1"/>
          </a:fillRef>
          <a:effectRef idx="0">
            <a:schemeClr val="accent1"/>
          </a:effectRef>
          <a:fontRef idx="minor">
            <a:schemeClr val="lt1"/>
          </a:fontRef>
        </p:style>
        <p:txBody>
          <a:bodyPr lIns="45720" tIns="0" rIns="0" bIns="0" rtlCol="0" anchor="ctr"/>
          <a:lstStyle/>
          <a:p>
            <a:pPr marL="63500" marR="0" lvl="0" indent="-63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WSAA AM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Assmt</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&amp; Benchmarking</a:t>
            </a:r>
          </a:p>
          <a:p>
            <a:pPr marL="63500" marR="0" lvl="0" indent="-63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Interviews</a:t>
            </a:r>
          </a:p>
          <a:p>
            <a:pPr marL="63500" marR="0" lvl="0" indent="-63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Org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Assmt</a:t>
            </a: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Tech/Data/Bus Processes,  Programs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Assmt</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 name="Rectangle 6">
            <a:extLst>
              <a:ext uri="{FF2B5EF4-FFF2-40B4-BE49-F238E27FC236}">
                <a16:creationId xmlns:a16="http://schemas.microsoft.com/office/drawing/2014/main" id="{39B3123B-2757-4AF0-B5F3-AB8CBA84C1FA}"/>
              </a:ext>
            </a:extLst>
          </p:cNvPr>
          <p:cNvSpPr/>
          <p:nvPr/>
        </p:nvSpPr>
        <p:spPr>
          <a:xfrm>
            <a:off x="2250654" y="1113607"/>
            <a:ext cx="1419765" cy="5564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AM ASSESSMENT</a:t>
            </a:r>
          </a:p>
        </p:txBody>
      </p:sp>
      <p:sp>
        <p:nvSpPr>
          <p:cNvPr id="9" name="Arrow: Right 8">
            <a:extLst>
              <a:ext uri="{FF2B5EF4-FFF2-40B4-BE49-F238E27FC236}">
                <a16:creationId xmlns:a16="http://schemas.microsoft.com/office/drawing/2014/main" id="{5C146568-BF2B-4319-B103-D758CCC8E782}"/>
              </a:ext>
            </a:extLst>
          </p:cNvPr>
          <p:cNvSpPr/>
          <p:nvPr/>
        </p:nvSpPr>
        <p:spPr>
          <a:xfrm>
            <a:off x="3868072" y="2308716"/>
            <a:ext cx="1615393" cy="1881325"/>
          </a:xfrm>
          <a:prstGeom prst="rightArrow">
            <a:avLst>
              <a:gd name="adj1" fmla="val 64663"/>
              <a:gd name="adj2" fmla="val 35093"/>
            </a:avLst>
          </a:prstGeom>
          <a:noFill/>
          <a:ln w="22225">
            <a:solidFill>
              <a:srgbClr val="F07650"/>
            </a:solidFill>
          </a:ln>
        </p:spPr>
        <p:style>
          <a:lnRef idx="2">
            <a:schemeClr val="accent1">
              <a:shade val="50000"/>
            </a:schemeClr>
          </a:lnRef>
          <a:fillRef idx="1">
            <a:schemeClr val="accent1"/>
          </a:fillRef>
          <a:effectRef idx="0">
            <a:schemeClr val="accent1"/>
          </a:effectRef>
          <a:fontRef idx="minor">
            <a:schemeClr val="lt1"/>
          </a:fontRef>
        </p:style>
        <p:txBody>
          <a:bodyPr lIns="45720" tIns="0" rIns="0" bIns="0" rtlCol="0" anchor="ctr"/>
          <a:lstStyle/>
          <a:p>
            <a:pPr marL="63500" marR="0" lvl="0" indent="-63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SAMP Annotated Outline &amp; T</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eams</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63500" marR="0" lvl="0" indent="-63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Schedule</a:t>
            </a:r>
          </a:p>
        </p:txBody>
      </p:sp>
      <p:sp>
        <p:nvSpPr>
          <p:cNvPr id="10" name="Rectangle 9">
            <a:extLst>
              <a:ext uri="{FF2B5EF4-FFF2-40B4-BE49-F238E27FC236}">
                <a16:creationId xmlns:a16="http://schemas.microsoft.com/office/drawing/2014/main" id="{B4C5AA26-B5D0-43E8-B477-2BD9A67506E4}"/>
              </a:ext>
            </a:extLst>
          </p:cNvPr>
          <p:cNvSpPr/>
          <p:nvPr/>
        </p:nvSpPr>
        <p:spPr>
          <a:xfrm>
            <a:off x="3868072" y="1876916"/>
            <a:ext cx="1419765" cy="5564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SAMP PLANNING</a:t>
            </a:r>
          </a:p>
        </p:txBody>
      </p:sp>
      <p:sp>
        <p:nvSpPr>
          <p:cNvPr id="11" name="TextBox 10">
            <a:extLst>
              <a:ext uri="{FF2B5EF4-FFF2-40B4-BE49-F238E27FC236}">
                <a16:creationId xmlns:a16="http://schemas.microsoft.com/office/drawing/2014/main" id="{0C387E32-6660-4443-BD77-AB1A3C626176}"/>
              </a:ext>
            </a:extLst>
          </p:cNvPr>
          <p:cNvSpPr txBox="1"/>
          <p:nvPr/>
        </p:nvSpPr>
        <p:spPr>
          <a:xfrm>
            <a:off x="2637666" y="321192"/>
            <a:ext cx="547783"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EA7502"/>
                </a:solidFill>
                <a:effectLst/>
                <a:uLnTx/>
                <a:uFillTx/>
                <a:latin typeface="Calibri" panose="020F0502020204030204"/>
                <a:ea typeface="+mn-ea"/>
                <a:cs typeface="+mn-cs"/>
              </a:rPr>
              <a:t>1</a:t>
            </a:r>
          </a:p>
        </p:txBody>
      </p:sp>
      <p:sp>
        <p:nvSpPr>
          <p:cNvPr id="12" name="TextBox 11">
            <a:extLst>
              <a:ext uri="{FF2B5EF4-FFF2-40B4-BE49-F238E27FC236}">
                <a16:creationId xmlns:a16="http://schemas.microsoft.com/office/drawing/2014/main" id="{4AE4C781-CE9A-41CF-B9CE-960A7BD7F48D}"/>
              </a:ext>
            </a:extLst>
          </p:cNvPr>
          <p:cNvSpPr txBox="1"/>
          <p:nvPr/>
        </p:nvSpPr>
        <p:spPr>
          <a:xfrm>
            <a:off x="4289684" y="1017672"/>
            <a:ext cx="547783"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EA7502"/>
                </a:solidFill>
                <a:effectLst/>
                <a:uLnTx/>
                <a:uFillTx/>
                <a:latin typeface="Calibri" panose="020F0502020204030204"/>
                <a:ea typeface="+mn-ea"/>
                <a:cs typeface="+mn-cs"/>
              </a:rPr>
              <a:t>2</a:t>
            </a:r>
          </a:p>
        </p:txBody>
      </p:sp>
      <p:sp>
        <p:nvSpPr>
          <p:cNvPr id="13" name="TextBox 12">
            <a:extLst>
              <a:ext uri="{FF2B5EF4-FFF2-40B4-BE49-F238E27FC236}">
                <a16:creationId xmlns:a16="http://schemas.microsoft.com/office/drawing/2014/main" id="{F920BCDA-99EC-4028-BCBA-2664B4FDD5B2}"/>
              </a:ext>
            </a:extLst>
          </p:cNvPr>
          <p:cNvSpPr txBox="1"/>
          <p:nvPr/>
        </p:nvSpPr>
        <p:spPr>
          <a:xfrm>
            <a:off x="6713312" y="1692026"/>
            <a:ext cx="547783"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EA7502"/>
                </a:solidFill>
                <a:effectLst/>
                <a:uLnTx/>
                <a:uFillTx/>
                <a:latin typeface="Calibri" panose="020F0502020204030204"/>
                <a:ea typeface="+mn-ea"/>
                <a:cs typeface="+mn-cs"/>
              </a:rPr>
              <a:t>3</a:t>
            </a:r>
          </a:p>
        </p:txBody>
      </p:sp>
      <p:sp>
        <p:nvSpPr>
          <p:cNvPr id="14" name="TextBox 13">
            <a:extLst>
              <a:ext uri="{FF2B5EF4-FFF2-40B4-BE49-F238E27FC236}">
                <a16:creationId xmlns:a16="http://schemas.microsoft.com/office/drawing/2014/main" id="{9732A776-D3AC-418A-8E44-9F8B2869540D}"/>
              </a:ext>
            </a:extLst>
          </p:cNvPr>
          <p:cNvSpPr txBox="1"/>
          <p:nvPr/>
        </p:nvSpPr>
        <p:spPr>
          <a:xfrm>
            <a:off x="9038936" y="2817623"/>
            <a:ext cx="547783"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EA7502"/>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1DA214E0-0D75-4859-BD8E-E515FE60F668}"/>
              </a:ext>
            </a:extLst>
          </p:cNvPr>
          <p:cNvSpPr txBox="1"/>
          <p:nvPr/>
        </p:nvSpPr>
        <p:spPr>
          <a:xfrm>
            <a:off x="2637666" y="612668"/>
            <a:ext cx="752485"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OCT</a:t>
            </a:r>
          </a:p>
        </p:txBody>
      </p:sp>
      <p:sp>
        <p:nvSpPr>
          <p:cNvPr id="18" name="TextBox 17">
            <a:extLst>
              <a:ext uri="{FF2B5EF4-FFF2-40B4-BE49-F238E27FC236}">
                <a16:creationId xmlns:a16="http://schemas.microsoft.com/office/drawing/2014/main" id="{BEEC97EC-4B69-4F7D-A165-2C1FF03136BF}"/>
              </a:ext>
            </a:extLst>
          </p:cNvPr>
          <p:cNvSpPr txBox="1"/>
          <p:nvPr/>
        </p:nvSpPr>
        <p:spPr>
          <a:xfrm>
            <a:off x="4277651" y="1279282"/>
            <a:ext cx="604298"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DEC</a:t>
            </a:r>
          </a:p>
        </p:txBody>
      </p:sp>
      <p:sp>
        <p:nvSpPr>
          <p:cNvPr id="19" name="TextBox 18">
            <a:extLst>
              <a:ext uri="{FF2B5EF4-FFF2-40B4-BE49-F238E27FC236}">
                <a16:creationId xmlns:a16="http://schemas.microsoft.com/office/drawing/2014/main" id="{38FB7ADA-EBB2-455F-86A0-5F9C3AF7FBD8}"/>
              </a:ext>
            </a:extLst>
          </p:cNvPr>
          <p:cNvSpPr txBox="1"/>
          <p:nvPr/>
        </p:nvSpPr>
        <p:spPr>
          <a:xfrm>
            <a:off x="6255467" y="1949180"/>
            <a:ext cx="1615393"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JAN TO JULY</a:t>
            </a:r>
          </a:p>
        </p:txBody>
      </p:sp>
      <p:sp>
        <p:nvSpPr>
          <p:cNvPr id="20" name="TextBox 19">
            <a:extLst>
              <a:ext uri="{FF2B5EF4-FFF2-40B4-BE49-F238E27FC236}">
                <a16:creationId xmlns:a16="http://schemas.microsoft.com/office/drawing/2014/main" id="{5DE499ED-1607-4B19-AB84-D74B01B3F8BA}"/>
              </a:ext>
            </a:extLst>
          </p:cNvPr>
          <p:cNvSpPr txBox="1"/>
          <p:nvPr/>
        </p:nvSpPr>
        <p:spPr>
          <a:xfrm>
            <a:off x="8475930" y="3116067"/>
            <a:ext cx="1832185"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STARTS IN JULY</a:t>
            </a:r>
          </a:p>
        </p:txBody>
      </p:sp>
      <p:grpSp>
        <p:nvGrpSpPr>
          <p:cNvPr id="2" name="Group 1">
            <a:extLst>
              <a:ext uri="{FF2B5EF4-FFF2-40B4-BE49-F238E27FC236}">
                <a16:creationId xmlns:a16="http://schemas.microsoft.com/office/drawing/2014/main" id="{71EB0D7C-32AF-4759-97B5-273380344A18}"/>
              </a:ext>
            </a:extLst>
          </p:cNvPr>
          <p:cNvGrpSpPr/>
          <p:nvPr/>
        </p:nvGrpSpPr>
        <p:grpSpPr>
          <a:xfrm>
            <a:off x="7353736" y="6099363"/>
            <a:ext cx="3244275" cy="309368"/>
            <a:chOff x="5807121" y="6119764"/>
            <a:chExt cx="3244275" cy="309368"/>
          </a:xfrm>
        </p:grpSpPr>
        <p:sp>
          <p:nvSpPr>
            <p:cNvPr id="24" name="Rectangle 23">
              <a:extLst>
                <a:ext uri="{FF2B5EF4-FFF2-40B4-BE49-F238E27FC236}">
                  <a16:creationId xmlns:a16="http://schemas.microsoft.com/office/drawing/2014/main" id="{A7D4F0C3-ADEA-4F98-A5EC-D3CA927CF5D1}"/>
                </a:ext>
              </a:extLst>
            </p:cNvPr>
            <p:cNvSpPr/>
            <p:nvPr/>
          </p:nvSpPr>
          <p:spPr>
            <a:xfrm>
              <a:off x="5807121" y="6119764"/>
              <a:ext cx="2916263" cy="3090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BLUE RIBBON PANEL</a:t>
              </a:r>
            </a:p>
          </p:txBody>
        </p:sp>
        <p:sp>
          <p:nvSpPr>
            <p:cNvPr id="25" name="Isosceles Triangle 24">
              <a:extLst>
                <a:ext uri="{FF2B5EF4-FFF2-40B4-BE49-F238E27FC236}">
                  <a16:creationId xmlns:a16="http://schemas.microsoft.com/office/drawing/2014/main" id="{12107F65-B9EE-4804-8386-F5520EE02560}"/>
                </a:ext>
              </a:extLst>
            </p:cNvPr>
            <p:cNvSpPr/>
            <p:nvPr/>
          </p:nvSpPr>
          <p:spPr>
            <a:xfrm rot="5400000">
              <a:off x="8731649" y="6109386"/>
              <a:ext cx="308733" cy="330760"/>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26" name="Group 25">
            <a:extLst>
              <a:ext uri="{FF2B5EF4-FFF2-40B4-BE49-F238E27FC236}">
                <a16:creationId xmlns:a16="http://schemas.microsoft.com/office/drawing/2014/main" id="{8E20A077-1CF8-42D1-8CE3-76113DD0776C}"/>
              </a:ext>
            </a:extLst>
          </p:cNvPr>
          <p:cNvGrpSpPr/>
          <p:nvPr/>
        </p:nvGrpSpPr>
        <p:grpSpPr>
          <a:xfrm>
            <a:off x="1697690" y="5690253"/>
            <a:ext cx="8928235" cy="310875"/>
            <a:chOff x="324054" y="5986329"/>
            <a:chExt cx="5901647" cy="310875"/>
          </a:xfrm>
        </p:grpSpPr>
        <p:sp>
          <p:nvSpPr>
            <p:cNvPr id="27" name="Rectangle 26">
              <a:extLst>
                <a:ext uri="{FF2B5EF4-FFF2-40B4-BE49-F238E27FC236}">
                  <a16:creationId xmlns:a16="http://schemas.microsoft.com/office/drawing/2014/main" id="{75B37572-7369-4161-A987-87BF22C6083E}"/>
                </a:ext>
              </a:extLst>
            </p:cNvPr>
            <p:cNvSpPr/>
            <p:nvPr/>
          </p:nvSpPr>
          <p:spPr>
            <a:xfrm>
              <a:off x="324054" y="5986329"/>
              <a:ext cx="5663043" cy="3090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AM TRAINING</a:t>
              </a:r>
            </a:p>
          </p:txBody>
        </p:sp>
        <p:sp>
          <p:nvSpPr>
            <p:cNvPr id="28" name="Isosceles Triangle 27">
              <a:extLst>
                <a:ext uri="{FF2B5EF4-FFF2-40B4-BE49-F238E27FC236}">
                  <a16:creationId xmlns:a16="http://schemas.microsoft.com/office/drawing/2014/main" id="{EA8A5979-72C9-48FA-869B-0C6BE9A79F27}"/>
                </a:ext>
              </a:extLst>
            </p:cNvPr>
            <p:cNvSpPr/>
            <p:nvPr/>
          </p:nvSpPr>
          <p:spPr>
            <a:xfrm rot="5400000">
              <a:off x="5951347" y="6022850"/>
              <a:ext cx="308733" cy="23997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29" name="Arrow: Right 28">
            <a:extLst>
              <a:ext uri="{FF2B5EF4-FFF2-40B4-BE49-F238E27FC236}">
                <a16:creationId xmlns:a16="http://schemas.microsoft.com/office/drawing/2014/main" id="{CAF79249-20C1-480C-8615-9353AC762C2C}"/>
              </a:ext>
            </a:extLst>
          </p:cNvPr>
          <p:cNvSpPr/>
          <p:nvPr/>
        </p:nvSpPr>
        <p:spPr>
          <a:xfrm>
            <a:off x="5581360" y="2922704"/>
            <a:ext cx="2988990" cy="3317458"/>
          </a:xfrm>
          <a:prstGeom prst="rightArrow">
            <a:avLst>
              <a:gd name="adj1" fmla="val 64663"/>
              <a:gd name="adj2" fmla="val 35093"/>
            </a:avLst>
          </a:prstGeom>
          <a:solidFill>
            <a:schemeClr val="bg1"/>
          </a:solidFill>
          <a:ln w="22225">
            <a:solidFill>
              <a:srgbClr val="F07650"/>
            </a:solidFill>
          </a:ln>
        </p:spPr>
        <p:style>
          <a:lnRef idx="2">
            <a:schemeClr val="accent1">
              <a:shade val="50000"/>
            </a:schemeClr>
          </a:lnRef>
          <a:fillRef idx="1">
            <a:schemeClr val="accent1"/>
          </a:fillRef>
          <a:effectRef idx="0">
            <a:schemeClr val="accent1"/>
          </a:effectRef>
          <a:fontRef idx="minor">
            <a:schemeClr val="lt1"/>
          </a:fontRef>
        </p:style>
        <p:txBody>
          <a:bodyPr lIns="45720" tIns="0" rIns="0" bIns="0" rtlCol="0" anchor="ctr"/>
          <a:lstStyle/>
          <a:p>
            <a:pPr marL="63500" marR="0" lvl="0" indent="-63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Context &amp; Risks</a:t>
            </a:r>
          </a:p>
          <a:p>
            <a:pPr marL="63500" marR="0" lvl="0" indent="-63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AM Policy</a:t>
            </a:r>
          </a:p>
          <a:p>
            <a:pPr marL="63500" marR="0" lvl="0" indent="-63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AM Strategy</a:t>
            </a:r>
          </a:p>
          <a:p>
            <a:pPr marL="63500" marR="0" lvl="0" indent="-63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Service Levels</a:t>
            </a:r>
          </a:p>
          <a:p>
            <a:pPr marL="63500" marR="0" lvl="0" indent="-63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AMP Framework</a:t>
            </a:r>
          </a:p>
          <a:p>
            <a:pPr marL="63500" marR="0" lvl="0" indent="-63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Data and Tech Systems</a:t>
            </a:r>
          </a:p>
          <a:p>
            <a:pPr marL="63500" marR="0" lvl="0" indent="-63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Enablers</a:t>
            </a:r>
          </a:p>
          <a:p>
            <a:pPr marL="63500" marR="0" lvl="0" indent="-63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Financial Strategies</a:t>
            </a:r>
          </a:p>
          <a:p>
            <a:pPr marL="63500" marR="0" lvl="0" indent="-63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Continuous Improvements</a:t>
            </a:r>
          </a:p>
          <a:p>
            <a:pPr marL="63500" marR="0" lvl="0" indent="-63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AM Roadmap and Implementation Plan</a:t>
            </a:r>
          </a:p>
          <a:p>
            <a:pPr marL="63500" marR="0" lvl="0" indent="-63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Resource Needs</a:t>
            </a:r>
          </a:p>
        </p:txBody>
      </p:sp>
      <p:sp>
        <p:nvSpPr>
          <p:cNvPr id="30" name="Rectangle 29">
            <a:extLst>
              <a:ext uri="{FF2B5EF4-FFF2-40B4-BE49-F238E27FC236}">
                <a16:creationId xmlns:a16="http://schemas.microsoft.com/office/drawing/2014/main" id="{33D9C161-ECB5-4294-8930-68D6DDA72AF9}"/>
              </a:ext>
            </a:extLst>
          </p:cNvPr>
          <p:cNvSpPr/>
          <p:nvPr/>
        </p:nvSpPr>
        <p:spPr>
          <a:xfrm>
            <a:off x="5602705" y="2567220"/>
            <a:ext cx="2775328" cy="71206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COMPLETE SAMP, including AM ROADMAP</a:t>
            </a:r>
          </a:p>
        </p:txBody>
      </p:sp>
      <p:sp>
        <p:nvSpPr>
          <p:cNvPr id="31" name="Arrow: Right 30">
            <a:extLst>
              <a:ext uri="{FF2B5EF4-FFF2-40B4-BE49-F238E27FC236}">
                <a16:creationId xmlns:a16="http://schemas.microsoft.com/office/drawing/2014/main" id="{0B1D6F38-4267-4AE6-8C6B-D1B9B0035A70}"/>
              </a:ext>
            </a:extLst>
          </p:cNvPr>
          <p:cNvSpPr/>
          <p:nvPr/>
        </p:nvSpPr>
        <p:spPr>
          <a:xfrm>
            <a:off x="8617691" y="3941933"/>
            <a:ext cx="1615393" cy="2493390"/>
          </a:xfrm>
          <a:prstGeom prst="rightArrow">
            <a:avLst>
              <a:gd name="adj1" fmla="val 64663"/>
              <a:gd name="adj2" fmla="val 35093"/>
            </a:avLst>
          </a:prstGeom>
          <a:solidFill>
            <a:schemeClr val="bg1"/>
          </a:solidFill>
          <a:ln w="22225">
            <a:solidFill>
              <a:srgbClr val="F07650"/>
            </a:solidFill>
          </a:ln>
        </p:spPr>
        <p:style>
          <a:lnRef idx="2">
            <a:schemeClr val="accent1">
              <a:shade val="50000"/>
            </a:schemeClr>
          </a:lnRef>
          <a:fillRef idx="1">
            <a:schemeClr val="accent1"/>
          </a:fillRef>
          <a:effectRef idx="0">
            <a:schemeClr val="accent1"/>
          </a:effectRef>
          <a:fontRef idx="minor">
            <a:schemeClr val="lt1"/>
          </a:fontRef>
        </p:style>
        <p:txBody>
          <a:bodyPr lIns="45720" tIns="0" rIns="0" bIns="0" rtlCol="0" anchor="ctr"/>
          <a:lstStyle/>
          <a:p>
            <a:pPr marL="63500" marR="0" lvl="0" indent="-63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AM Drivers</a:t>
            </a:r>
          </a:p>
          <a:p>
            <a:pPr marL="63500" marR="0" lvl="0" indent="-63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Asset Profile</a:t>
            </a:r>
          </a:p>
          <a:p>
            <a:pPr marL="63500" marR="0" lvl="0" indent="-63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Asset Risks</a:t>
            </a:r>
          </a:p>
          <a:p>
            <a:pPr marL="63500" marR="0" lvl="0" indent="-63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Ops &amp; </a:t>
            </a:r>
            <a:r>
              <a:rPr kumimoji="0" lang="en-US"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Maint</a:t>
            </a: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63500" marR="0" lvl="0" indent="-63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Renewal, Rehab, Replacement</a:t>
            </a:r>
          </a:p>
          <a:p>
            <a:pPr marL="63500" marR="0" lvl="0" indent="-63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Funding Needs</a:t>
            </a:r>
          </a:p>
          <a:p>
            <a:pPr marL="63500" marR="0" lvl="0" indent="-6350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Improvement Initiatives</a:t>
            </a:r>
          </a:p>
        </p:txBody>
      </p:sp>
      <p:sp>
        <p:nvSpPr>
          <p:cNvPr id="32" name="Rectangle 31">
            <a:extLst>
              <a:ext uri="{FF2B5EF4-FFF2-40B4-BE49-F238E27FC236}">
                <a16:creationId xmlns:a16="http://schemas.microsoft.com/office/drawing/2014/main" id="{34BAE02B-7A6D-43E9-B35E-401C9DA24AF7}"/>
              </a:ext>
            </a:extLst>
          </p:cNvPr>
          <p:cNvSpPr/>
          <p:nvPr/>
        </p:nvSpPr>
        <p:spPr>
          <a:xfrm>
            <a:off x="8570351" y="3633592"/>
            <a:ext cx="1419765" cy="55644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AMPs</a:t>
            </a:r>
          </a:p>
        </p:txBody>
      </p:sp>
    </p:spTree>
    <p:extLst>
      <p:ext uri="{BB962C8B-B14F-4D97-AF65-F5344CB8AC3E}">
        <p14:creationId xmlns:p14="http://schemas.microsoft.com/office/powerpoint/2010/main" val="25045529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891257" y="268952"/>
            <a:ext cx="8760941" cy="905863"/>
          </a:xfrm>
          <a:prstGeom prst="rect">
            <a:avLst/>
          </a:prstGeom>
        </p:spPr>
        <p:txBody>
          <a:bodyPr/>
          <a:lstStyle>
            <a:lvl1pPr algn="l" defTabSz="914400" rtl="0" eaLnBrk="1" latinLnBrk="0" hangingPunct="1">
              <a:spcBef>
                <a:spcPct val="0"/>
              </a:spcBef>
              <a:buNone/>
              <a:defRPr lang="en-US" sz="3200" b="1" kern="1200" spc="150" baseline="0" dirty="0" smtClean="0">
                <a:solidFill>
                  <a:srgbClr val="235D7F"/>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500" b="0" i="0" u="sng" strike="noStrike" kern="1200" cap="none" spc="110" normalizeH="0" baseline="0" noProof="0" dirty="0">
                <a:ln>
                  <a:noFill/>
                </a:ln>
                <a:solidFill>
                  <a:srgbClr val="235D7F"/>
                </a:solidFill>
                <a:effectLst/>
                <a:uLnTx/>
                <a:uFillTx/>
                <a:latin typeface="Arial" panose="020B0604020202020204" pitchFamily="34" charset="0"/>
                <a:ea typeface="+mj-ea"/>
                <a:cs typeface="Arial" panose="020B0604020202020204" pitchFamily="34" charset="0"/>
              </a:rPr>
              <a:t>Process:</a:t>
            </a:r>
            <a:r>
              <a:rPr kumimoji="0" lang="en-US" sz="3500" b="0" i="0" u="none" strike="noStrike" kern="1200" cap="none" spc="110" normalizeH="0" baseline="0" noProof="0" dirty="0">
                <a:ln>
                  <a:noFill/>
                </a:ln>
                <a:solidFill>
                  <a:srgbClr val="235D7F"/>
                </a:solidFill>
                <a:effectLst/>
                <a:uLnTx/>
                <a:uFillTx/>
                <a:latin typeface="Arial" panose="020B0604020202020204" pitchFamily="34" charset="0"/>
                <a:ea typeface="+mj-ea"/>
                <a:cs typeface="Arial" panose="020B0604020202020204" pitchFamily="34" charset="0"/>
              </a:rPr>
              <a:t> Journey to World Class </a:t>
            </a:r>
            <a:br>
              <a:rPr kumimoji="0" lang="en-US" sz="3500" b="0" i="0" u="none" strike="noStrike" kern="1200" cap="none" spc="110" normalizeH="0" baseline="0" noProof="0" dirty="0">
                <a:ln>
                  <a:noFill/>
                </a:ln>
                <a:solidFill>
                  <a:srgbClr val="235D7F"/>
                </a:solidFill>
                <a:effectLst/>
                <a:uLnTx/>
                <a:uFillTx/>
                <a:latin typeface="Arial" panose="020B0604020202020204" pitchFamily="34" charset="0"/>
                <a:ea typeface="+mj-ea"/>
                <a:cs typeface="Arial" panose="020B0604020202020204" pitchFamily="34" charset="0"/>
              </a:rPr>
            </a:br>
            <a:r>
              <a:rPr kumimoji="0" lang="en-US" sz="3500" b="0" i="0" u="none" strike="noStrike" kern="1200" cap="none" spc="110" normalizeH="0" baseline="0" noProof="0" dirty="0">
                <a:ln>
                  <a:noFill/>
                </a:ln>
                <a:solidFill>
                  <a:srgbClr val="235D7F"/>
                </a:solidFill>
                <a:effectLst/>
                <a:uLnTx/>
                <a:uFillTx/>
                <a:latin typeface="Arial" panose="020B0604020202020204" pitchFamily="34" charset="0"/>
                <a:ea typeface="+mj-ea"/>
                <a:cs typeface="Arial" panose="020B0604020202020204" pitchFamily="34" charset="0"/>
              </a:rPr>
              <a:t>Asset Management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D3779B-452B-41E1-95EE-63CB0F6708B6}" type="slidenum">
              <a:rPr kumimoji="0" lang="en-US" sz="1200" b="0" i="0" u="none" strike="noStrike" kern="1200" cap="none" spc="0" normalizeH="0" baseline="0" noProof="0">
                <a:ln>
                  <a:noFill/>
                </a:ln>
                <a:solidFill>
                  <a:srgbClr val="235D7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srgbClr val="235D7F"/>
              </a:solidFill>
              <a:effectLst/>
              <a:uLnTx/>
              <a:uFillTx/>
              <a:latin typeface="Calibri"/>
              <a:ea typeface="+mn-ea"/>
              <a:cs typeface="+mn-cs"/>
            </a:endParaRPr>
          </a:p>
        </p:txBody>
      </p:sp>
      <p:sp>
        <p:nvSpPr>
          <p:cNvPr id="5" name="Arrow: Circular 4">
            <a:extLst>
              <a:ext uri="{FF2B5EF4-FFF2-40B4-BE49-F238E27FC236}">
                <a16:creationId xmlns:a16="http://schemas.microsoft.com/office/drawing/2014/main" id="{F069E4C9-1022-4027-A245-F7C8317766A2}"/>
              </a:ext>
            </a:extLst>
          </p:cNvPr>
          <p:cNvSpPr/>
          <p:nvPr/>
        </p:nvSpPr>
        <p:spPr>
          <a:xfrm>
            <a:off x="5300029" y="1418918"/>
            <a:ext cx="2737377" cy="1423871"/>
          </a:xfrm>
          <a:prstGeom prst="circularArrow">
            <a:avLst>
              <a:gd name="adj1" fmla="val 12968"/>
              <a:gd name="adj2" fmla="val 381202"/>
              <a:gd name="adj3" fmla="val 20352039"/>
              <a:gd name="adj4" fmla="val 9107837"/>
              <a:gd name="adj5" fmla="val 1922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Continuous Improvement</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Arrow: Circular 5">
            <a:extLst>
              <a:ext uri="{FF2B5EF4-FFF2-40B4-BE49-F238E27FC236}">
                <a16:creationId xmlns:a16="http://schemas.microsoft.com/office/drawing/2014/main" id="{A2C2C44D-DC44-4C44-97CB-15FBD1D5C5DE}"/>
              </a:ext>
            </a:extLst>
          </p:cNvPr>
          <p:cNvSpPr/>
          <p:nvPr/>
        </p:nvSpPr>
        <p:spPr>
          <a:xfrm>
            <a:off x="2927649" y="2334859"/>
            <a:ext cx="2737377" cy="1423871"/>
          </a:xfrm>
          <a:prstGeom prst="circularArrow">
            <a:avLst>
              <a:gd name="adj1" fmla="val 12968"/>
              <a:gd name="adj2" fmla="val 381202"/>
              <a:gd name="adj3" fmla="val 20352039"/>
              <a:gd name="adj4" fmla="val 9107837"/>
              <a:gd name="adj5" fmla="val 1922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Continuous</a:t>
            </a:r>
          </a:p>
          <a:p>
            <a:pPr marL="0" marR="0" lvl="0" indent="0" algn="ctr" defTabSz="91439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Improvement</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8" name="Right Triangle 7">
            <a:extLst>
              <a:ext uri="{FF2B5EF4-FFF2-40B4-BE49-F238E27FC236}">
                <a16:creationId xmlns:a16="http://schemas.microsoft.com/office/drawing/2014/main" id="{AA6FAAF3-938A-49F1-B261-AF364566BCE6}"/>
              </a:ext>
            </a:extLst>
          </p:cNvPr>
          <p:cNvSpPr/>
          <p:nvPr/>
        </p:nvSpPr>
        <p:spPr>
          <a:xfrm flipH="1">
            <a:off x="2563414" y="2531167"/>
            <a:ext cx="7177973" cy="2808312"/>
          </a:xfrm>
          <a:prstGeom prst="rtTriangle">
            <a:avLst/>
          </a:prstGeom>
          <a:solidFill>
            <a:schemeClr val="bg1">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ight Triangle 8">
            <a:extLst>
              <a:ext uri="{FF2B5EF4-FFF2-40B4-BE49-F238E27FC236}">
                <a16:creationId xmlns:a16="http://schemas.microsoft.com/office/drawing/2014/main" id="{518AEE66-79ED-4438-8CDB-19921EF07824}"/>
              </a:ext>
            </a:extLst>
          </p:cNvPr>
          <p:cNvSpPr/>
          <p:nvPr/>
        </p:nvSpPr>
        <p:spPr>
          <a:xfrm rot="20333493">
            <a:off x="2368546" y="4306934"/>
            <a:ext cx="1512168" cy="792088"/>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0"/>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a:ea typeface="+mn-ea"/>
                <a:cs typeface="+mn-cs"/>
              </a:rPr>
              <a:t>Assessment</a:t>
            </a:r>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graphicFrame>
        <p:nvGraphicFramePr>
          <p:cNvPr id="10" name="Diagram 9">
            <a:extLst>
              <a:ext uri="{FF2B5EF4-FFF2-40B4-BE49-F238E27FC236}">
                <a16:creationId xmlns:a16="http://schemas.microsoft.com/office/drawing/2014/main" id="{A76AF3B5-EAB7-47EC-8C9C-F122AEFA54D2}"/>
              </a:ext>
            </a:extLst>
          </p:cNvPr>
          <p:cNvGraphicFramePr/>
          <p:nvPr>
            <p:extLst/>
          </p:nvPr>
        </p:nvGraphicFramePr>
        <p:xfrm>
          <a:off x="2351585" y="3147485"/>
          <a:ext cx="2999656" cy="1707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a:extLst>
              <a:ext uri="{FF2B5EF4-FFF2-40B4-BE49-F238E27FC236}">
                <a16:creationId xmlns:a16="http://schemas.microsoft.com/office/drawing/2014/main" id="{6703E474-2EB8-4DCD-84F5-779B641E928D}"/>
              </a:ext>
            </a:extLst>
          </p:cNvPr>
          <p:cNvGraphicFramePr/>
          <p:nvPr>
            <p:extLst/>
          </p:nvPr>
        </p:nvGraphicFramePr>
        <p:xfrm>
          <a:off x="4655841" y="2211381"/>
          <a:ext cx="2999656" cy="17076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2" name="Diagram 11">
            <a:extLst>
              <a:ext uri="{FF2B5EF4-FFF2-40B4-BE49-F238E27FC236}">
                <a16:creationId xmlns:a16="http://schemas.microsoft.com/office/drawing/2014/main" id="{5EF2B01C-89DF-43FA-AEBD-A946F3617EDE}"/>
              </a:ext>
            </a:extLst>
          </p:cNvPr>
          <p:cNvGraphicFramePr/>
          <p:nvPr>
            <p:extLst/>
          </p:nvPr>
        </p:nvGraphicFramePr>
        <p:xfrm>
          <a:off x="7056195" y="1311241"/>
          <a:ext cx="2999656" cy="170765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3" name="Right Triangle 12">
            <a:extLst>
              <a:ext uri="{FF2B5EF4-FFF2-40B4-BE49-F238E27FC236}">
                <a16:creationId xmlns:a16="http://schemas.microsoft.com/office/drawing/2014/main" id="{61036012-78FA-4FCF-A987-412776C1F51D}"/>
              </a:ext>
            </a:extLst>
          </p:cNvPr>
          <p:cNvSpPr/>
          <p:nvPr/>
        </p:nvSpPr>
        <p:spPr>
          <a:xfrm rot="20333493">
            <a:off x="4747736" y="3376538"/>
            <a:ext cx="1512168" cy="792088"/>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0"/>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a:ea typeface="+mn-ea"/>
                <a:cs typeface="+mn-cs"/>
              </a:rPr>
              <a:t>Assessment</a:t>
            </a:r>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sp>
        <p:nvSpPr>
          <p:cNvPr id="14" name="Right Triangle 13">
            <a:extLst>
              <a:ext uri="{FF2B5EF4-FFF2-40B4-BE49-F238E27FC236}">
                <a16:creationId xmlns:a16="http://schemas.microsoft.com/office/drawing/2014/main" id="{6637AF8B-BE4D-4508-BCFF-790E9E58868E}"/>
              </a:ext>
            </a:extLst>
          </p:cNvPr>
          <p:cNvSpPr/>
          <p:nvPr/>
        </p:nvSpPr>
        <p:spPr>
          <a:xfrm rot="20333493">
            <a:off x="7104354" y="2457621"/>
            <a:ext cx="1512168" cy="792088"/>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b" anchorCtr="0"/>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FFFFFF"/>
                </a:solidFill>
                <a:effectLst/>
                <a:uLnTx/>
                <a:uFillTx/>
                <a:latin typeface="Arial"/>
                <a:ea typeface="+mn-ea"/>
                <a:cs typeface="+mn-cs"/>
              </a:rPr>
              <a:t>Assessment</a:t>
            </a:r>
            <a:endParaRPr kumimoji="0" lang="en-US" sz="1000" b="0" i="0" u="none" strike="noStrike" kern="1200" cap="none" spc="0" normalizeH="0" baseline="0" noProof="0" dirty="0">
              <a:ln>
                <a:noFill/>
              </a:ln>
              <a:solidFill>
                <a:srgbClr val="FFFFFF"/>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9DB8A536-6834-4388-9EFF-C7E9277C4FB0}"/>
              </a:ext>
            </a:extLst>
          </p:cNvPr>
          <p:cNvGrpSpPr/>
          <p:nvPr/>
        </p:nvGrpSpPr>
        <p:grpSpPr>
          <a:xfrm>
            <a:off x="3608684" y="3880312"/>
            <a:ext cx="1998027" cy="1547202"/>
            <a:chOff x="2084682" y="2605035"/>
            <a:chExt cx="1998027" cy="1547202"/>
          </a:xfrm>
        </p:grpSpPr>
        <p:sp>
          <p:nvSpPr>
            <p:cNvPr id="16" name="Arrow: Circular 15">
              <a:extLst>
                <a:ext uri="{FF2B5EF4-FFF2-40B4-BE49-F238E27FC236}">
                  <a16:creationId xmlns:a16="http://schemas.microsoft.com/office/drawing/2014/main" id="{460AE5B5-5D2C-4FC8-B514-98C510C9C143}"/>
                </a:ext>
              </a:extLst>
            </p:cNvPr>
            <p:cNvSpPr/>
            <p:nvPr/>
          </p:nvSpPr>
          <p:spPr>
            <a:xfrm rot="9821936" flipH="1">
              <a:off x="2084682" y="2605035"/>
              <a:ext cx="1998027" cy="1547202"/>
            </a:xfrm>
            <a:prstGeom prst="circularArrow">
              <a:avLst>
                <a:gd name="adj1" fmla="val 12500"/>
                <a:gd name="adj2" fmla="val 1142319"/>
                <a:gd name="adj3" fmla="val 20457681"/>
                <a:gd name="adj4" fmla="val 10800000"/>
                <a:gd name="adj5" fmla="val 1464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9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17" name="TextBox 16">
              <a:extLst>
                <a:ext uri="{FF2B5EF4-FFF2-40B4-BE49-F238E27FC236}">
                  <a16:creationId xmlns:a16="http://schemas.microsoft.com/office/drawing/2014/main" id="{81851AF6-8985-40B0-8D01-12D0F0D2D313}"/>
                </a:ext>
              </a:extLst>
            </p:cNvPr>
            <p:cNvSpPr txBox="1"/>
            <p:nvPr/>
          </p:nvSpPr>
          <p:spPr>
            <a:xfrm rot="20329136">
              <a:off x="2718575" y="3274494"/>
              <a:ext cx="901209" cy="461665"/>
            </a:xfrm>
            <a:prstGeom prst="rect">
              <a:avLst/>
            </a:prstGeom>
            <a:noFill/>
          </p:spPr>
          <p:txBody>
            <a:bodyPr wrap="none" rtlCol="0">
              <a:spAutoFit/>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Assess &amp; </a:t>
              </a:r>
            </a:p>
            <a:p>
              <a:pPr marL="0" marR="0" lvl="0" indent="0" algn="ctr" defTabSz="91439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Implement</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20" name="Arrow: Right 19">
            <a:extLst>
              <a:ext uri="{FF2B5EF4-FFF2-40B4-BE49-F238E27FC236}">
                <a16:creationId xmlns:a16="http://schemas.microsoft.com/office/drawing/2014/main" id="{8D8C28DB-E6A2-4130-B02D-BD2AAEB40AEB}"/>
              </a:ext>
            </a:extLst>
          </p:cNvPr>
          <p:cNvSpPr/>
          <p:nvPr/>
        </p:nvSpPr>
        <p:spPr>
          <a:xfrm>
            <a:off x="2563414" y="5482150"/>
            <a:ext cx="7204995" cy="497160"/>
          </a:xfrm>
          <a:prstGeom prst="rightArrow">
            <a:avLst/>
          </a:prstGeom>
          <a:solidFill>
            <a:schemeClr val="bg1">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a:ea typeface="+mn-ea"/>
                <a:cs typeface="+mn-cs"/>
              </a:rPr>
              <a:t>Time</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1" name="Arrow: Right 20">
            <a:extLst>
              <a:ext uri="{FF2B5EF4-FFF2-40B4-BE49-F238E27FC236}">
                <a16:creationId xmlns:a16="http://schemas.microsoft.com/office/drawing/2014/main" id="{5A49374B-83F9-4E96-94EC-8D28CE221B68}"/>
              </a:ext>
            </a:extLst>
          </p:cNvPr>
          <p:cNvSpPr/>
          <p:nvPr/>
        </p:nvSpPr>
        <p:spPr>
          <a:xfrm rot="16200000">
            <a:off x="8830078" y="3697117"/>
            <a:ext cx="2801459" cy="522699"/>
          </a:xfrm>
          <a:prstGeom prst="rightArrow">
            <a:avLst/>
          </a:prstGeom>
          <a:solidFill>
            <a:schemeClr val="bg1">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alibri"/>
                <a:ea typeface="+mn-ea"/>
                <a:cs typeface="+mn-cs"/>
              </a:rPr>
              <a:t>Performance</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grpSp>
        <p:nvGrpSpPr>
          <p:cNvPr id="22" name="Group 21">
            <a:extLst>
              <a:ext uri="{FF2B5EF4-FFF2-40B4-BE49-F238E27FC236}">
                <a16:creationId xmlns:a16="http://schemas.microsoft.com/office/drawing/2014/main" id="{FDE9F25C-1D12-49B8-9C23-EBC47B92CC7C}"/>
              </a:ext>
            </a:extLst>
          </p:cNvPr>
          <p:cNvGrpSpPr/>
          <p:nvPr/>
        </p:nvGrpSpPr>
        <p:grpSpPr>
          <a:xfrm>
            <a:off x="6019221" y="2934261"/>
            <a:ext cx="1998027" cy="1547202"/>
            <a:chOff x="2084682" y="2605035"/>
            <a:chExt cx="1998027" cy="1547202"/>
          </a:xfrm>
        </p:grpSpPr>
        <p:sp>
          <p:nvSpPr>
            <p:cNvPr id="23" name="Arrow: Circular 22">
              <a:extLst>
                <a:ext uri="{FF2B5EF4-FFF2-40B4-BE49-F238E27FC236}">
                  <a16:creationId xmlns:a16="http://schemas.microsoft.com/office/drawing/2014/main" id="{BE33AACD-90E6-4A03-A91A-A9BAF3230F24}"/>
                </a:ext>
              </a:extLst>
            </p:cNvPr>
            <p:cNvSpPr/>
            <p:nvPr/>
          </p:nvSpPr>
          <p:spPr>
            <a:xfrm rot="9821936" flipH="1">
              <a:off x="2084682" y="2605035"/>
              <a:ext cx="1998027" cy="1547202"/>
            </a:xfrm>
            <a:prstGeom prst="circularArrow">
              <a:avLst>
                <a:gd name="adj1" fmla="val 12500"/>
                <a:gd name="adj2" fmla="val 1142319"/>
                <a:gd name="adj3" fmla="val 20457681"/>
                <a:gd name="adj4" fmla="val 10800000"/>
                <a:gd name="adj5" fmla="val 14647"/>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395"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
          <p:nvSpPr>
            <p:cNvPr id="24" name="TextBox 23">
              <a:extLst>
                <a:ext uri="{FF2B5EF4-FFF2-40B4-BE49-F238E27FC236}">
                  <a16:creationId xmlns:a16="http://schemas.microsoft.com/office/drawing/2014/main" id="{D50EB9A2-6B64-4448-AABC-6D4864A4104A}"/>
                </a:ext>
              </a:extLst>
            </p:cNvPr>
            <p:cNvSpPr txBox="1"/>
            <p:nvPr/>
          </p:nvSpPr>
          <p:spPr>
            <a:xfrm rot="20329136">
              <a:off x="2718575" y="3274494"/>
              <a:ext cx="901209" cy="461665"/>
            </a:xfrm>
            <a:prstGeom prst="rect">
              <a:avLst/>
            </a:prstGeom>
            <a:noFill/>
          </p:spPr>
          <p:txBody>
            <a:bodyPr wrap="none" rtlCol="0">
              <a:spAutoFit/>
            </a:bodyPr>
            <a:lstStyle/>
            <a:p>
              <a:pPr marL="0" marR="0" lvl="0" indent="0" algn="ctr" defTabSz="91439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Assess &amp; </a:t>
              </a:r>
            </a:p>
            <a:p>
              <a:pPr marL="0" marR="0" lvl="0" indent="0" algn="ctr" defTabSz="914395"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a:ea typeface="+mn-ea"/>
                  <a:cs typeface="+mn-cs"/>
                </a:rPr>
                <a:t>Implement</a:t>
              </a: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13488352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F9551DB-888E-4F90-9FAD-935C9CE7663C}"/>
              </a:ext>
            </a:extLst>
          </p:cNvPr>
          <p:cNvGraphicFramePr>
            <a:graphicFrameLocks noGrp="1"/>
          </p:cNvGraphicFramePr>
          <p:nvPr>
            <p:ph idx="1"/>
            <p:extLst/>
          </p:nvPr>
        </p:nvGraphicFramePr>
        <p:xfrm>
          <a:off x="561109" y="1834429"/>
          <a:ext cx="10515600" cy="45105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8" name="Picture 4" descr="Image result for esri gis">
            <a:extLst>
              <a:ext uri="{FF2B5EF4-FFF2-40B4-BE49-F238E27FC236}">
                <a16:creationId xmlns:a16="http://schemas.microsoft.com/office/drawing/2014/main" id="{7579E075-8B30-419C-A0C0-6D183A2E0D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362" y="3509818"/>
            <a:ext cx="2900218" cy="217516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578A5B8-91FC-4BDF-BE4C-DB907F63F8E6}"/>
              </a:ext>
            </a:extLst>
          </p:cNvPr>
          <p:cNvSpPr>
            <a:spLocks noGrp="1"/>
          </p:cNvSpPr>
          <p:nvPr>
            <p:ph type="title"/>
          </p:nvPr>
        </p:nvSpPr>
        <p:spPr/>
        <p:txBody>
          <a:bodyPr/>
          <a:lstStyle/>
          <a:p>
            <a:r>
              <a:rPr lang="en-US" u="sng" dirty="0"/>
              <a:t>Technology</a:t>
            </a:r>
            <a:r>
              <a:rPr lang="en-US" dirty="0"/>
              <a:t>: Continuous Improvement Cycle of </a:t>
            </a:r>
            <a:br>
              <a:rPr lang="en-US" dirty="0"/>
            </a:br>
            <a:r>
              <a:rPr lang="en-US" dirty="0"/>
              <a:t>GLWA’s Enterprise Asset Management System</a:t>
            </a:r>
          </a:p>
        </p:txBody>
      </p:sp>
      <p:pic>
        <p:nvPicPr>
          <p:cNvPr id="1026" name="Picture 2" descr="Image result for oracle work and asset management">
            <a:extLst>
              <a:ext uri="{FF2B5EF4-FFF2-40B4-BE49-F238E27FC236}">
                <a16:creationId xmlns:a16="http://schemas.microsoft.com/office/drawing/2014/main" id="{EA34EA98-BF57-4C71-AADC-B081E18E8B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0563" y="1690688"/>
            <a:ext cx="3495675" cy="276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7956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26FCB-49A0-4EB1-8236-2E9CA00B4F51}"/>
              </a:ext>
            </a:extLst>
          </p:cNvPr>
          <p:cNvSpPr>
            <a:spLocks noGrp="1"/>
          </p:cNvSpPr>
          <p:nvPr>
            <p:ph type="title"/>
          </p:nvPr>
        </p:nvSpPr>
        <p:spPr/>
        <p:txBody>
          <a:bodyPr>
            <a:normAutofit/>
          </a:bodyPr>
          <a:lstStyle/>
          <a:p>
            <a:r>
              <a:rPr lang="en-US" u="sng" dirty="0"/>
              <a:t>Technology:</a:t>
            </a:r>
            <a:r>
              <a:rPr lang="en-US" dirty="0"/>
              <a:t> Next Generation EAM System </a:t>
            </a:r>
            <a:br>
              <a:rPr lang="en-US" dirty="0"/>
            </a:br>
            <a:r>
              <a:rPr lang="en-US" dirty="0"/>
              <a:t>Implementation Steps</a:t>
            </a:r>
          </a:p>
        </p:txBody>
      </p:sp>
      <p:pic>
        <p:nvPicPr>
          <p:cNvPr id="4" name="Picture 3">
            <a:extLst>
              <a:ext uri="{FF2B5EF4-FFF2-40B4-BE49-F238E27FC236}">
                <a16:creationId xmlns:a16="http://schemas.microsoft.com/office/drawing/2014/main" id="{58D177AE-77BA-4517-A3CF-21A6352E6F9B}"/>
              </a:ext>
            </a:extLst>
          </p:cNvPr>
          <p:cNvPicPr>
            <a:picLocks noChangeAspect="1"/>
          </p:cNvPicPr>
          <p:nvPr/>
        </p:nvPicPr>
        <p:blipFill>
          <a:blip r:embed="rId2"/>
          <a:stretch>
            <a:fillRect/>
          </a:stretch>
        </p:blipFill>
        <p:spPr>
          <a:xfrm>
            <a:off x="1314450" y="1707206"/>
            <a:ext cx="8588375" cy="1448745"/>
          </a:xfrm>
          <a:prstGeom prst="rect">
            <a:avLst/>
          </a:prstGeom>
        </p:spPr>
      </p:pic>
      <p:grpSp>
        <p:nvGrpSpPr>
          <p:cNvPr id="5" name="Group 4">
            <a:extLst>
              <a:ext uri="{FF2B5EF4-FFF2-40B4-BE49-F238E27FC236}">
                <a16:creationId xmlns:a16="http://schemas.microsoft.com/office/drawing/2014/main" id="{188A4CAA-467D-4FFA-B5C1-A583547A1B27}"/>
              </a:ext>
            </a:extLst>
          </p:cNvPr>
          <p:cNvGrpSpPr>
            <a:grpSpLocks noChangeAspect="1"/>
          </p:cNvGrpSpPr>
          <p:nvPr/>
        </p:nvGrpSpPr>
        <p:grpSpPr bwMode="auto">
          <a:xfrm>
            <a:off x="3008742" y="3439963"/>
            <a:ext cx="8077200" cy="2730500"/>
            <a:chOff x="347" y="1305"/>
            <a:chExt cx="5088" cy="1720"/>
          </a:xfrm>
        </p:grpSpPr>
        <p:sp>
          <p:nvSpPr>
            <p:cNvPr id="6" name="AutoShape 3">
              <a:extLst>
                <a:ext uri="{FF2B5EF4-FFF2-40B4-BE49-F238E27FC236}">
                  <a16:creationId xmlns:a16="http://schemas.microsoft.com/office/drawing/2014/main" id="{7131733A-0331-4F10-83B4-CF0CDE32AF0C}"/>
                </a:ext>
              </a:extLst>
            </p:cNvPr>
            <p:cNvSpPr>
              <a:spLocks noChangeAspect="1" noChangeArrowheads="1" noTextEdit="1"/>
            </p:cNvSpPr>
            <p:nvPr/>
          </p:nvSpPr>
          <p:spPr bwMode="auto">
            <a:xfrm>
              <a:off x="347" y="1305"/>
              <a:ext cx="5084" cy="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1F3BA74-1986-4764-BA43-E1AE9DEA1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 y="1305"/>
              <a:ext cx="1031" cy="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Freeform 7">
              <a:extLst>
                <a:ext uri="{FF2B5EF4-FFF2-40B4-BE49-F238E27FC236}">
                  <a16:creationId xmlns:a16="http://schemas.microsoft.com/office/drawing/2014/main" id="{B77D2F68-370A-43D3-836B-D78C28DB9064}"/>
                </a:ext>
              </a:extLst>
            </p:cNvPr>
            <p:cNvSpPr>
              <a:spLocks/>
            </p:cNvSpPr>
            <p:nvPr/>
          </p:nvSpPr>
          <p:spPr bwMode="auto">
            <a:xfrm>
              <a:off x="4428" y="1320"/>
              <a:ext cx="974" cy="1659"/>
            </a:xfrm>
            <a:custGeom>
              <a:avLst/>
              <a:gdLst>
                <a:gd name="T0" fmla="*/ 0 w 974"/>
                <a:gd name="T1" fmla="*/ 1659 h 1659"/>
                <a:gd name="T2" fmla="*/ 974 w 974"/>
                <a:gd name="T3" fmla="*/ 829 h 1659"/>
                <a:gd name="T4" fmla="*/ 0 w 974"/>
                <a:gd name="T5" fmla="*/ 0 h 1659"/>
                <a:gd name="T6" fmla="*/ 0 w 974"/>
                <a:gd name="T7" fmla="*/ 1659 h 1659"/>
              </a:gdLst>
              <a:ahLst/>
              <a:cxnLst>
                <a:cxn ang="0">
                  <a:pos x="T0" y="T1"/>
                </a:cxn>
                <a:cxn ang="0">
                  <a:pos x="T2" y="T3"/>
                </a:cxn>
                <a:cxn ang="0">
                  <a:pos x="T4" y="T5"/>
                </a:cxn>
                <a:cxn ang="0">
                  <a:pos x="T6" y="T7"/>
                </a:cxn>
              </a:cxnLst>
              <a:rect l="0" t="0" r="r" b="b"/>
              <a:pathLst>
                <a:path w="974" h="1659">
                  <a:moveTo>
                    <a:pt x="0" y="1659"/>
                  </a:moveTo>
                  <a:lnTo>
                    <a:pt x="974" y="829"/>
                  </a:lnTo>
                  <a:lnTo>
                    <a:pt x="0" y="0"/>
                  </a:lnTo>
                  <a:lnTo>
                    <a:pt x="0" y="1659"/>
                  </a:lnTo>
                  <a:close/>
                </a:path>
              </a:pathLst>
            </a:custGeom>
            <a:solidFill>
              <a:srgbClr val="703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8">
              <a:extLst>
                <a:ext uri="{FF2B5EF4-FFF2-40B4-BE49-F238E27FC236}">
                  <a16:creationId xmlns:a16="http://schemas.microsoft.com/office/drawing/2014/main" id="{FCC89841-6B8F-42FE-B1BA-D0B4555DA719}"/>
                </a:ext>
              </a:extLst>
            </p:cNvPr>
            <p:cNvSpPr>
              <a:spLocks/>
            </p:cNvSpPr>
            <p:nvPr/>
          </p:nvSpPr>
          <p:spPr bwMode="auto">
            <a:xfrm>
              <a:off x="4428" y="1320"/>
              <a:ext cx="974" cy="1659"/>
            </a:xfrm>
            <a:custGeom>
              <a:avLst/>
              <a:gdLst>
                <a:gd name="T0" fmla="*/ 0 w 974"/>
                <a:gd name="T1" fmla="*/ 1659 h 1659"/>
                <a:gd name="T2" fmla="*/ 974 w 974"/>
                <a:gd name="T3" fmla="*/ 829 h 1659"/>
                <a:gd name="T4" fmla="*/ 0 w 974"/>
                <a:gd name="T5" fmla="*/ 0 h 1659"/>
                <a:gd name="T6" fmla="*/ 0 w 974"/>
                <a:gd name="T7" fmla="*/ 1659 h 1659"/>
              </a:gdLst>
              <a:ahLst/>
              <a:cxnLst>
                <a:cxn ang="0">
                  <a:pos x="T0" y="T1"/>
                </a:cxn>
                <a:cxn ang="0">
                  <a:pos x="T2" y="T3"/>
                </a:cxn>
                <a:cxn ang="0">
                  <a:pos x="T4" y="T5"/>
                </a:cxn>
                <a:cxn ang="0">
                  <a:pos x="T6" y="T7"/>
                </a:cxn>
              </a:cxnLst>
              <a:rect l="0" t="0" r="r" b="b"/>
              <a:pathLst>
                <a:path w="974" h="1659">
                  <a:moveTo>
                    <a:pt x="0" y="1659"/>
                  </a:moveTo>
                  <a:lnTo>
                    <a:pt x="974" y="829"/>
                  </a:lnTo>
                  <a:lnTo>
                    <a:pt x="0" y="0"/>
                  </a:lnTo>
                  <a:lnTo>
                    <a:pt x="0" y="1659"/>
                  </a:lnTo>
                  <a:close/>
                </a:path>
              </a:pathLst>
            </a:cu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BC6521D5-CE20-40C0-9824-EA5D583B4F2A}"/>
                </a:ext>
              </a:extLst>
            </p:cNvPr>
            <p:cNvSpPr>
              <a:spLocks noChangeArrowheads="1"/>
            </p:cNvSpPr>
            <p:nvPr/>
          </p:nvSpPr>
          <p:spPr bwMode="auto">
            <a:xfrm>
              <a:off x="4455" y="1912"/>
              <a:ext cx="666"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EFFFF"/>
                  </a:solidFill>
                  <a:effectLst/>
                  <a:uLnTx/>
                  <a:uFillTx/>
                  <a:latin typeface="Calibri" panose="020F0502020204030204" pitchFamily="34" charset="0"/>
                  <a:ea typeface="+mn-ea"/>
                  <a:cs typeface="+mn-cs"/>
                </a:rPr>
                <a:t>Solicitations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2" name="Rectangle 11">
              <a:extLst>
                <a:ext uri="{FF2B5EF4-FFF2-40B4-BE49-F238E27FC236}">
                  <a16:creationId xmlns:a16="http://schemas.microsoft.com/office/drawing/2014/main" id="{B392F337-2EEA-4D3A-8CC4-7A633C61E974}"/>
                </a:ext>
              </a:extLst>
            </p:cNvPr>
            <p:cNvSpPr>
              <a:spLocks noChangeArrowheads="1"/>
            </p:cNvSpPr>
            <p:nvPr/>
          </p:nvSpPr>
          <p:spPr bwMode="auto">
            <a:xfrm>
              <a:off x="4656" y="2067"/>
              <a:ext cx="19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EFFFF"/>
                  </a:solidFill>
                  <a:effectLst/>
                  <a:uLnTx/>
                  <a:uFillTx/>
                  <a:latin typeface="Calibri" panose="020F0502020204030204" pitchFamily="34" charset="0"/>
                  <a:ea typeface="+mn-ea"/>
                  <a:cs typeface="+mn-cs"/>
                </a:rPr>
                <a:t>and</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 name="Rectangle 12">
              <a:extLst>
                <a:ext uri="{FF2B5EF4-FFF2-40B4-BE49-F238E27FC236}">
                  <a16:creationId xmlns:a16="http://schemas.microsoft.com/office/drawing/2014/main" id="{AA422902-16B7-44B9-B494-2838FAD6AAD5}"/>
                </a:ext>
              </a:extLst>
            </p:cNvPr>
            <p:cNvSpPr>
              <a:spLocks noChangeArrowheads="1"/>
            </p:cNvSpPr>
            <p:nvPr/>
          </p:nvSpPr>
          <p:spPr bwMode="auto">
            <a:xfrm>
              <a:off x="4471" y="2220"/>
              <a:ext cx="63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EFFFF"/>
                  </a:solidFill>
                  <a:effectLst/>
                  <a:uLnTx/>
                  <a:uFillTx/>
                  <a:latin typeface="Calibri" panose="020F0502020204030204" pitchFamily="34" charset="0"/>
                  <a:ea typeface="+mn-ea"/>
                  <a:cs typeface="+mn-cs"/>
                </a:rPr>
                <a:t>Evaluations</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4" name="Picture 13">
              <a:extLst>
                <a:ext uri="{FF2B5EF4-FFF2-40B4-BE49-F238E27FC236}">
                  <a16:creationId xmlns:a16="http://schemas.microsoft.com/office/drawing/2014/main" id="{9FF715B5-F5C7-4834-A914-0EA803D25F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 y="1318"/>
              <a:ext cx="4078"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B9500AD1-5A2C-4449-8742-9301E0770FFC}"/>
                </a:ext>
              </a:extLst>
            </p:cNvPr>
            <p:cNvSpPr>
              <a:spLocks noChangeArrowheads="1"/>
            </p:cNvSpPr>
            <p:nvPr/>
          </p:nvSpPr>
          <p:spPr bwMode="auto">
            <a:xfrm>
              <a:off x="381" y="1333"/>
              <a:ext cx="4017" cy="308"/>
            </a:xfrm>
            <a:prstGeom prst="rect">
              <a:avLst/>
            </a:prstGeom>
            <a:solidFill>
              <a:srgbClr val="33008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AED350F7-A4D7-47A2-A8E6-FDBC77977F9C}"/>
                </a:ext>
              </a:extLst>
            </p:cNvPr>
            <p:cNvSpPr>
              <a:spLocks noChangeArrowheads="1"/>
            </p:cNvSpPr>
            <p:nvPr/>
          </p:nvSpPr>
          <p:spPr bwMode="auto">
            <a:xfrm>
              <a:off x="381" y="1333"/>
              <a:ext cx="4017" cy="308"/>
            </a:xfrm>
            <a:prstGeom prst="rect">
              <a:avLst/>
            </a:pr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A97841C-CB3E-4AF2-9D15-90A07FBCE345}"/>
                </a:ext>
              </a:extLst>
            </p:cNvPr>
            <p:cNvSpPr>
              <a:spLocks noChangeArrowheads="1"/>
            </p:cNvSpPr>
            <p:nvPr/>
          </p:nvSpPr>
          <p:spPr bwMode="auto">
            <a:xfrm>
              <a:off x="1560" y="1405"/>
              <a:ext cx="1728"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EFFFF"/>
                  </a:solidFill>
                  <a:effectLst/>
                  <a:uLnTx/>
                  <a:uFillTx/>
                  <a:latin typeface="Calibri" panose="020F0502020204030204" pitchFamily="34" charset="0"/>
                  <a:ea typeface="+mn-ea"/>
                  <a:cs typeface="+mn-cs"/>
                </a:rPr>
                <a:t>Strategic Asset Management Plan</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1" name="Rectangle 20">
              <a:extLst>
                <a:ext uri="{FF2B5EF4-FFF2-40B4-BE49-F238E27FC236}">
                  <a16:creationId xmlns:a16="http://schemas.microsoft.com/office/drawing/2014/main" id="{4A98ADAC-0509-4E72-A5EB-9BC9D50797AF}"/>
                </a:ext>
              </a:extLst>
            </p:cNvPr>
            <p:cNvSpPr>
              <a:spLocks noChangeArrowheads="1"/>
            </p:cNvSpPr>
            <p:nvPr/>
          </p:nvSpPr>
          <p:spPr bwMode="auto">
            <a:xfrm>
              <a:off x="381" y="1667"/>
              <a:ext cx="4017" cy="309"/>
            </a:xfrm>
            <a:prstGeom prst="rect">
              <a:avLst/>
            </a:prstGeom>
            <a:solidFill>
              <a:srgbClr val="597A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54FF2C3-5B37-468A-968C-D381C7C73950}"/>
                </a:ext>
              </a:extLst>
            </p:cNvPr>
            <p:cNvSpPr>
              <a:spLocks noChangeArrowheads="1"/>
            </p:cNvSpPr>
            <p:nvPr/>
          </p:nvSpPr>
          <p:spPr bwMode="auto">
            <a:xfrm>
              <a:off x="381" y="1667"/>
              <a:ext cx="4017" cy="309"/>
            </a:xfrm>
            <a:prstGeom prst="rect">
              <a:avLst/>
            </a:pr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B44701B3-D41A-4510-9597-41A017A10DD0}"/>
                </a:ext>
              </a:extLst>
            </p:cNvPr>
            <p:cNvSpPr>
              <a:spLocks noChangeArrowheads="1"/>
            </p:cNvSpPr>
            <p:nvPr/>
          </p:nvSpPr>
          <p:spPr bwMode="auto">
            <a:xfrm>
              <a:off x="1914" y="1739"/>
              <a:ext cx="75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EFFFF"/>
                  </a:solidFill>
                  <a:effectLst/>
                  <a:uLnTx/>
                  <a:uFillTx/>
                  <a:latin typeface="Calibri" panose="020F0502020204030204" pitchFamily="34" charset="0"/>
                  <a:ea typeface="+mn-ea"/>
                  <a:cs typeface="+mn-cs"/>
                </a:rPr>
                <a:t>IT Governance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6" name="Rectangle 25">
              <a:extLst>
                <a:ext uri="{FF2B5EF4-FFF2-40B4-BE49-F238E27FC236}">
                  <a16:creationId xmlns:a16="http://schemas.microsoft.com/office/drawing/2014/main" id="{2F0A7A3A-D6C8-430A-9F9D-002BC4825FC1}"/>
                </a:ext>
              </a:extLst>
            </p:cNvPr>
            <p:cNvSpPr>
              <a:spLocks noChangeArrowheads="1"/>
            </p:cNvSpPr>
            <p:nvPr/>
          </p:nvSpPr>
          <p:spPr bwMode="auto">
            <a:xfrm>
              <a:off x="1172" y="2002"/>
              <a:ext cx="1643" cy="308"/>
            </a:xfrm>
            <a:prstGeom prst="rect">
              <a:avLst/>
            </a:prstGeom>
            <a:solidFill>
              <a:srgbClr val="008D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0E1BA860-C691-429B-A6F2-043A27417490}"/>
                </a:ext>
              </a:extLst>
            </p:cNvPr>
            <p:cNvSpPr>
              <a:spLocks noChangeArrowheads="1"/>
            </p:cNvSpPr>
            <p:nvPr/>
          </p:nvSpPr>
          <p:spPr bwMode="auto">
            <a:xfrm>
              <a:off x="1172" y="2002"/>
              <a:ext cx="1643" cy="308"/>
            </a:xfrm>
            <a:prstGeom prst="rect">
              <a:avLst/>
            </a:pr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44C8FF95-9880-4937-B87B-82FAAFFD95AA}"/>
                </a:ext>
              </a:extLst>
            </p:cNvPr>
            <p:cNvSpPr>
              <a:spLocks noChangeArrowheads="1"/>
            </p:cNvSpPr>
            <p:nvPr/>
          </p:nvSpPr>
          <p:spPr bwMode="auto">
            <a:xfrm>
              <a:off x="1309" y="2072"/>
              <a:ext cx="144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EFFFF"/>
                  </a:solidFill>
                  <a:effectLst/>
                  <a:uLnTx/>
                  <a:uFillTx/>
                  <a:latin typeface="Calibri" panose="020F0502020204030204" pitchFamily="34" charset="0"/>
                  <a:ea typeface="+mn-ea"/>
                  <a:cs typeface="+mn-cs"/>
                </a:rPr>
                <a:t>Business Application Design</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29" name="Picture 28">
              <a:extLst>
                <a:ext uri="{FF2B5EF4-FFF2-40B4-BE49-F238E27FC236}">
                  <a16:creationId xmlns:a16="http://schemas.microsoft.com/office/drawing/2014/main" id="{553BBCBE-1534-47BC-8328-9A39212D15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6" y="2323"/>
              <a:ext cx="1704"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30">
              <a:extLst>
                <a:ext uri="{FF2B5EF4-FFF2-40B4-BE49-F238E27FC236}">
                  <a16:creationId xmlns:a16="http://schemas.microsoft.com/office/drawing/2014/main" id="{A1BFA845-7312-45D9-AAB6-5939CA3F3C42}"/>
                </a:ext>
              </a:extLst>
            </p:cNvPr>
            <p:cNvSpPr>
              <a:spLocks noChangeArrowheads="1"/>
            </p:cNvSpPr>
            <p:nvPr/>
          </p:nvSpPr>
          <p:spPr bwMode="auto">
            <a:xfrm>
              <a:off x="1172" y="2336"/>
              <a:ext cx="1643" cy="308"/>
            </a:xfrm>
            <a:prstGeom prst="rect">
              <a:avLst/>
            </a:prstGeom>
            <a:solidFill>
              <a:srgbClr val="008D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7803F236-774F-46D6-8B19-AAC7960DD070}"/>
                </a:ext>
              </a:extLst>
            </p:cNvPr>
            <p:cNvSpPr>
              <a:spLocks noChangeArrowheads="1"/>
            </p:cNvSpPr>
            <p:nvPr/>
          </p:nvSpPr>
          <p:spPr bwMode="auto">
            <a:xfrm>
              <a:off x="1172" y="2336"/>
              <a:ext cx="1643" cy="308"/>
            </a:xfrm>
            <a:prstGeom prst="rect">
              <a:avLst/>
            </a:pr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B63B3631-236C-4A12-B92E-1961451F918D}"/>
                </a:ext>
              </a:extLst>
            </p:cNvPr>
            <p:cNvSpPr>
              <a:spLocks noChangeArrowheads="1"/>
            </p:cNvSpPr>
            <p:nvPr/>
          </p:nvSpPr>
          <p:spPr bwMode="auto">
            <a:xfrm>
              <a:off x="1473" y="2408"/>
              <a:ext cx="1111"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EFFFF"/>
                  </a:solidFill>
                  <a:effectLst/>
                  <a:uLnTx/>
                  <a:uFillTx/>
                  <a:latin typeface="Calibri" panose="020F0502020204030204" pitchFamily="34" charset="0"/>
                  <a:ea typeface="+mn-ea"/>
                  <a:cs typeface="+mn-cs"/>
                </a:rPr>
                <a:t>Infrastructure Design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4" name="Picture 33">
              <a:extLst>
                <a:ext uri="{FF2B5EF4-FFF2-40B4-BE49-F238E27FC236}">
                  <a16:creationId xmlns:a16="http://schemas.microsoft.com/office/drawing/2014/main" id="{89FB966D-0147-44AE-98F4-43C5643C82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6" y="2655"/>
              <a:ext cx="1704"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6C2CD4BC-01CD-4F07-99A7-34E6A5BED5E0}"/>
                </a:ext>
              </a:extLst>
            </p:cNvPr>
            <p:cNvSpPr>
              <a:spLocks noChangeArrowheads="1"/>
            </p:cNvSpPr>
            <p:nvPr/>
          </p:nvSpPr>
          <p:spPr bwMode="auto">
            <a:xfrm>
              <a:off x="1172" y="2670"/>
              <a:ext cx="1643" cy="309"/>
            </a:xfrm>
            <a:prstGeom prst="rect">
              <a:avLst/>
            </a:prstGeom>
            <a:solidFill>
              <a:srgbClr val="008D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C046F392-5861-41E9-B708-6C570FA5D335}"/>
                </a:ext>
              </a:extLst>
            </p:cNvPr>
            <p:cNvSpPr>
              <a:spLocks noChangeArrowheads="1"/>
            </p:cNvSpPr>
            <p:nvPr/>
          </p:nvSpPr>
          <p:spPr bwMode="auto">
            <a:xfrm>
              <a:off x="1172" y="2670"/>
              <a:ext cx="1643" cy="309"/>
            </a:xfrm>
            <a:prstGeom prst="rect">
              <a:avLst/>
            </a:pr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4AE5A03B-8E5F-481E-9B3E-C189B739B385}"/>
                </a:ext>
              </a:extLst>
            </p:cNvPr>
            <p:cNvSpPr>
              <a:spLocks noChangeArrowheads="1"/>
            </p:cNvSpPr>
            <p:nvPr/>
          </p:nvSpPr>
          <p:spPr bwMode="auto">
            <a:xfrm>
              <a:off x="1540" y="2742"/>
              <a:ext cx="978"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EFFFF"/>
                  </a:solidFill>
                  <a:effectLst/>
                  <a:uLnTx/>
                  <a:uFillTx/>
                  <a:latin typeface="Calibri" panose="020F0502020204030204" pitchFamily="34" charset="0"/>
                  <a:ea typeface="+mn-ea"/>
                  <a:cs typeface="+mn-cs"/>
                </a:rPr>
                <a:t>Integration Design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1" name="Rectangle 40">
              <a:extLst>
                <a:ext uri="{FF2B5EF4-FFF2-40B4-BE49-F238E27FC236}">
                  <a16:creationId xmlns:a16="http://schemas.microsoft.com/office/drawing/2014/main" id="{4219B70D-4D53-40FF-AF2F-8947F8853139}"/>
                </a:ext>
              </a:extLst>
            </p:cNvPr>
            <p:cNvSpPr>
              <a:spLocks noChangeArrowheads="1"/>
            </p:cNvSpPr>
            <p:nvPr/>
          </p:nvSpPr>
          <p:spPr bwMode="auto">
            <a:xfrm>
              <a:off x="2846" y="2002"/>
              <a:ext cx="754" cy="975"/>
            </a:xfrm>
            <a:prstGeom prst="rect">
              <a:avLst/>
            </a:prstGeom>
            <a:solidFill>
              <a:srgbClr val="8D0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11983D1C-BAC4-47B5-A2E8-44678E98AE79}"/>
                </a:ext>
              </a:extLst>
            </p:cNvPr>
            <p:cNvSpPr>
              <a:spLocks noChangeArrowheads="1"/>
            </p:cNvSpPr>
            <p:nvPr/>
          </p:nvSpPr>
          <p:spPr bwMode="auto">
            <a:xfrm>
              <a:off x="2846" y="2002"/>
              <a:ext cx="754" cy="975"/>
            </a:xfrm>
            <a:prstGeom prst="rect">
              <a:avLst/>
            </a:pr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39693110-931C-4E15-B3C9-DC83017DD71D}"/>
                </a:ext>
              </a:extLst>
            </p:cNvPr>
            <p:cNvSpPr>
              <a:spLocks noChangeArrowheads="1"/>
            </p:cNvSpPr>
            <p:nvPr/>
          </p:nvSpPr>
          <p:spPr bwMode="auto">
            <a:xfrm>
              <a:off x="2966" y="2252"/>
              <a:ext cx="61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EFFFF"/>
                  </a:solidFill>
                  <a:effectLst/>
                  <a:uLnTx/>
                  <a:uFillTx/>
                  <a:latin typeface="Calibri" panose="020F0502020204030204" pitchFamily="34" charset="0"/>
                  <a:ea typeface="+mn-ea"/>
                  <a:cs typeface="+mn-cs"/>
                </a:rPr>
                <a:t>Functional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4" name="Rectangle 43">
              <a:extLst>
                <a:ext uri="{FF2B5EF4-FFF2-40B4-BE49-F238E27FC236}">
                  <a16:creationId xmlns:a16="http://schemas.microsoft.com/office/drawing/2014/main" id="{47E2B1EA-DDBF-443B-B35F-AE1E73056755}"/>
                </a:ext>
              </a:extLst>
            </p:cNvPr>
            <p:cNvSpPr>
              <a:spLocks noChangeArrowheads="1"/>
            </p:cNvSpPr>
            <p:nvPr/>
          </p:nvSpPr>
          <p:spPr bwMode="auto">
            <a:xfrm>
              <a:off x="3059" y="2407"/>
              <a:ext cx="426"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EFFFF"/>
                  </a:solidFill>
                  <a:effectLst/>
                  <a:uLnTx/>
                  <a:uFillTx/>
                  <a:latin typeface="Calibri" panose="020F0502020204030204" pitchFamily="34" charset="0"/>
                  <a:ea typeface="+mn-ea"/>
                  <a:cs typeface="+mn-cs"/>
                </a:rPr>
                <a:t>Design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5" name="Rectangle 44">
              <a:extLst>
                <a:ext uri="{FF2B5EF4-FFF2-40B4-BE49-F238E27FC236}">
                  <a16:creationId xmlns:a16="http://schemas.microsoft.com/office/drawing/2014/main" id="{B902EBD5-BD78-4CD7-B70C-AB84E8CE9C65}"/>
                </a:ext>
              </a:extLst>
            </p:cNvPr>
            <p:cNvSpPr>
              <a:spLocks noChangeArrowheads="1"/>
            </p:cNvSpPr>
            <p:nvPr/>
          </p:nvSpPr>
          <p:spPr bwMode="auto">
            <a:xfrm>
              <a:off x="2966" y="2560"/>
              <a:ext cx="580"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EFFFF"/>
                  </a:solidFill>
                  <a:effectLst/>
                  <a:uLnTx/>
                  <a:uFillTx/>
                  <a:latin typeface="Calibri" panose="020F0502020204030204" pitchFamily="34" charset="0"/>
                  <a:ea typeface="+mn-ea"/>
                  <a:cs typeface="+mn-cs"/>
                </a:rPr>
                <a:t>Document</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 name="Rectangle 47">
              <a:extLst>
                <a:ext uri="{FF2B5EF4-FFF2-40B4-BE49-F238E27FC236}">
                  <a16:creationId xmlns:a16="http://schemas.microsoft.com/office/drawing/2014/main" id="{7FC2DC69-E3C5-4E45-A21C-4AE056D70AFB}"/>
                </a:ext>
              </a:extLst>
            </p:cNvPr>
            <p:cNvSpPr>
              <a:spLocks noChangeArrowheads="1"/>
            </p:cNvSpPr>
            <p:nvPr/>
          </p:nvSpPr>
          <p:spPr bwMode="auto">
            <a:xfrm>
              <a:off x="3644" y="2004"/>
              <a:ext cx="754" cy="975"/>
            </a:xfrm>
            <a:prstGeom prst="rect">
              <a:avLst/>
            </a:prstGeom>
            <a:solidFill>
              <a:srgbClr val="8D003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4CBB5058-82B7-4745-BECA-3652EE974359}"/>
                </a:ext>
              </a:extLst>
            </p:cNvPr>
            <p:cNvSpPr>
              <a:spLocks noChangeArrowheads="1"/>
            </p:cNvSpPr>
            <p:nvPr/>
          </p:nvSpPr>
          <p:spPr bwMode="auto">
            <a:xfrm>
              <a:off x="3644" y="2004"/>
              <a:ext cx="754" cy="975"/>
            </a:xfrm>
            <a:prstGeom prst="rect">
              <a:avLst/>
            </a:pr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E1E11CCA-5AED-4DC9-9EED-C5908AD43B4C}"/>
                </a:ext>
              </a:extLst>
            </p:cNvPr>
            <p:cNvSpPr>
              <a:spLocks noChangeArrowheads="1"/>
            </p:cNvSpPr>
            <p:nvPr/>
          </p:nvSpPr>
          <p:spPr bwMode="auto">
            <a:xfrm>
              <a:off x="3906" y="2254"/>
              <a:ext cx="3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EFFFF"/>
                  </a:solidFill>
                  <a:effectLst/>
                  <a:uLnTx/>
                  <a:uFillTx/>
                  <a:latin typeface="Calibri" panose="020F0502020204030204" pitchFamily="34" charset="0"/>
                  <a:ea typeface="+mn-ea"/>
                  <a:cs typeface="+mn-cs"/>
                </a:rPr>
                <a:t>Final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1" name="Rectangle 50">
              <a:extLst>
                <a:ext uri="{FF2B5EF4-FFF2-40B4-BE49-F238E27FC236}">
                  <a16:creationId xmlns:a16="http://schemas.microsoft.com/office/drawing/2014/main" id="{86DAB8A3-AD1E-41D2-AD3B-0BBF5EDBB3B3}"/>
                </a:ext>
              </a:extLst>
            </p:cNvPr>
            <p:cNvSpPr>
              <a:spLocks noChangeArrowheads="1"/>
            </p:cNvSpPr>
            <p:nvPr/>
          </p:nvSpPr>
          <p:spPr bwMode="auto">
            <a:xfrm>
              <a:off x="3675" y="2407"/>
              <a:ext cx="79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EFFFF"/>
                  </a:solidFill>
                  <a:effectLst/>
                  <a:uLnTx/>
                  <a:uFillTx/>
                  <a:latin typeface="Calibri" panose="020F0502020204030204" pitchFamily="34" charset="0"/>
                  <a:ea typeface="+mn-ea"/>
                  <a:cs typeface="+mn-cs"/>
                </a:rPr>
                <a:t>Requirements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2" name="Rectangle 51">
              <a:extLst>
                <a:ext uri="{FF2B5EF4-FFF2-40B4-BE49-F238E27FC236}">
                  <a16:creationId xmlns:a16="http://schemas.microsoft.com/office/drawing/2014/main" id="{1E50C46A-C4E6-4E36-820F-C21C0A8D5123}"/>
                </a:ext>
              </a:extLst>
            </p:cNvPr>
            <p:cNvSpPr>
              <a:spLocks noChangeArrowheads="1"/>
            </p:cNvSpPr>
            <p:nvPr/>
          </p:nvSpPr>
          <p:spPr bwMode="auto">
            <a:xfrm>
              <a:off x="3707" y="2562"/>
              <a:ext cx="698"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EFFFF"/>
                  </a:solidFill>
                  <a:effectLst/>
                  <a:uLnTx/>
                  <a:uFillTx/>
                  <a:latin typeface="Calibri" panose="020F0502020204030204" pitchFamily="34" charset="0"/>
                  <a:ea typeface="+mn-ea"/>
                  <a:cs typeface="+mn-cs"/>
                </a:rPr>
                <a:t>Specification</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3" name="Picture 52">
              <a:extLst>
                <a:ext uri="{FF2B5EF4-FFF2-40B4-BE49-F238E27FC236}">
                  <a16:creationId xmlns:a16="http://schemas.microsoft.com/office/drawing/2014/main" id="{578AB21B-4C0E-468B-8C86-253F7A7E4A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5" y="1991"/>
              <a:ext cx="820" cy="1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Rectangle 54">
              <a:extLst>
                <a:ext uri="{FF2B5EF4-FFF2-40B4-BE49-F238E27FC236}">
                  <a16:creationId xmlns:a16="http://schemas.microsoft.com/office/drawing/2014/main" id="{597CC9D1-E5A4-42C4-B4CF-BDB100DFC416}"/>
                </a:ext>
              </a:extLst>
            </p:cNvPr>
            <p:cNvSpPr>
              <a:spLocks noChangeArrowheads="1"/>
            </p:cNvSpPr>
            <p:nvPr/>
          </p:nvSpPr>
          <p:spPr bwMode="auto">
            <a:xfrm>
              <a:off x="381" y="2004"/>
              <a:ext cx="761" cy="975"/>
            </a:xfrm>
            <a:prstGeom prst="rect">
              <a:avLst/>
            </a:prstGeom>
            <a:solidFill>
              <a:schemeClr val="accent4">
                <a:lumMod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51AB1B22-F480-47C1-A23F-80FB7A802A9E}"/>
                </a:ext>
              </a:extLst>
            </p:cNvPr>
            <p:cNvSpPr>
              <a:spLocks noChangeArrowheads="1"/>
            </p:cNvSpPr>
            <p:nvPr/>
          </p:nvSpPr>
          <p:spPr bwMode="auto">
            <a:xfrm>
              <a:off x="381" y="2004"/>
              <a:ext cx="761" cy="975"/>
            </a:xfrm>
            <a:prstGeom prst="rect">
              <a:avLst/>
            </a:prstGeom>
            <a:noFill/>
            <a:ln w="3175" cap="sq">
              <a:solidFill>
                <a:srgbClr val="C8C8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36BE24CB-ACF5-49C0-9613-8C24FD11A361}"/>
                </a:ext>
              </a:extLst>
            </p:cNvPr>
            <p:cNvSpPr>
              <a:spLocks noChangeArrowheads="1"/>
            </p:cNvSpPr>
            <p:nvPr/>
          </p:nvSpPr>
          <p:spPr bwMode="auto">
            <a:xfrm>
              <a:off x="551" y="2254"/>
              <a:ext cx="51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EFFFF"/>
                  </a:solidFill>
                  <a:effectLst/>
                  <a:uLnTx/>
                  <a:uFillTx/>
                  <a:latin typeface="Calibri" panose="020F0502020204030204" pitchFamily="34" charset="0"/>
                  <a:ea typeface="+mn-ea"/>
                  <a:cs typeface="+mn-cs"/>
                </a:rPr>
                <a:t>Business </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8" name="Rectangle 57">
              <a:extLst>
                <a:ext uri="{FF2B5EF4-FFF2-40B4-BE49-F238E27FC236}">
                  <a16:creationId xmlns:a16="http://schemas.microsoft.com/office/drawing/2014/main" id="{F457E0DB-781B-4ED3-A3A0-22A5CDD6504A}"/>
                </a:ext>
              </a:extLst>
            </p:cNvPr>
            <p:cNvSpPr>
              <a:spLocks noChangeArrowheads="1"/>
            </p:cNvSpPr>
            <p:nvPr/>
          </p:nvSpPr>
          <p:spPr bwMode="auto">
            <a:xfrm>
              <a:off x="575" y="2407"/>
              <a:ext cx="47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EFFFF"/>
                  </a:solidFill>
                  <a:effectLst/>
                  <a:uLnTx/>
                  <a:uFillTx/>
                  <a:latin typeface="Calibri" panose="020F0502020204030204" pitchFamily="34" charset="0"/>
                  <a:ea typeface="+mn-ea"/>
                  <a:cs typeface="+mn-cs"/>
                </a:rPr>
                <a:t>Process </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59" name="Rectangle 58">
              <a:extLst>
                <a:ext uri="{FF2B5EF4-FFF2-40B4-BE49-F238E27FC236}">
                  <a16:creationId xmlns:a16="http://schemas.microsoft.com/office/drawing/2014/main" id="{BAE0972E-00A0-485C-AF49-FE8FCAAA0C07}"/>
                </a:ext>
              </a:extLst>
            </p:cNvPr>
            <p:cNvSpPr>
              <a:spLocks noChangeArrowheads="1"/>
            </p:cNvSpPr>
            <p:nvPr/>
          </p:nvSpPr>
          <p:spPr bwMode="auto">
            <a:xfrm>
              <a:off x="416" y="2562"/>
              <a:ext cx="762" cy="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EFFFF"/>
                  </a:solidFill>
                  <a:effectLst/>
                  <a:uLnTx/>
                  <a:uFillTx/>
                  <a:latin typeface="Calibri" panose="020F0502020204030204" pitchFamily="34" charset="0"/>
                  <a:ea typeface="+mn-ea"/>
                  <a:cs typeface="+mn-cs"/>
                </a:rPr>
                <a:t>Requirements</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36107746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96E19-63DC-43E1-9B34-3BDA1DF37938}"/>
              </a:ext>
            </a:extLst>
          </p:cNvPr>
          <p:cNvSpPr>
            <a:spLocks noGrp="1"/>
          </p:cNvSpPr>
          <p:nvPr>
            <p:ph type="title"/>
          </p:nvPr>
        </p:nvSpPr>
        <p:spPr/>
        <p:txBody>
          <a:bodyPr/>
          <a:lstStyle/>
          <a:p>
            <a:r>
              <a:rPr lang="en-US" u="sng" dirty="0"/>
              <a:t>Technology:</a:t>
            </a:r>
            <a:r>
              <a:rPr lang="en-US" dirty="0"/>
              <a:t> Linking the Strategic Plan, People and Processes to the EAM System Requirements</a:t>
            </a:r>
          </a:p>
        </p:txBody>
      </p:sp>
      <p:sp>
        <p:nvSpPr>
          <p:cNvPr id="3" name="Content Placeholder 2">
            <a:extLst>
              <a:ext uri="{FF2B5EF4-FFF2-40B4-BE49-F238E27FC236}">
                <a16:creationId xmlns:a16="http://schemas.microsoft.com/office/drawing/2014/main" id="{81190926-98AA-4263-8EBD-AC9A0691A889}"/>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id="{CAAD663A-DB9D-4E96-9AE1-111AC67B923C}"/>
              </a:ext>
            </a:extLst>
          </p:cNvPr>
          <p:cNvPicPr>
            <a:picLocks noChangeAspect="1"/>
          </p:cNvPicPr>
          <p:nvPr/>
        </p:nvPicPr>
        <p:blipFill>
          <a:blip r:embed="rId2"/>
          <a:stretch>
            <a:fillRect/>
          </a:stretch>
        </p:blipFill>
        <p:spPr>
          <a:xfrm>
            <a:off x="2564160" y="1825625"/>
            <a:ext cx="7871743" cy="4172623"/>
          </a:xfrm>
          <a:prstGeom prst="rect">
            <a:avLst/>
          </a:prstGeom>
        </p:spPr>
      </p:pic>
    </p:spTree>
    <p:extLst>
      <p:ext uri="{BB962C8B-B14F-4D97-AF65-F5344CB8AC3E}">
        <p14:creationId xmlns:p14="http://schemas.microsoft.com/office/powerpoint/2010/main" val="23016247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23748-8443-4D1B-91F6-D387887BD87C}"/>
              </a:ext>
            </a:extLst>
          </p:cNvPr>
          <p:cNvSpPr>
            <a:spLocks noGrp="1"/>
          </p:cNvSpPr>
          <p:nvPr>
            <p:ph type="title"/>
          </p:nvPr>
        </p:nvSpPr>
        <p:spPr/>
        <p:txBody>
          <a:bodyPr/>
          <a:lstStyle/>
          <a:p>
            <a:r>
              <a:rPr lang="en-US" u="sng" dirty="0"/>
              <a:t>Technology:</a:t>
            </a:r>
            <a:r>
              <a:rPr lang="en-US" dirty="0"/>
              <a:t> </a:t>
            </a:r>
            <a:r>
              <a:rPr lang="en-US" b="1" dirty="0"/>
              <a:t>People </a:t>
            </a:r>
            <a:r>
              <a:rPr lang="en-US" dirty="0"/>
              <a:t>before </a:t>
            </a:r>
            <a:r>
              <a:rPr lang="en-US" b="1" dirty="0"/>
              <a:t>Process </a:t>
            </a:r>
            <a:r>
              <a:rPr lang="en-US" dirty="0"/>
              <a:t>before </a:t>
            </a:r>
            <a:r>
              <a:rPr lang="en-US" b="1" dirty="0"/>
              <a:t>Technology</a:t>
            </a:r>
          </a:p>
        </p:txBody>
      </p:sp>
      <p:sp>
        <p:nvSpPr>
          <p:cNvPr id="3" name="Content Placeholder 2">
            <a:extLst>
              <a:ext uri="{FF2B5EF4-FFF2-40B4-BE49-F238E27FC236}">
                <a16:creationId xmlns:a16="http://schemas.microsoft.com/office/drawing/2014/main" id="{B93266FA-3C17-4A15-81C9-EB9C2872974F}"/>
              </a:ext>
            </a:extLst>
          </p:cNvPr>
          <p:cNvSpPr>
            <a:spLocks noGrp="1"/>
          </p:cNvSpPr>
          <p:nvPr>
            <p:ph idx="1"/>
          </p:nvPr>
        </p:nvSpPr>
        <p:spPr/>
        <p:txBody>
          <a:bodyPr/>
          <a:lstStyle/>
          <a:p>
            <a:endParaRPr lang="en-US" dirty="0"/>
          </a:p>
        </p:txBody>
      </p:sp>
      <p:pic>
        <p:nvPicPr>
          <p:cNvPr id="4" name="Content Placeholder 5">
            <a:extLst>
              <a:ext uri="{FF2B5EF4-FFF2-40B4-BE49-F238E27FC236}">
                <a16:creationId xmlns:a16="http://schemas.microsoft.com/office/drawing/2014/main" id="{3B03CA41-F01D-4DEF-BCE6-649724280887}"/>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1981200" y="1825625"/>
            <a:ext cx="8229600" cy="4123843"/>
          </a:xfrm>
          <a:prstGeom prst="rect">
            <a:avLst/>
          </a:prstGeom>
        </p:spPr>
      </p:pic>
    </p:spTree>
    <p:extLst>
      <p:ext uri="{BB962C8B-B14F-4D97-AF65-F5344CB8AC3E}">
        <p14:creationId xmlns:p14="http://schemas.microsoft.com/office/powerpoint/2010/main" val="4120796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FE42D928-414A-487E-8BD2-A1B9D1F42677}"/>
              </a:ext>
            </a:extLst>
          </p:cNvPr>
          <p:cNvSpPr/>
          <p:nvPr/>
        </p:nvSpPr>
        <p:spPr>
          <a:xfrm>
            <a:off x="3585332" y="1679761"/>
            <a:ext cx="2904096" cy="11030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F5D23"/>
                </a:solidFill>
                <a:effectLst/>
                <a:uLnTx/>
                <a:uFillTx/>
                <a:latin typeface="Calibri Light" panose="020F0302020204030204"/>
                <a:ea typeface="+mn-ea"/>
                <a:cs typeface="+mn-cs"/>
              </a:rPr>
              <a:t>Work Order Management</a:t>
            </a:r>
          </a:p>
        </p:txBody>
      </p:sp>
      <p:sp>
        <p:nvSpPr>
          <p:cNvPr id="20" name="Rectangle: Rounded Corners 19">
            <a:extLst>
              <a:ext uri="{FF2B5EF4-FFF2-40B4-BE49-F238E27FC236}">
                <a16:creationId xmlns:a16="http://schemas.microsoft.com/office/drawing/2014/main" id="{EF6FED54-1106-431E-BBB9-A0DA01BA2659}"/>
              </a:ext>
            </a:extLst>
          </p:cNvPr>
          <p:cNvSpPr/>
          <p:nvPr/>
        </p:nvSpPr>
        <p:spPr>
          <a:xfrm>
            <a:off x="3000961" y="3089038"/>
            <a:ext cx="2321011" cy="81738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70AD47">
                    <a:lumMod val="90000"/>
                    <a:lumOff val="10000"/>
                  </a:srgbClr>
                </a:solidFill>
                <a:effectLst/>
                <a:uLnTx/>
                <a:uFillTx/>
                <a:latin typeface="Calibri Light" panose="020F0302020204030204"/>
                <a:ea typeface="+mn-ea"/>
                <a:cs typeface="+mn-cs"/>
              </a:rPr>
              <a:t>Resource Scheduler</a:t>
            </a:r>
          </a:p>
        </p:txBody>
      </p:sp>
      <p:sp>
        <p:nvSpPr>
          <p:cNvPr id="21" name="Rectangle: Rounded Corners 20">
            <a:extLst>
              <a:ext uri="{FF2B5EF4-FFF2-40B4-BE49-F238E27FC236}">
                <a16:creationId xmlns:a16="http://schemas.microsoft.com/office/drawing/2014/main" id="{46624EDD-1035-47D3-8E1E-BB24E289B398}"/>
              </a:ext>
            </a:extLst>
          </p:cNvPr>
          <p:cNvSpPr/>
          <p:nvPr/>
        </p:nvSpPr>
        <p:spPr>
          <a:xfrm>
            <a:off x="5122952" y="5678439"/>
            <a:ext cx="2321011" cy="7113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A5A5A5">
                    <a:lumMod val="50000"/>
                  </a:srgbClr>
                </a:solidFill>
                <a:effectLst/>
                <a:uLnTx/>
                <a:uFillTx/>
                <a:latin typeface="Calibri Light" panose="020F0302020204030204"/>
                <a:ea typeface="+mn-ea"/>
                <a:cs typeface="+mn-cs"/>
              </a:rPr>
              <a:t>GIS Centric</a:t>
            </a:r>
          </a:p>
        </p:txBody>
      </p:sp>
      <p:sp>
        <p:nvSpPr>
          <p:cNvPr id="22" name="Rectangle: Rounded Corners 21">
            <a:extLst>
              <a:ext uri="{FF2B5EF4-FFF2-40B4-BE49-F238E27FC236}">
                <a16:creationId xmlns:a16="http://schemas.microsoft.com/office/drawing/2014/main" id="{EF24DD10-7EA5-4096-9193-F4EBE821EAE0}"/>
              </a:ext>
            </a:extLst>
          </p:cNvPr>
          <p:cNvSpPr/>
          <p:nvPr/>
        </p:nvSpPr>
        <p:spPr>
          <a:xfrm>
            <a:off x="7727701" y="5841461"/>
            <a:ext cx="2321011" cy="7113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4546A">
                    <a:lumMod val="50000"/>
                  </a:srgbClr>
                </a:solidFill>
                <a:effectLst/>
                <a:uLnTx/>
                <a:uFillTx/>
                <a:latin typeface="Calibri Light" panose="020F0302020204030204"/>
                <a:ea typeface="+mn-ea"/>
                <a:cs typeface="+mn-cs"/>
              </a:rPr>
              <a:t>Service Request Management</a:t>
            </a:r>
          </a:p>
        </p:txBody>
      </p:sp>
      <p:sp>
        <p:nvSpPr>
          <p:cNvPr id="23" name="Rectangle: Rounded Corners 22">
            <a:extLst>
              <a:ext uri="{FF2B5EF4-FFF2-40B4-BE49-F238E27FC236}">
                <a16:creationId xmlns:a16="http://schemas.microsoft.com/office/drawing/2014/main" id="{9B999097-EA82-4109-9227-8B03C3928E51}"/>
              </a:ext>
            </a:extLst>
          </p:cNvPr>
          <p:cNvSpPr/>
          <p:nvPr/>
        </p:nvSpPr>
        <p:spPr>
          <a:xfrm>
            <a:off x="5769732" y="1442057"/>
            <a:ext cx="2321011" cy="7113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472C4">
                    <a:lumMod val="50000"/>
                  </a:srgbClr>
                </a:solidFill>
                <a:effectLst/>
                <a:uLnTx/>
                <a:uFillTx/>
                <a:latin typeface="Calibri Light" panose="020F0302020204030204"/>
                <a:ea typeface="+mn-ea"/>
                <a:cs typeface="+mn-cs"/>
              </a:rPr>
              <a:t>Accounting Tool</a:t>
            </a:r>
          </a:p>
        </p:txBody>
      </p:sp>
      <p:sp>
        <p:nvSpPr>
          <p:cNvPr id="24" name="Rectangle: Rounded Corners 23">
            <a:extLst>
              <a:ext uri="{FF2B5EF4-FFF2-40B4-BE49-F238E27FC236}">
                <a16:creationId xmlns:a16="http://schemas.microsoft.com/office/drawing/2014/main" id="{FAFAC467-3630-4762-AD88-5794F5FAA0F2}"/>
              </a:ext>
            </a:extLst>
          </p:cNvPr>
          <p:cNvSpPr/>
          <p:nvPr/>
        </p:nvSpPr>
        <p:spPr>
          <a:xfrm>
            <a:off x="3405588" y="4116011"/>
            <a:ext cx="2590800" cy="132356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Light" panose="020F0302020204030204"/>
                <a:ea typeface="+mn-ea"/>
                <a:cs typeface="+mn-cs"/>
              </a:rPr>
              <a:t>Vertical Equipment Management</a:t>
            </a:r>
          </a:p>
        </p:txBody>
      </p:sp>
      <p:sp>
        <p:nvSpPr>
          <p:cNvPr id="25" name="Rectangle: Rounded Corners 24">
            <a:extLst>
              <a:ext uri="{FF2B5EF4-FFF2-40B4-BE49-F238E27FC236}">
                <a16:creationId xmlns:a16="http://schemas.microsoft.com/office/drawing/2014/main" id="{B65D0CFD-E0DC-43C0-938D-A801D20F4C6E}"/>
              </a:ext>
            </a:extLst>
          </p:cNvPr>
          <p:cNvSpPr/>
          <p:nvPr/>
        </p:nvSpPr>
        <p:spPr>
          <a:xfrm>
            <a:off x="9726017" y="2692784"/>
            <a:ext cx="2321011" cy="7113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0000"/>
                </a:solidFill>
                <a:effectLst/>
                <a:uLnTx/>
                <a:uFillTx/>
                <a:latin typeface="Calibri Light" panose="020F0302020204030204"/>
                <a:ea typeface="+mn-ea"/>
                <a:cs typeface="+mn-cs"/>
              </a:rPr>
              <a:t>Fleet Management</a:t>
            </a:r>
          </a:p>
        </p:txBody>
      </p:sp>
      <p:sp>
        <p:nvSpPr>
          <p:cNvPr id="26" name="Rectangle: Rounded Corners 25">
            <a:extLst>
              <a:ext uri="{FF2B5EF4-FFF2-40B4-BE49-F238E27FC236}">
                <a16:creationId xmlns:a16="http://schemas.microsoft.com/office/drawing/2014/main" id="{8F3CFAAF-A41F-4534-8CB3-737AD5B26EEA}"/>
              </a:ext>
            </a:extLst>
          </p:cNvPr>
          <p:cNvSpPr/>
          <p:nvPr/>
        </p:nvSpPr>
        <p:spPr>
          <a:xfrm>
            <a:off x="9490573" y="1704684"/>
            <a:ext cx="2321011" cy="105321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lumMod val="50000"/>
                  </a:prstClr>
                </a:solidFill>
                <a:effectLst/>
                <a:uLnTx/>
                <a:uFillTx/>
                <a:latin typeface="Calibri Light" panose="020F0302020204030204"/>
                <a:ea typeface="+mn-ea"/>
                <a:cs typeface="+mn-cs"/>
              </a:rPr>
              <a:t>Inventory Control</a:t>
            </a:r>
          </a:p>
        </p:txBody>
      </p:sp>
      <p:sp>
        <p:nvSpPr>
          <p:cNvPr id="27" name="Rectangle: Rounded Corners 26">
            <a:extLst>
              <a:ext uri="{FF2B5EF4-FFF2-40B4-BE49-F238E27FC236}">
                <a16:creationId xmlns:a16="http://schemas.microsoft.com/office/drawing/2014/main" id="{D85905A5-A9C3-43B6-A6B6-74A70A34D91C}"/>
              </a:ext>
            </a:extLst>
          </p:cNvPr>
          <p:cNvSpPr/>
          <p:nvPr/>
        </p:nvSpPr>
        <p:spPr>
          <a:xfrm>
            <a:off x="5336623" y="2852830"/>
            <a:ext cx="4108922" cy="195566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7030A0"/>
                </a:solidFill>
                <a:effectLst/>
                <a:uLnTx/>
                <a:uFillTx/>
                <a:latin typeface="Calibri Light" panose="020F0302020204030204"/>
                <a:ea typeface="+mn-ea"/>
                <a:cs typeface="+mn-cs"/>
              </a:rPr>
              <a:t>Enterprise Asset Management Systems</a:t>
            </a:r>
          </a:p>
        </p:txBody>
      </p:sp>
      <p:sp>
        <p:nvSpPr>
          <p:cNvPr id="28" name="Rectangle: Rounded Corners 27">
            <a:extLst>
              <a:ext uri="{FF2B5EF4-FFF2-40B4-BE49-F238E27FC236}">
                <a16:creationId xmlns:a16="http://schemas.microsoft.com/office/drawing/2014/main" id="{33C38660-08D7-45D4-9F84-E62D433EE580}"/>
              </a:ext>
            </a:extLst>
          </p:cNvPr>
          <p:cNvSpPr/>
          <p:nvPr/>
        </p:nvSpPr>
        <p:spPr>
          <a:xfrm>
            <a:off x="9573209" y="3319279"/>
            <a:ext cx="2321011" cy="7113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Calibri Light" panose="020F0302020204030204"/>
                <a:ea typeface="+mn-ea"/>
                <a:cs typeface="+mn-cs"/>
              </a:rPr>
              <a:t>Mobile First</a:t>
            </a:r>
          </a:p>
        </p:txBody>
      </p:sp>
      <p:sp>
        <p:nvSpPr>
          <p:cNvPr id="29" name="Rectangle: Rounded Corners 28">
            <a:extLst>
              <a:ext uri="{FF2B5EF4-FFF2-40B4-BE49-F238E27FC236}">
                <a16:creationId xmlns:a16="http://schemas.microsoft.com/office/drawing/2014/main" id="{BC66843C-E122-47D8-968A-D5CAD5420481}"/>
              </a:ext>
            </a:extLst>
          </p:cNvPr>
          <p:cNvSpPr/>
          <p:nvPr/>
        </p:nvSpPr>
        <p:spPr>
          <a:xfrm>
            <a:off x="9287245" y="4057051"/>
            <a:ext cx="2321011" cy="7113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E2423"/>
                </a:solidFill>
                <a:effectLst/>
                <a:uLnTx/>
                <a:uFillTx/>
                <a:latin typeface="Calibri Light" panose="020F0302020204030204"/>
                <a:ea typeface="+mn-ea"/>
                <a:cs typeface="+mn-cs"/>
              </a:rPr>
              <a:t>Cloud-Based</a:t>
            </a:r>
          </a:p>
        </p:txBody>
      </p:sp>
      <p:sp>
        <p:nvSpPr>
          <p:cNvPr id="30" name="Rectangle: Rounded Corners 29">
            <a:extLst>
              <a:ext uri="{FF2B5EF4-FFF2-40B4-BE49-F238E27FC236}">
                <a16:creationId xmlns:a16="http://schemas.microsoft.com/office/drawing/2014/main" id="{EB96F1BC-C315-4E23-865F-983900D596AD}"/>
              </a:ext>
            </a:extLst>
          </p:cNvPr>
          <p:cNvSpPr/>
          <p:nvPr/>
        </p:nvSpPr>
        <p:spPr>
          <a:xfrm>
            <a:off x="6556251" y="4892433"/>
            <a:ext cx="2321011" cy="7113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7E6E6">
                    <a:lumMod val="75000"/>
                  </a:srgbClr>
                </a:solidFill>
                <a:effectLst/>
                <a:uLnTx/>
                <a:uFillTx/>
                <a:latin typeface="Calibri Light" panose="020F0302020204030204"/>
                <a:ea typeface="+mn-ea"/>
                <a:cs typeface="+mn-cs"/>
              </a:rPr>
              <a:t>Reliability Analysis</a:t>
            </a:r>
          </a:p>
        </p:txBody>
      </p:sp>
      <p:sp>
        <p:nvSpPr>
          <p:cNvPr id="31" name="Rectangle: Rounded Corners 30">
            <a:extLst>
              <a:ext uri="{FF2B5EF4-FFF2-40B4-BE49-F238E27FC236}">
                <a16:creationId xmlns:a16="http://schemas.microsoft.com/office/drawing/2014/main" id="{FCB797E9-931A-455A-90EE-47E7E7040474}"/>
              </a:ext>
            </a:extLst>
          </p:cNvPr>
          <p:cNvSpPr/>
          <p:nvPr/>
        </p:nvSpPr>
        <p:spPr>
          <a:xfrm>
            <a:off x="7302375" y="1905239"/>
            <a:ext cx="2321011" cy="71132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lumMod val="50000"/>
                  </a:prstClr>
                </a:solidFill>
                <a:effectLst/>
                <a:uLnTx/>
                <a:uFillTx/>
                <a:latin typeface="Calibri Light" panose="020F0302020204030204"/>
                <a:ea typeface="+mn-ea"/>
                <a:cs typeface="+mn-cs"/>
              </a:rPr>
              <a:t>Predictive Maintenance</a:t>
            </a:r>
          </a:p>
        </p:txBody>
      </p:sp>
      <p:sp>
        <p:nvSpPr>
          <p:cNvPr id="32" name="Rectangle: Rounded Corners 31">
            <a:extLst>
              <a:ext uri="{FF2B5EF4-FFF2-40B4-BE49-F238E27FC236}">
                <a16:creationId xmlns:a16="http://schemas.microsoft.com/office/drawing/2014/main" id="{567F2B58-6368-4373-B599-FAC86F25EFD5}"/>
              </a:ext>
            </a:extLst>
          </p:cNvPr>
          <p:cNvSpPr/>
          <p:nvPr/>
        </p:nvSpPr>
        <p:spPr>
          <a:xfrm>
            <a:off x="9287246" y="4777795"/>
            <a:ext cx="2321011" cy="10764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libri Light" panose="020F0302020204030204"/>
                <a:ea typeface="+mn-ea"/>
                <a:cs typeface="+mn-cs"/>
              </a:rPr>
              <a:t>Labor Resource Management</a:t>
            </a:r>
          </a:p>
        </p:txBody>
      </p:sp>
      <p:sp>
        <p:nvSpPr>
          <p:cNvPr id="33" name="TextBox 32">
            <a:extLst>
              <a:ext uri="{FF2B5EF4-FFF2-40B4-BE49-F238E27FC236}">
                <a16:creationId xmlns:a16="http://schemas.microsoft.com/office/drawing/2014/main" id="{FC86E9AD-51AA-4543-BFB8-5DF0CF841AAB}"/>
              </a:ext>
            </a:extLst>
          </p:cNvPr>
          <p:cNvSpPr txBox="1"/>
          <p:nvPr/>
        </p:nvSpPr>
        <p:spPr>
          <a:xfrm>
            <a:off x="326493" y="2313545"/>
            <a:ext cx="2829742"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First determine: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Primary Function(s)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Financial and HR System Interfaces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Reporting / Decisions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Ease of Use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Ease of Configuration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Training and Support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Degree of Mobility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itle 1">
            <a:extLst>
              <a:ext uri="{FF2B5EF4-FFF2-40B4-BE49-F238E27FC236}">
                <a16:creationId xmlns:a16="http://schemas.microsoft.com/office/drawing/2014/main" id="{1FCC93CE-7C8B-48D2-BD4F-E41AE52DBD3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20" kern="1200">
                <a:solidFill>
                  <a:schemeClr val="accent1">
                    <a:lumMod val="75000"/>
                  </a:schemeClr>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20" b="0" i="0" u="sng" strike="noStrike" kern="1200" cap="none" spc="0" normalizeH="0" baseline="0" noProof="0" dirty="0">
                <a:ln>
                  <a:noFill/>
                </a:ln>
                <a:solidFill>
                  <a:srgbClr val="4472C4">
                    <a:lumMod val="75000"/>
                  </a:srgbClr>
                </a:solidFill>
                <a:effectLst/>
                <a:uLnTx/>
                <a:uFillTx/>
                <a:latin typeface="Arial" panose="020B0604020202020204" pitchFamily="34" charset="0"/>
                <a:ea typeface="+mj-ea"/>
                <a:cs typeface="Arial" panose="020B0604020202020204" pitchFamily="34" charset="0"/>
              </a:rPr>
              <a:t>Technology:</a:t>
            </a:r>
            <a:r>
              <a:rPr kumimoji="0" lang="en-US" sz="3520" b="0" i="0" u="none" strike="noStrike" kern="1200" cap="none" spc="0" normalizeH="0" baseline="0" noProof="0" dirty="0">
                <a:ln>
                  <a:noFill/>
                </a:ln>
                <a:solidFill>
                  <a:srgbClr val="4472C4">
                    <a:lumMod val="75000"/>
                  </a:srgbClr>
                </a:solidFill>
                <a:effectLst/>
                <a:uLnTx/>
                <a:uFillTx/>
                <a:latin typeface="Arial" panose="020B0604020202020204" pitchFamily="34" charset="0"/>
                <a:ea typeface="+mj-ea"/>
                <a:cs typeface="Arial" panose="020B0604020202020204" pitchFamily="34" charset="0"/>
              </a:rPr>
              <a:t> Capture Requirements Based on Highest Needs from People and Process</a:t>
            </a:r>
          </a:p>
        </p:txBody>
      </p:sp>
    </p:spTree>
    <p:extLst>
      <p:ext uri="{BB962C8B-B14F-4D97-AF65-F5344CB8AC3E}">
        <p14:creationId xmlns:p14="http://schemas.microsoft.com/office/powerpoint/2010/main" val="17629923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89A3C-A5BF-45F1-803A-99D4E9A4A7E7}"/>
              </a:ext>
            </a:extLst>
          </p:cNvPr>
          <p:cNvSpPr>
            <a:spLocks noGrp="1"/>
          </p:cNvSpPr>
          <p:nvPr>
            <p:ph type="title"/>
          </p:nvPr>
        </p:nvSpPr>
        <p:spPr>
          <a:xfrm>
            <a:off x="591207" y="365125"/>
            <a:ext cx="11382703" cy="1325563"/>
          </a:xfrm>
        </p:spPr>
        <p:txBody>
          <a:bodyPr/>
          <a:lstStyle/>
          <a:p>
            <a:r>
              <a:rPr lang="en-US" u="sng" dirty="0"/>
              <a:t>Technology:</a:t>
            </a:r>
            <a:r>
              <a:rPr lang="en-US" dirty="0"/>
              <a:t> Potential Causes for EAM System </a:t>
            </a:r>
            <a:r>
              <a:rPr lang="en-US" b="1" u="sng" dirty="0"/>
              <a:t>Failure</a:t>
            </a:r>
          </a:p>
        </p:txBody>
      </p:sp>
      <p:sp>
        <p:nvSpPr>
          <p:cNvPr id="3" name="Content Placeholder 2">
            <a:extLst>
              <a:ext uri="{FF2B5EF4-FFF2-40B4-BE49-F238E27FC236}">
                <a16:creationId xmlns:a16="http://schemas.microsoft.com/office/drawing/2014/main" id="{891DE8C7-BC5D-42BF-B931-3EA213B14F0C}"/>
              </a:ext>
            </a:extLst>
          </p:cNvPr>
          <p:cNvSpPr>
            <a:spLocks noGrp="1"/>
          </p:cNvSpPr>
          <p:nvPr>
            <p:ph idx="1"/>
          </p:nvPr>
        </p:nvSpPr>
        <p:spPr>
          <a:xfrm>
            <a:off x="838200" y="1603953"/>
            <a:ext cx="10515600" cy="3951231"/>
          </a:xfrm>
        </p:spPr>
        <p:txBody>
          <a:bodyPr>
            <a:normAutofit/>
          </a:bodyPr>
          <a:lstStyle/>
          <a:p>
            <a:pPr marL="285750" indent="-285750">
              <a:buFont typeface="Arial" panose="020B0604020202020204" pitchFamily="34" charset="0"/>
              <a:buChar char="•"/>
            </a:pPr>
            <a:r>
              <a:rPr lang="en-US" i="0" dirty="0">
                <a:solidFill>
                  <a:schemeClr val="tx1"/>
                </a:solidFill>
              </a:rPr>
              <a:t>Unrealistic expectations – may take years to reach desired ROI</a:t>
            </a:r>
          </a:p>
          <a:p>
            <a:pPr marL="285750" indent="-285750">
              <a:buFont typeface="Arial" panose="020B0604020202020204" pitchFamily="34" charset="0"/>
              <a:buChar char="•"/>
            </a:pPr>
            <a:r>
              <a:rPr lang="en-US" i="0" dirty="0">
                <a:solidFill>
                  <a:schemeClr val="tx1"/>
                </a:solidFill>
              </a:rPr>
              <a:t>System does not address organizational or strategic goals</a:t>
            </a:r>
          </a:p>
          <a:p>
            <a:pPr marL="285750" indent="-285750">
              <a:buFont typeface="Arial" panose="020B0604020202020204" pitchFamily="34" charset="0"/>
              <a:buChar char="•"/>
            </a:pPr>
            <a:r>
              <a:rPr lang="en-US" i="0" dirty="0">
                <a:solidFill>
                  <a:schemeClr val="tx1"/>
                </a:solidFill>
              </a:rPr>
              <a:t>People not thinking about or asking for additional resource or skill needs</a:t>
            </a:r>
          </a:p>
          <a:p>
            <a:pPr marL="285750" indent="-285750">
              <a:buFont typeface="Arial" panose="020B0604020202020204" pitchFamily="34" charset="0"/>
              <a:buChar char="•"/>
            </a:pPr>
            <a:r>
              <a:rPr lang="en-US" i="0" dirty="0">
                <a:solidFill>
                  <a:schemeClr val="tx1"/>
                </a:solidFill>
              </a:rPr>
              <a:t>Only a few people’s input on a system needed by many people</a:t>
            </a:r>
          </a:p>
          <a:p>
            <a:pPr marL="285750" indent="-285750">
              <a:buFont typeface="Arial" panose="020B0604020202020204" pitchFamily="34" charset="0"/>
              <a:buChar char="•"/>
            </a:pPr>
            <a:r>
              <a:rPr lang="en-US" i="0" dirty="0">
                <a:solidFill>
                  <a:schemeClr val="tx1"/>
                </a:solidFill>
              </a:rPr>
              <a:t>Leaders not holding their teams accountable to using the new system</a:t>
            </a:r>
          </a:p>
          <a:p>
            <a:pPr marL="285750" indent="-285750">
              <a:buFont typeface="Arial" panose="020B0604020202020204" pitchFamily="34" charset="0"/>
              <a:buChar char="•"/>
            </a:pPr>
            <a:r>
              <a:rPr lang="en-US" i="0" dirty="0">
                <a:solidFill>
                  <a:schemeClr val="tx1"/>
                </a:solidFill>
              </a:rPr>
              <a:t>Staff resistance to change / new system</a:t>
            </a:r>
          </a:p>
          <a:p>
            <a:pPr marL="285750" indent="-285750">
              <a:buFont typeface="Arial" panose="020B0604020202020204" pitchFamily="34" charset="0"/>
              <a:buChar char="•"/>
            </a:pPr>
            <a:r>
              <a:rPr lang="en-US" i="0" dirty="0">
                <a:solidFill>
                  <a:schemeClr val="tx1"/>
                </a:solidFill>
              </a:rPr>
              <a:t>Limited training / no on-going training for existing and new staff</a:t>
            </a:r>
          </a:p>
          <a:p>
            <a:pPr marL="285750" indent="-285750">
              <a:buFont typeface="Arial" panose="020B0604020202020204" pitchFamily="34" charset="0"/>
              <a:buChar char="•"/>
            </a:pPr>
            <a:r>
              <a:rPr lang="en-US" i="0" dirty="0">
                <a:solidFill>
                  <a:schemeClr val="tx1"/>
                </a:solidFill>
              </a:rPr>
              <a:t>No feedback loop for front line staff</a:t>
            </a:r>
          </a:p>
          <a:p>
            <a:pPr marL="285750" indent="-285750">
              <a:buFont typeface="Arial" panose="020B0604020202020204" pitchFamily="34" charset="0"/>
              <a:buChar char="•"/>
            </a:pPr>
            <a:r>
              <a:rPr lang="en-US" i="0" dirty="0">
                <a:solidFill>
                  <a:schemeClr val="tx1"/>
                </a:solidFill>
              </a:rPr>
              <a:t>Additional skills / resources needed for the system</a:t>
            </a:r>
          </a:p>
          <a:p>
            <a:pPr marL="285750" indent="-285750">
              <a:buFont typeface="Arial" panose="020B0604020202020204" pitchFamily="34" charset="0"/>
              <a:buChar char="•"/>
            </a:pPr>
            <a:r>
              <a:rPr lang="en-US" i="0" dirty="0">
                <a:solidFill>
                  <a:schemeClr val="tx1"/>
                </a:solidFill>
              </a:rPr>
              <a:t>Additional IT resources need to maintain the software</a:t>
            </a:r>
          </a:p>
          <a:p>
            <a:endParaRPr lang="en-US" i="0" dirty="0">
              <a:solidFill>
                <a:schemeClr val="tx1"/>
              </a:solidFill>
            </a:endParaRPr>
          </a:p>
        </p:txBody>
      </p:sp>
    </p:spTree>
    <p:extLst>
      <p:ext uri="{BB962C8B-B14F-4D97-AF65-F5344CB8AC3E}">
        <p14:creationId xmlns:p14="http://schemas.microsoft.com/office/powerpoint/2010/main" val="3337057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98730-C5E0-498F-BE23-7E6007A0F48A}"/>
              </a:ext>
            </a:extLst>
          </p:cNvPr>
          <p:cNvSpPr>
            <a:spLocks noGrp="1"/>
          </p:cNvSpPr>
          <p:nvPr>
            <p:ph type="title"/>
          </p:nvPr>
        </p:nvSpPr>
        <p:spPr>
          <a:xfrm>
            <a:off x="882292" y="261556"/>
            <a:ext cx="9541867" cy="981838"/>
          </a:xfrm>
        </p:spPr>
        <p:txBody>
          <a:bodyPr vert="horz" lIns="91440" tIns="45720" rIns="91440" bIns="45720" rtlCol="0" anchor="ctr">
            <a:normAutofit fontScale="90000"/>
          </a:bodyPr>
          <a:lstStyle/>
          <a:p>
            <a:pPr algn="ctr"/>
            <a:r>
              <a:rPr lang="en-US" sz="3300" dirty="0"/>
              <a:t>Defining IWAM: What Do We Mean By “Integrated”?  </a:t>
            </a:r>
            <a:br>
              <a:rPr lang="en-US" sz="3300" dirty="0"/>
            </a:br>
            <a:endParaRPr lang="en-US" sz="3300" dirty="0"/>
          </a:p>
        </p:txBody>
      </p:sp>
      <p:sp>
        <p:nvSpPr>
          <p:cNvPr id="29" name="TextBox 7">
            <a:extLst>
              <a:ext uri="{FF2B5EF4-FFF2-40B4-BE49-F238E27FC236}">
                <a16:creationId xmlns:a16="http://schemas.microsoft.com/office/drawing/2014/main" id="{46B785E4-9F06-4914-A659-80FA7AD16039}"/>
              </a:ext>
            </a:extLst>
          </p:cNvPr>
          <p:cNvSpPr txBox="1"/>
          <p:nvPr/>
        </p:nvSpPr>
        <p:spPr>
          <a:xfrm>
            <a:off x="562582" y="433252"/>
            <a:ext cx="5074909" cy="1602793"/>
          </a:xfrm>
          <a:prstGeom prst="rect">
            <a:avLst/>
          </a:prstGeom>
        </p:spPr>
        <p:txBody>
          <a:bodyPr vert="horz" lIns="91440" tIns="45720" rIns="91440" bIns="45720" rtlCol="0" anchor="ctr">
            <a:normAutofit/>
          </a:bodyPr>
          <a:lstStyle/>
          <a:p>
            <a:pPr defTabSz="457200">
              <a:lnSpc>
                <a:spcPct val="90000"/>
              </a:lnSpc>
              <a:spcBef>
                <a:spcPct val="20000"/>
              </a:spcBef>
              <a:spcAft>
                <a:spcPts val="600"/>
              </a:spcAft>
              <a:buClr>
                <a:schemeClr val="tx1"/>
              </a:buClr>
              <a:buSzPct val="80000"/>
            </a:pPr>
            <a:endParaRPr lang="en-US" sz="2000" dirty="0"/>
          </a:p>
          <a:p>
            <a:pPr defTabSz="457200">
              <a:lnSpc>
                <a:spcPct val="90000"/>
              </a:lnSpc>
              <a:spcBef>
                <a:spcPct val="20000"/>
              </a:spcBef>
              <a:spcAft>
                <a:spcPts val="600"/>
              </a:spcAft>
              <a:buClr>
                <a:schemeClr val="tx1"/>
              </a:buClr>
              <a:buSzPct val="80000"/>
            </a:pPr>
            <a:r>
              <a:rPr lang="en-US" sz="2500" u="sng" dirty="0"/>
              <a:t>Locally: Across Siloed Sectors</a:t>
            </a:r>
          </a:p>
        </p:txBody>
      </p:sp>
      <p:sp>
        <p:nvSpPr>
          <p:cNvPr id="6" name="TextBox 7">
            <a:extLst>
              <a:ext uri="{FF2B5EF4-FFF2-40B4-BE49-F238E27FC236}">
                <a16:creationId xmlns:a16="http://schemas.microsoft.com/office/drawing/2014/main" id="{8193D16F-9738-4F55-AB38-AC7878706939}"/>
              </a:ext>
            </a:extLst>
          </p:cNvPr>
          <p:cNvSpPr txBox="1"/>
          <p:nvPr/>
        </p:nvSpPr>
        <p:spPr>
          <a:xfrm>
            <a:off x="6365972" y="1349566"/>
            <a:ext cx="6450673" cy="981837"/>
          </a:xfrm>
          <a:prstGeom prst="rect">
            <a:avLst/>
          </a:prstGeom>
        </p:spPr>
        <p:txBody>
          <a:bodyPr vert="horz" lIns="91440" tIns="45720" rIns="91440" bIns="45720" rtlCol="0" anchor="ctr">
            <a:normAutofit/>
          </a:bodyPr>
          <a:lstStyle/>
          <a:p>
            <a:pPr defTabSz="457200">
              <a:lnSpc>
                <a:spcPct val="90000"/>
              </a:lnSpc>
              <a:spcBef>
                <a:spcPct val="20000"/>
              </a:spcBef>
              <a:spcAft>
                <a:spcPts val="600"/>
              </a:spcAft>
              <a:buClr>
                <a:schemeClr val="tx1"/>
              </a:buClr>
              <a:buSzPct val="80000"/>
            </a:pPr>
            <a:r>
              <a:rPr lang="en-US" sz="2500" u="sng" dirty="0"/>
              <a:t>Regionally: Across Political Boundaries</a:t>
            </a:r>
          </a:p>
          <a:p>
            <a:pPr defTabSz="457200">
              <a:lnSpc>
                <a:spcPct val="90000"/>
              </a:lnSpc>
              <a:spcBef>
                <a:spcPct val="20000"/>
              </a:spcBef>
              <a:spcAft>
                <a:spcPts val="600"/>
              </a:spcAft>
              <a:buClr>
                <a:schemeClr val="tx1"/>
              </a:buClr>
              <a:buSzPct val="80000"/>
              <a:buFont typeface="Wingdings 3" panose="05040102010807070707" pitchFamily="18" charset="2"/>
              <a:buChar char=""/>
            </a:pPr>
            <a:endParaRPr lang="en-US" sz="2000" dirty="0"/>
          </a:p>
          <a:p>
            <a:pPr defTabSz="457200">
              <a:lnSpc>
                <a:spcPct val="90000"/>
              </a:lnSpc>
              <a:spcBef>
                <a:spcPct val="20000"/>
              </a:spcBef>
              <a:spcAft>
                <a:spcPts val="600"/>
              </a:spcAft>
              <a:buClr>
                <a:schemeClr val="tx1"/>
              </a:buClr>
              <a:buSzPct val="80000"/>
            </a:pPr>
            <a:endParaRPr lang="en-US" sz="1500" dirty="0"/>
          </a:p>
        </p:txBody>
      </p:sp>
      <p:pic>
        <p:nvPicPr>
          <p:cNvPr id="7" name="Graphic 6" descr="Rain">
            <a:extLst>
              <a:ext uri="{FF2B5EF4-FFF2-40B4-BE49-F238E27FC236}">
                <a16:creationId xmlns:a16="http://schemas.microsoft.com/office/drawing/2014/main" id="{906231D9-AA2F-461B-9089-0ED18E25D6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99532" y="1967137"/>
            <a:ext cx="1301076" cy="1301076"/>
          </a:xfrm>
          <a:prstGeom prst="rect">
            <a:avLst/>
          </a:prstGeom>
        </p:spPr>
      </p:pic>
      <p:pic>
        <p:nvPicPr>
          <p:cNvPr id="9" name="Graphic 8" descr="Cell Tower">
            <a:extLst>
              <a:ext uri="{FF2B5EF4-FFF2-40B4-BE49-F238E27FC236}">
                <a16:creationId xmlns:a16="http://schemas.microsoft.com/office/drawing/2014/main" id="{290B0AA7-C428-4533-95AA-B7EB0E800EA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58782" y="4367826"/>
            <a:ext cx="914400" cy="914400"/>
          </a:xfrm>
          <a:prstGeom prst="rect">
            <a:avLst/>
          </a:prstGeom>
        </p:spPr>
      </p:pic>
      <p:pic>
        <p:nvPicPr>
          <p:cNvPr id="12" name="Picture 11">
            <a:extLst>
              <a:ext uri="{FF2B5EF4-FFF2-40B4-BE49-F238E27FC236}">
                <a16:creationId xmlns:a16="http://schemas.microsoft.com/office/drawing/2014/main" id="{D923E0BA-AE07-439C-AE53-02DCCCE0BD19}"/>
              </a:ext>
            </a:extLst>
          </p:cNvPr>
          <p:cNvPicPr>
            <a:picLocks noChangeAspect="1"/>
          </p:cNvPicPr>
          <p:nvPr/>
        </p:nvPicPr>
        <p:blipFill>
          <a:blip r:embed="rId7"/>
          <a:stretch>
            <a:fillRect/>
          </a:stretch>
        </p:blipFill>
        <p:spPr>
          <a:xfrm>
            <a:off x="67609" y="2160475"/>
            <a:ext cx="1419560" cy="914401"/>
          </a:xfrm>
          <a:prstGeom prst="rect">
            <a:avLst/>
          </a:prstGeom>
        </p:spPr>
      </p:pic>
      <p:pic>
        <p:nvPicPr>
          <p:cNvPr id="15" name="Picture 14">
            <a:extLst>
              <a:ext uri="{FF2B5EF4-FFF2-40B4-BE49-F238E27FC236}">
                <a16:creationId xmlns:a16="http://schemas.microsoft.com/office/drawing/2014/main" id="{38EA66E1-58D2-4830-A12E-DC055650F4D2}"/>
              </a:ext>
            </a:extLst>
          </p:cNvPr>
          <p:cNvPicPr>
            <a:picLocks noChangeAspect="1"/>
          </p:cNvPicPr>
          <p:nvPr/>
        </p:nvPicPr>
        <p:blipFill>
          <a:blip r:embed="rId8"/>
          <a:stretch>
            <a:fillRect/>
          </a:stretch>
        </p:blipFill>
        <p:spPr>
          <a:xfrm>
            <a:off x="1722360" y="2605685"/>
            <a:ext cx="1301076" cy="1208650"/>
          </a:xfrm>
          <a:prstGeom prst="rect">
            <a:avLst/>
          </a:prstGeom>
        </p:spPr>
      </p:pic>
      <p:pic>
        <p:nvPicPr>
          <p:cNvPr id="17" name="Graphic 16" descr="Flower">
            <a:extLst>
              <a:ext uri="{FF2B5EF4-FFF2-40B4-BE49-F238E27FC236}">
                <a16:creationId xmlns:a16="http://schemas.microsoft.com/office/drawing/2014/main" id="{1C44BAE0-88A9-41C9-BEBF-68678ED8D1C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844937" y="2617675"/>
            <a:ext cx="1068351" cy="1068351"/>
          </a:xfrm>
          <a:prstGeom prst="rect">
            <a:avLst/>
          </a:prstGeom>
        </p:spPr>
      </p:pic>
      <p:pic>
        <p:nvPicPr>
          <p:cNvPr id="19" name="Graphic 18" descr="Car">
            <a:extLst>
              <a:ext uri="{FF2B5EF4-FFF2-40B4-BE49-F238E27FC236}">
                <a16:creationId xmlns:a16="http://schemas.microsoft.com/office/drawing/2014/main" id="{F154496B-4B86-4C8C-B129-5E7F738593E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2582" y="4564190"/>
            <a:ext cx="1313834" cy="1313834"/>
          </a:xfrm>
          <a:prstGeom prst="rect">
            <a:avLst/>
          </a:prstGeom>
        </p:spPr>
      </p:pic>
      <p:pic>
        <p:nvPicPr>
          <p:cNvPr id="20" name="Picture 19">
            <a:extLst>
              <a:ext uri="{FF2B5EF4-FFF2-40B4-BE49-F238E27FC236}">
                <a16:creationId xmlns:a16="http://schemas.microsoft.com/office/drawing/2014/main" id="{F71FA8EB-FDA3-4106-AAD4-F238C732FC7A}"/>
              </a:ext>
            </a:extLst>
          </p:cNvPr>
          <p:cNvPicPr>
            <a:picLocks noChangeAspect="1"/>
          </p:cNvPicPr>
          <p:nvPr/>
        </p:nvPicPr>
        <p:blipFill>
          <a:blip r:embed="rId13"/>
          <a:stretch>
            <a:fillRect/>
          </a:stretch>
        </p:blipFill>
        <p:spPr>
          <a:xfrm>
            <a:off x="5016133" y="4613315"/>
            <a:ext cx="1065652" cy="926654"/>
          </a:xfrm>
          <a:prstGeom prst="rect">
            <a:avLst/>
          </a:prstGeom>
        </p:spPr>
      </p:pic>
      <p:sp>
        <p:nvSpPr>
          <p:cNvPr id="22" name="TextBox 7">
            <a:extLst>
              <a:ext uri="{FF2B5EF4-FFF2-40B4-BE49-F238E27FC236}">
                <a16:creationId xmlns:a16="http://schemas.microsoft.com/office/drawing/2014/main" id="{13897C7B-DE4B-44F4-971A-FD07621F27D7}"/>
              </a:ext>
            </a:extLst>
          </p:cNvPr>
          <p:cNvSpPr txBox="1"/>
          <p:nvPr/>
        </p:nvSpPr>
        <p:spPr>
          <a:xfrm>
            <a:off x="95490" y="3334449"/>
            <a:ext cx="1494536" cy="607920"/>
          </a:xfrm>
          <a:prstGeom prst="rect">
            <a:avLst/>
          </a:prstGeom>
        </p:spPr>
        <p:txBody>
          <a:bodyPr vert="horz" lIns="91440" tIns="45720" rIns="91440" bIns="45720" rtlCol="0" anchor="ctr">
            <a:normAutofit/>
          </a:bodyPr>
          <a:lstStyle/>
          <a:p>
            <a:pPr defTabSz="457200">
              <a:lnSpc>
                <a:spcPct val="90000"/>
              </a:lnSpc>
              <a:spcBef>
                <a:spcPct val="20000"/>
              </a:spcBef>
              <a:spcAft>
                <a:spcPts val="600"/>
              </a:spcAft>
              <a:buClr>
                <a:schemeClr val="tx1"/>
              </a:buClr>
              <a:buSzPct val="80000"/>
            </a:pPr>
            <a:r>
              <a:rPr lang="en-US" sz="2600" dirty="0">
                <a:solidFill>
                  <a:srgbClr val="355D20"/>
                </a:solidFill>
              </a:rPr>
              <a:t>Drinking</a:t>
            </a:r>
          </a:p>
          <a:p>
            <a:pPr defTabSz="457200">
              <a:lnSpc>
                <a:spcPct val="90000"/>
              </a:lnSpc>
              <a:spcBef>
                <a:spcPct val="20000"/>
              </a:spcBef>
              <a:spcAft>
                <a:spcPts val="600"/>
              </a:spcAft>
              <a:buClr>
                <a:schemeClr val="tx1"/>
              </a:buClr>
              <a:buSzPct val="80000"/>
              <a:buFont typeface="Wingdings 3" panose="05040102010807070707" pitchFamily="18" charset="2"/>
              <a:buChar char=""/>
            </a:pPr>
            <a:endParaRPr lang="en-US" sz="2000" dirty="0"/>
          </a:p>
          <a:p>
            <a:pPr defTabSz="457200">
              <a:lnSpc>
                <a:spcPct val="90000"/>
              </a:lnSpc>
              <a:spcBef>
                <a:spcPct val="20000"/>
              </a:spcBef>
              <a:spcAft>
                <a:spcPts val="600"/>
              </a:spcAft>
              <a:buClr>
                <a:schemeClr val="tx1"/>
              </a:buClr>
              <a:buSzPct val="80000"/>
            </a:pPr>
            <a:endParaRPr lang="en-US" sz="1500" dirty="0"/>
          </a:p>
        </p:txBody>
      </p:sp>
      <p:sp>
        <p:nvSpPr>
          <p:cNvPr id="23" name="TextBox 7">
            <a:extLst>
              <a:ext uri="{FF2B5EF4-FFF2-40B4-BE49-F238E27FC236}">
                <a16:creationId xmlns:a16="http://schemas.microsoft.com/office/drawing/2014/main" id="{265B880D-2FD3-45E2-8E35-76E341AD9F44}"/>
              </a:ext>
            </a:extLst>
          </p:cNvPr>
          <p:cNvSpPr txBox="1"/>
          <p:nvPr/>
        </p:nvSpPr>
        <p:spPr>
          <a:xfrm>
            <a:off x="3322643" y="3387248"/>
            <a:ext cx="1301077" cy="540213"/>
          </a:xfrm>
          <a:prstGeom prst="rect">
            <a:avLst/>
          </a:prstGeom>
        </p:spPr>
        <p:txBody>
          <a:bodyPr vert="horz" lIns="91440" tIns="45720" rIns="91440" bIns="45720" rtlCol="0" anchor="ctr">
            <a:normAutofit/>
          </a:bodyPr>
          <a:lstStyle/>
          <a:p>
            <a:pPr defTabSz="457200">
              <a:lnSpc>
                <a:spcPct val="90000"/>
              </a:lnSpc>
              <a:spcBef>
                <a:spcPct val="20000"/>
              </a:spcBef>
              <a:spcAft>
                <a:spcPts val="600"/>
              </a:spcAft>
              <a:buClr>
                <a:schemeClr val="tx1"/>
              </a:buClr>
              <a:buSzPct val="80000"/>
            </a:pPr>
            <a:r>
              <a:rPr lang="en-US" sz="2600" dirty="0">
                <a:solidFill>
                  <a:srgbClr val="355D20"/>
                </a:solidFill>
              </a:rPr>
              <a:t>Storm</a:t>
            </a:r>
          </a:p>
          <a:p>
            <a:pPr defTabSz="457200">
              <a:lnSpc>
                <a:spcPct val="90000"/>
              </a:lnSpc>
              <a:spcBef>
                <a:spcPct val="20000"/>
              </a:spcBef>
              <a:spcAft>
                <a:spcPts val="600"/>
              </a:spcAft>
              <a:buClr>
                <a:schemeClr val="tx1"/>
              </a:buClr>
              <a:buSzPct val="80000"/>
              <a:buFont typeface="Wingdings 3" panose="05040102010807070707" pitchFamily="18" charset="2"/>
              <a:buChar char=""/>
            </a:pPr>
            <a:endParaRPr lang="en-US" sz="2000" dirty="0"/>
          </a:p>
          <a:p>
            <a:pPr defTabSz="457200">
              <a:lnSpc>
                <a:spcPct val="90000"/>
              </a:lnSpc>
              <a:spcBef>
                <a:spcPct val="20000"/>
              </a:spcBef>
              <a:spcAft>
                <a:spcPts val="600"/>
              </a:spcAft>
              <a:buClr>
                <a:schemeClr val="tx1"/>
              </a:buClr>
              <a:buSzPct val="80000"/>
            </a:pPr>
            <a:endParaRPr lang="en-US" sz="1500" dirty="0"/>
          </a:p>
        </p:txBody>
      </p:sp>
      <p:sp>
        <p:nvSpPr>
          <p:cNvPr id="25" name="TextBox 7">
            <a:extLst>
              <a:ext uri="{FF2B5EF4-FFF2-40B4-BE49-F238E27FC236}">
                <a16:creationId xmlns:a16="http://schemas.microsoft.com/office/drawing/2014/main" id="{66219201-DEC5-49F8-B7CD-4B0BB6AD4198}"/>
              </a:ext>
            </a:extLst>
          </p:cNvPr>
          <p:cNvSpPr txBox="1"/>
          <p:nvPr/>
        </p:nvSpPr>
        <p:spPr>
          <a:xfrm>
            <a:off x="1841635" y="2458411"/>
            <a:ext cx="1301077" cy="540213"/>
          </a:xfrm>
          <a:prstGeom prst="rect">
            <a:avLst/>
          </a:prstGeom>
        </p:spPr>
        <p:txBody>
          <a:bodyPr vert="horz" lIns="91440" tIns="45720" rIns="91440" bIns="45720" rtlCol="0" anchor="ctr">
            <a:normAutofit/>
          </a:bodyPr>
          <a:lstStyle/>
          <a:p>
            <a:pPr defTabSz="457200">
              <a:lnSpc>
                <a:spcPct val="90000"/>
              </a:lnSpc>
              <a:spcBef>
                <a:spcPct val="20000"/>
              </a:spcBef>
              <a:spcAft>
                <a:spcPts val="600"/>
              </a:spcAft>
              <a:buClr>
                <a:schemeClr val="tx1"/>
              </a:buClr>
              <a:buSzPct val="80000"/>
            </a:pPr>
            <a:r>
              <a:rPr lang="en-US" sz="2600" dirty="0">
                <a:solidFill>
                  <a:srgbClr val="355D20"/>
                </a:solidFill>
              </a:rPr>
              <a:t>Waste</a:t>
            </a:r>
          </a:p>
          <a:p>
            <a:pPr defTabSz="457200">
              <a:lnSpc>
                <a:spcPct val="90000"/>
              </a:lnSpc>
              <a:spcBef>
                <a:spcPct val="20000"/>
              </a:spcBef>
              <a:spcAft>
                <a:spcPts val="600"/>
              </a:spcAft>
              <a:buClr>
                <a:schemeClr val="tx1"/>
              </a:buClr>
              <a:buSzPct val="80000"/>
              <a:buFont typeface="Wingdings 3" panose="05040102010807070707" pitchFamily="18" charset="2"/>
              <a:buChar char=""/>
            </a:pPr>
            <a:endParaRPr lang="en-US" sz="2000" dirty="0"/>
          </a:p>
          <a:p>
            <a:pPr defTabSz="457200">
              <a:lnSpc>
                <a:spcPct val="90000"/>
              </a:lnSpc>
              <a:spcBef>
                <a:spcPct val="20000"/>
              </a:spcBef>
              <a:spcAft>
                <a:spcPts val="600"/>
              </a:spcAft>
              <a:buClr>
                <a:schemeClr val="tx1"/>
              </a:buClr>
              <a:buSzPct val="80000"/>
            </a:pPr>
            <a:endParaRPr lang="en-US" sz="1500" dirty="0"/>
          </a:p>
        </p:txBody>
      </p:sp>
      <p:sp>
        <p:nvSpPr>
          <p:cNvPr id="26" name="TextBox 7">
            <a:extLst>
              <a:ext uri="{FF2B5EF4-FFF2-40B4-BE49-F238E27FC236}">
                <a16:creationId xmlns:a16="http://schemas.microsoft.com/office/drawing/2014/main" id="{3DAE197E-0418-49FB-A709-816DCA192C67}"/>
              </a:ext>
            </a:extLst>
          </p:cNvPr>
          <p:cNvSpPr txBox="1"/>
          <p:nvPr/>
        </p:nvSpPr>
        <p:spPr>
          <a:xfrm>
            <a:off x="4414356" y="2331403"/>
            <a:ext cx="1951616" cy="774207"/>
          </a:xfrm>
          <a:prstGeom prst="rect">
            <a:avLst/>
          </a:prstGeom>
        </p:spPr>
        <p:txBody>
          <a:bodyPr vert="horz" lIns="91440" tIns="45720" rIns="91440" bIns="45720" rtlCol="0" anchor="ctr">
            <a:normAutofit/>
          </a:bodyPr>
          <a:lstStyle/>
          <a:p>
            <a:pPr defTabSz="457200">
              <a:lnSpc>
                <a:spcPct val="90000"/>
              </a:lnSpc>
              <a:spcBef>
                <a:spcPct val="20000"/>
              </a:spcBef>
              <a:spcAft>
                <a:spcPts val="600"/>
              </a:spcAft>
              <a:buClr>
                <a:schemeClr val="tx1"/>
              </a:buClr>
              <a:buSzPct val="80000"/>
            </a:pPr>
            <a:r>
              <a:rPr lang="en-US" sz="2600" dirty="0">
                <a:solidFill>
                  <a:srgbClr val="355D20"/>
                </a:solidFill>
              </a:rPr>
              <a:t>Green Infra</a:t>
            </a:r>
          </a:p>
          <a:p>
            <a:pPr defTabSz="457200">
              <a:lnSpc>
                <a:spcPct val="90000"/>
              </a:lnSpc>
              <a:spcBef>
                <a:spcPct val="20000"/>
              </a:spcBef>
              <a:spcAft>
                <a:spcPts val="600"/>
              </a:spcAft>
              <a:buClr>
                <a:schemeClr val="tx1"/>
              </a:buClr>
              <a:buSzPct val="80000"/>
              <a:buFont typeface="Wingdings 3" panose="05040102010807070707" pitchFamily="18" charset="2"/>
              <a:buChar char=""/>
            </a:pPr>
            <a:endParaRPr lang="en-US" sz="2000" dirty="0"/>
          </a:p>
          <a:p>
            <a:pPr defTabSz="457200">
              <a:lnSpc>
                <a:spcPct val="90000"/>
              </a:lnSpc>
              <a:spcBef>
                <a:spcPct val="20000"/>
              </a:spcBef>
              <a:spcAft>
                <a:spcPts val="600"/>
              </a:spcAft>
              <a:buClr>
                <a:schemeClr val="tx1"/>
              </a:buClr>
              <a:buSzPct val="80000"/>
            </a:pPr>
            <a:endParaRPr lang="en-US" sz="1500" dirty="0"/>
          </a:p>
        </p:txBody>
      </p:sp>
      <p:sp>
        <p:nvSpPr>
          <p:cNvPr id="27" name="TextBox 7">
            <a:extLst>
              <a:ext uri="{FF2B5EF4-FFF2-40B4-BE49-F238E27FC236}">
                <a16:creationId xmlns:a16="http://schemas.microsoft.com/office/drawing/2014/main" id="{ACF7AA85-3061-42F7-A289-ED994076A3F2}"/>
              </a:ext>
            </a:extLst>
          </p:cNvPr>
          <p:cNvSpPr txBox="1"/>
          <p:nvPr/>
        </p:nvSpPr>
        <p:spPr>
          <a:xfrm>
            <a:off x="67609" y="4489322"/>
            <a:ext cx="2473485" cy="1026736"/>
          </a:xfrm>
          <a:prstGeom prst="rect">
            <a:avLst/>
          </a:prstGeom>
        </p:spPr>
        <p:txBody>
          <a:bodyPr vert="horz" lIns="91440" tIns="45720" rIns="91440" bIns="45720" rtlCol="0" anchor="ctr">
            <a:normAutofit/>
          </a:bodyPr>
          <a:lstStyle/>
          <a:p>
            <a:pPr defTabSz="457200">
              <a:lnSpc>
                <a:spcPct val="90000"/>
              </a:lnSpc>
              <a:spcBef>
                <a:spcPct val="20000"/>
              </a:spcBef>
              <a:spcAft>
                <a:spcPts val="600"/>
              </a:spcAft>
              <a:buClr>
                <a:schemeClr val="tx1"/>
              </a:buClr>
              <a:buSzPct val="80000"/>
            </a:pPr>
            <a:r>
              <a:rPr lang="en-US" sz="2600" dirty="0">
                <a:solidFill>
                  <a:srgbClr val="355D20"/>
                </a:solidFill>
              </a:rPr>
              <a:t>Transportation</a:t>
            </a:r>
          </a:p>
          <a:p>
            <a:pPr defTabSz="457200">
              <a:lnSpc>
                <a:spcPct val="90000"/>
              </a:lnSpc>
              <a:spcBef>
                <a:spcPct val="20000"/>
              </a:spcBef>
              <a:spcAft>
                <a:spcPts val="600"/>
              </a:spcAft>
              <a:buClr>
                <a:schemeClr val="tx1"/>
              </a:buClr>
              <a:buSzPct val="80000"/>
              <a:buFont typeface="Wingdings 3" panose="05040102010807070707" pitchFamily="18" charset="2"/>
              <a:buChar char=""/>
            </a:pPr>
            <a:endParaRPr lang="en-US" sz="2000" dirty="0"/>
          </a:p>
          <a:p>
            <a:pPr defTabSz="457200">
              <a:lnSpc>
                <a:spcPct val="90000"/>
              </a:lnSpc>
              <a:spcBef>
                <a:spcPct val="20000"/>
              </a:spcBef>
              <a:spcAft>
                <a:spcPts val="600"/>
              </a:spcAft>
              <a:buClr>
                <a:schemeClr val="tx1"/>
              </a:buClr>
              <a:buSzPct val="80000"/>
            </a:pPr>
            <a:endParaRPr lang="en-US" sz="1500" dirty="0"/>
          </a:p>
        </p:txBody>
      </p:sp>
      <p:sp>
        <p:nvSpPr>
          <p:cNvPr id="28" name="TextBox 7">
            <a:extLst>
              <a:ext uri="{FF2B5EF4-FFF2-40B4-BE49-F238E27FC236}">
                <a16:creationId xmlns:a16="http://schemas.microsoft.com/office/drawing/2014/main" id="{72A435C2-7AF7-48DF-AFD2-E94F5E761A91}"/>
              </a:ext>
            </a:extLst>
          </p:cNvPr>
          <p:cNvSpPr txBox="1"/>
          <p:nvPr/>
        </p:nvSpPr>
        <p:spPr>
          <a:xfrm>
            <a:off x="2216044" y="5423551"/>
            <a:ext cx="2564231" cy="817142"/>
          </a:xfrm>
          <a:prstGeom prst="rect">
            <a:avLst/>
          </a:prstGeom>
        </p:spPr>
        <p:txBody>
          <a:bodyPr vert="horz" lIns="91440" tIns="45720" rIns="91440" bIns="45720" rtlCol="0" anchor="ctr">
            <a:normAutofit fontScale="92500"/>
          </a:bodyPr>
          <a:lstStyle/>
          <a:p>
            <a:pPr defTabSz="457200">
              <a:lnSpc>
                <a:spcPct val="90000"/>
              </a:lnSpc>
              <a:spcBef>
                <a:spcPct val="20000"/>
              </a:spcBef>
              <a:spcAft>
                <a:spcPts val="600"/>
              </a:spcAft>
              <a:buClr>
                <a:schemeClr val="tx1"/>
              </a:buClr>
              <a:buSzPct val="80000"/>
            </a:pPr>
            <a:r>
              <a:rPr lang="en-US" sz="2800" dirty="0">
                <a:solidFill>
                  <a:srgbClr val="355D20"/>
                </a:solidFill>
              </a:rPr>
              <a:t>Communication</a:t>
            </a:r>
          </a:p>
          <a:p>
            <a:pPr defTabSz="457200">
              <a:lnSpc>
                <a:spcPct val="90000"/>
              </a:lnSpc>
              <a:spcBef>
                <a:spcPct val="20000"/>
              </a:spcBef>
              <a:spcAft>
                <a:spcPts val="600"/>
              </a:spcAft>
              <a:buClr>
                <a:schemeClr val="tx1"/>
              </a:buClr>
              <a:buSzPct val="80000"/>
              <a:buFont typeface="Wingdings 3" panose="05040102010807070707" pitchFamily="18" charset="2"/>
              <a:buChar char=""/>
            </a:pPr>
            <a:endParaRPr lang="en-US" sz="2000" dirty="0"/>
          </a:p>
          <a:p>
            <a:pPr defTabSz="457200">
              <a:lnSpc>
                <a:spcPct val="90000"/>
              </a:lnSpc>
              <a:spcBef>
                <a:spcPct val="20000"/>
              </a:spcBef>
              <a:spcAft>
                <a:spcPts val="600"/>
              </a:spcAft>
              <a:buClr>
                <a:schemeClr val="tx1"/>
              </a:buClr>
              <a:buSzPct val="80000"/>
            </a:pPr>
            <a:endParaRPr lang="en-US" sz="1500" dirty="0"/>
          </a:p>
        </p:txBody>
      </p:sp>
      <p:sp>
        <p:nvSpPr>
          <p:cNvPr id="30" name="TextBox 7">
            <a:extLst>
              <a:ext uri="{FF2B5EF4-FFF2-40B4-BE49-F238E27FC236}">
                <a16:creationId xmlns:a16="http://schemas.microsoft.com/office/drawing/2014/main" id="{91DB49A0-AF05-47E5-89FA-38E2E51E16D3}"/>
              </a:ext>
            </a:extLst>
          </p:cNvPr>
          <p:cNvSpPr txBox="1"/>
          <p:nvPr/>
        </p:nvSpPr>
        <p:spPr>
          <a:xfrm>
            <a:off x="4898420" y="4465048"/>
            <a:ext cx="1301077" cy="540213"/>
          </a:xfrm>
          <a:prstGeom prst="rect">
            <a:avLst/>
          </a:prstGeom>
        </p:spPr>
        <p:txBody>
          <a:bodyPr vert="horz" lIns="91440" tIns="45720" rIns="91440" bIns="45720" rtlCol="0" anchor="ctr">
            <a:normAutofit/>
          </a:bodyPr>
          <a:lstStyle/>
          <a:p>
            <a:pPr defTabSz="457200">
              <a:lnSpc>
                <a:spcPct val="90000"/>
              </a:lnSpc>
              <a:spcBef>
                <a:spcPct val="20000"/>
              </a:spcBef>
              <a:spcAft>
                <a:spcPts val="600"/>
              </a:spcAft>
              <a:buClr>
                <a:schemeClr val="tx1"/>
              </a:buClr>
              <a:buSzPct val="80000"/>
            </a:pPr>
            <a:r>
              <a:rPr lang="en-US" sz="2600" dirty="0">
                <a:solidFill>
                  <a:srgbClr val="355D20"/>
                </a:solidFill>
              </a:rPr>
              <a:t>Energy</a:t>
            </a:r>
          </a:p>
          <a:p>
            <a:pPr defTabSz="457200">
              <a:lnSpc>
                <a:spcPct val="90000"/>
              </a:lnSpc>
              <a:spcBef>
                <a:spcPct val="20000"/>
              </a:spcBef>
              <a:spcAft>
                <a:spcPts val="600"/>
              </a:spcAft>
              <a:buClr>
                <a:schemeClr val="tx1"/>
              </a:buClr>
              <a:buSzPct val="80000"/>
              <a:buFont typeface="Wingdings 3" panose="05040102010807070707" pitchFamily="18" charset="2"/>
              <a:buChar char=""/>
            </a:pPr>
            <a:endParaRPr lang="en-US" sz="2000" dirty="0"/>
          </a:p>
          <a:p>
            <a:pPr defTabSz="457200">
              <a:lnSpc>
                <a:spcPct val="90000"/>
              </a:lnSpc>
              <a:spcBef>
                <a:spcPct val="20000"/>
              </a:spcBef>
              <a:spcAft>
                <a:spcPts val="600"/>
              </a:spcAft>
              <a:buClr>
                <a:schemeClr val="tx1"/>
              </a:buClr>
              <a:buSzPct val="80000"/>
            </a:pPr>
            <a:endParaRPr lang="en-US" sz="1500" dirty="0"/>
          </a:p>
        </p:txBody>
      </p:sp>
      <p:pic>
        <p:nvPicPr>
          <p:cNvPr id="4" name="Picture 3">
            <a:extLst>
              <a:ext uri="{FF2B5EF4-FFF2-40B4-BE49-F238E27FC236}">
                <a16:creationId xmlns:a16="http://schemas.microsoft.com/office/drawing/2014/main" id="{B5AE29C9-8545-4059-8FBE-08A07C58FEB4}"/>
              </a:ext>
            </a:extLst>
          </p:cNvPr>
          <p:cNvPicPr>
            <a:picLocks noChangeAspect="1"/>
          </p:cNvPicPr>
          <p:nvPr/>
        </p:nvPicPr>
        <p:blipFill>
          <a:blip r:embed="rId14"/>
          <a:stretch>
            <a:fillRect/>
          </a:stretch>
        </p:blipFill>
        <p:spPr>
          <a:xfrm>
            <a:off x="6713223" y="2036045"/>
            <a:ext cx="5254427" cy="3429000"/>
          </a:xfrm>
          <a:prstGeom prst="rect">
            <a:avLst/>
          </a:prstGeom>
        </p:spPr>
      </p:pic>
    </p:spTree>
    <p:extLst>
      <p:ext uri="{BB962C8B-B14F-4D97-AF65-F5344CB8AC3E}">
        <p14:creationId xmlns:p14="http://schemas.microsoft.com/office/powerpoint/2010/main" val="59775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6" grpId="0"/>
      <p:bldP spid="22" grpId="0"/>
      <p:bldP spid="23" grpId="0"/>
      <p:bldP spid="25" grpId="0"/>
      <p:bldP spid="26" grpId="0"/>
      <p:bldP spid="27" grpId="0"/>
      <p:bldP spid="28" grpId="0"/>
      <p:bldP spid="3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89A3C-A5BF-45F1-803A-99D4E9A4A7E7}"/>
              </a:ext>
            </a:extLst>
          </p:cNvPr>
          <p:cNvSpPr>
            <a:spLocks noGrp="1"/>
          </p:cNvSpPr>
          <p:nvPr>
            <p:ph type="title"/>
          </p:nvPr>
        </p:nvSpPr>
        <p:spPr>
          <a:xfrm>
            <a:off x="583325" y="365125"/>
            <a:ext cx="11608676" cy="1325563"/>
          </a:xfrm>
        </p:spPr>
        <p:txBody>
          <a:bodyPr/>
          <a:lstStyle/>
          <a:p>
            <a:r>
              <a:rPr lang="en-US" u="sng" dirty="0"/>
              <a:t>Technology:</a:t>
            </a:r>
            <a:r>
              <a:rPr lang="en-US" dirty="0"/>
              <a:t> Potential Causes for EAM System </a:t>
            </a:r>
            <a:r>
              <a:rPr lang="en-US" b="1" u="sng" dirty="0"/>
              <a:t>Success</a:t>
            </a:r>
          </a:p>
        </p:txBody>
      </p:sp>
      <p:sp>
        <p:nvSpPr>
          <p:cNvPr id="3" name="Content Placeholder 2">
            <a:extLst>
              <a:ext uri="{FF2B5EF4-FFF2-40B4-BE49-F238E27FC236}">
                <a16:creationId xmlns:a16="http://schemas.microsoft.com/office/drawing/2014/main" id="{891DE8C7-BC5D-42BF-B931-3EA213B14F0C}"/>
              </a:ext>
            </a:extLst>
          </p:cNvPr>
          <p:cNvSpPr>
            <a:spLocks noGrp="1"/>
          </p:cNvSpPr>
          <p:nvPr>
            <p:ph idx="1"/>
          </p:nvPr>
        </p:nvSpPr>
        <p:spPr>
          <a:xfrm>
            <a:off x="838200" y="1567008"/>
            <a:ext cx="10515600" cy="3951231"/>
          </a:xfrm>
        </p:spPr>
        <p:txBody>
          <a:bodyPr>
            <a:normAutofit fontScale="92500" lnSpcReduction="10000"/>
          </a:bodyPr>
          <a:lstStyle/>
          <a:p>
            <a:pPr marL="285750" lvl="2" indent="-285750"/>
            <a:r>
              <a:rPr lang="en-US" dirty="0"/>
              <a:t>Complete and appropriate requirements and understanding of to-be processes</a:t>
            </a:r>
          </a:p>
          <a:p>
            <a:pPr marL="285750" lvl="2" indent="-285750"/>
            <a:r>
              <a:rPr lang="en-US" dirty="0"/>
              <a:t>Obtaining buy-in on underlying issues to resolve as part of the project</a:t>
            </a:r>
          </a:p>
          <a:p>
            <a:pPr marL="285750" lvl="2" indent="-285750"/>
            <a:r>
              <a:rPr lang="en-US" dirty="0"/>
              <a:t>Appropriate estimates of costs (e.g., all modules, implementation, training, upgrades)</a:t>
            </a:r>
          </a:p>
          <a:p>
            <a:pPr marL="285750" lvl="2" indent="-285750"/>
            <a:r>
              <a:rPr lang="en-US" dirty="0"/>
              <a:t>Appropriate planning for data conversion</a:t>
            </a:r>
          </a:p>
          <a:p>
            <a:pPr marL="285750" lvl="2" indent="-285750"/>
            <a:r>
              <a:rPr lang="en-US" dirty="0"/>
              <a:t>Appropriate level of asset, WO, WR, etc. data capture and use -&gt; KPI, dashboards, decisions, etc.</a:t>
            </a:r>
          </a:p>
          <a:p>
            <a:pPr marL="285750" lvl="2" indent="-285750"/>
            <a:r>
              <a:rPr lang="en-US" dirty="0"/>
              <a:t>Ease of use</a:t>
            </a:r>
          </a:p>
          <a:p>
            <a:pPr marL="285750" lvl="2" indent="-285750"/>
            <a:r>
              <a:rPr lang="en-US" dirty="0"/>
              <a:t>Continuous user training / education</a:t>
            </a:r>
          </a:p>
          <a:p>
            <a:pPr marL="285750" lvl="2" indent="-285750"/>
            <a:r>
              <a:rPr lang="en-US" dirty="0"/>
              <a:t>Staff buy-in</a:t>
            </a:r>
          </a:p>
          <a:p>
            <a:pPr marL="285750" lvl="2" indent="-285750"/>
            <a:r>
              <a:rPr lang="en-US" dirty="0"/>
              <a:t>Feedback loop</a:t>
            </a:r>
          </a:p>
          <a:p>
            <a:pPr marL="285750" lvl="2" indent="-285750"/>
            <a:r>
              <a:rPr lang="en-US" dirty="0"/>
              <a:t>Process development, ownership, and use</a:t>
            </a:r>
          </a:p>
          <a:p>
            <a:pPr marL="285750" lvl="2" indent="-285750"/>
            <a:r>
              <a:rPr lang="en-US" dirty="0"/>
              <a:t>Completeness and accuracy of asset inventory</a:t>
            </a:r>
          </a:p>
          <a:p>
            <a:pPr marL="285750" lvl="2" indent="-285750"/>
            <a:r>
              <a:rPr lang="en-US" dirty="0"/>
              <a:t>Appropriate levels of vendor support</a:t>
            </a:r>
          </a:p>
          <a:p>
            <a:pPr marL="285750" lvl="2" indent="-285750"/>
            <a:r>
              <a:rPr lang="en-US" dirty="0"/>
              <a:t>Thoughtful implementation and interface planning</a:t>
            </a:r>
          </a:p>
        </p:txBody>
      </p:sp>
      <p:graphicFrame>
        <p:nvGraphicFramePr>
          <p:cNvPr id="5" name="Diagram 4">
            <a:extLst>
              <a:ext uri="{FF2B5EF4-FFF2-40B4-BE49-F238E27FC236}">
                <a16:creationId xmlns:a16="http://schemas.microsoft.com/office/drawing/2014/main" id="{9FAFD368-22C9-44E3-BF82-ACF0A88546DA}"/>
              </a:ext>
            </a:extLst>
          </p:cNvPr>
          <p:cNvGraphicFramePr/>
          <p:nvPr>
            <p:extLst/>
          </p:nvPr>
        </p:nvGraphicFramePr>
        <p:xfrm>
          <a:off x="7726186" y="3282572"/>
          <a:ext cx="4613596" cy="3210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536490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4901-11C9-40CF-BC9E-EF1675A5C0AC}"/>
              </a:ext>
            </a:extLst>
          </p:cNvPr>
          <p:cNvSpPr>
            <a:spLocks noGrp="1"/>
          </p:cNvSpPr>
          <p:nvPr>
            <p:ph type="title"/>
          </p:nvPr>
        </p:nvSpPr>
        <p:spPr>
          <a:xfrm>
            <a:off x="838200" y="365125"/>
            <a:ext cx="10515600" cy="1325563"/>
          </a:xfrm>
        </p:spPr>
        <p:txBody>
          <a:bodyPr/>
          <a:lstStyle/>
          <a:p>
            <a:r>
              <a:rPr lang="en-US" u="sng" dirty="0"/>
              <a:t>Technology:</a:t>
            </a:r>
            <a:r>
              <a:rPr lang="en-US" dirty="0"/>
              <a:t> What Gets Measured, Gets Managed</a:t>
            </a:r>
          </a:p>
        </p:txBody>
      </p:sp>
      <p:pic>
        <p:nvPicPr>
          <p:cNvPr id="8" name="Picture">
            <a:hlinkClick r:id="rId2"/>
            <a:extLst>
              <a:ext uri="{FF2B5EF4-FFF2-40B4-BE49-F238E27FC236}">
                <a16:creationId xmlns:a16="http://schemas.microsoft.com/office/drawing/2014/main" id="{3EE29E8A-977D-4E66-A28C-5FAEEDA53681}"/>
              </a:ext>
            </a:extLst>
          </p:cNvPr>
          <p:cNvPicPr>
            <a:picLocks noChangeAspect="1"/>
          </p:cNvPicPr>
          <p:nvPr/>
        </p:nvPicPr>
        <p:blipFill rotWithShape="1">
          <a:blip r:embed="rId3"/>
          <a:srcRect l="2645" t="12653" r="1156" b="20272"/>
          <a:stretch/>
        </p:blipFill>
        <p:spPr>
          <a:xfrm>
            <a:off x="474329" y="1362269"/>
            <a:ext cx="6719389" cy="3565833"/>
          </a:xfrm>
          <a:prstGeom prst="rect">
            <a:avLst/>
          </a:prstGeom>
          <a:noFill/>
        </p:spPr>
      </p:pic>
      <p:pic>
        <p:nvPicPr>
          <p:cNvPr id="4" name="Content Placeholder 3">
            <a:extLst>
              <a:ext uri="{FF2B5EF4-FFF2-40B4-BE49-F238E27FC236}">
                <a16:creationId xmlns:a16="http://schemas.microsoft.com/office/drawing/2014/main" id="{4AF3B1D6-D8FB-4946-B8AC-0C2D8EF36FFB}"/>
              </a:ext>
            </a:extLst>
          </p:cNvPr>
          <p:cNvPicPr>
            <a:picLocks noGrp="1" noChangeAspect="1"/>
          </p:cNvPicPr>
          <p:nvPr>
            <p:ph idx="1"/>
          </p:nvPr>
        </p:nvPicPr>
        <p:blipFill>
          <a:blip r:embed="rId4"/>
          <a:stretch>
            <a:fillRect/>
          </a:stretch>
        </p:blipFill>
        <p:spPr>
          <a:xfrm>
            <a:off x="4968836" y="2386918"/>
            <a:ext cx="6887447" cy="3951288"/>
          </a:xfrm>
          <a:prstGeom prst="rect">
            <a:avLst/>
          </a:prstGeom>
        </p:spPr>
      </p:pic>
    </p:spTree>
    <p:extLst>
      <p:ext uri="{BB962C8B-B14F-4D97-AF65-F5344CB8AC3E}">
        <p14:creationId xmlns:p14="http://schemas.microsoft.com/office/powerpoint/2010/main" val="13206447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F24B0-81B0-422A-9574-454C7C81ADE7}"/>
              </a:ext>
            </a:extLst>
          </p:cNvPr>
          <p:cNvSpPr>
            <a:spLocks noGrp="1"/>
          </p:cNvSpPr>
          <p:nvPr>
            <p:ph type="title"/>
          </p:nvPr>
        </p:nvSpPr>
        <p:spPr>
          <a:xfrm>
            <a:off x="954745" y="365125"/>
            <a:ext cx="10515600" cy="1325563"/>
          </a:xfrm>
        </p:spPr>
        <p:txBody>
          <a:bodyPr/>
          <a:lstStyle/>
          <a:p>
            <a:endParaRPr lang="en-US"/>
          </a:p>
        </p:txBody>
      </p:sp>
      <p:sp>
        <p:nvSpPr>
          <p:cNvPr id="3" name="Content Placeholder 2">
            <a:extLst>
              <a:ext uri="{FF2B5EF4-FFF2-40B4-BE49-F238E27FC236}">
                <a16:creationId xmlns:a16="http://schemas.microsoft.com/office/drawing/2014/main" id="{1E37ABE2-9513-464C-932A-949BE28192C6}"/>
              </a:ext>
            </a:extLst>
          </p:cNvPr>
          <p:cNvSpPr>
            <a:spLocks noGrp="1"/>
          </p:cNvSpPr>
          <p:nvPr>
            <p:ph idx="1"/>
          </p:nvPr>
        </p:nvSpPr>
        <p:spPr>
          <a:xfrm>
            <a:off x="954745" y="1825625"/>
            <a:ext cx="10515600" cy="3951231"/>
          </a:xfrm>
        </p:spPr>
        <p:txBody>
          <a:bodyPr/>
          <a:lstStyle/>
          <a:p>
            <a:endParaRPr lang="en-US" dirty="0"/>
          </a:p>
        </p:txBody>
      </p:sp>
      <p:pic>
        <p:nvPicPr>
          <p:cNvPr id="5" name="Picture 4">
            <a:extLst>
              <a:ext uri="{FF2B5EF4-FFF2-40B4-BE49-F238E27FC236}">
                <a16:creationId xmlns:a16="http://schemas.microsoft.com/office/drawing/2014/main" id="{C509F6E6-A1C7-4E97-86F9-159362D89013}"/>
              </a:ext>
            </a:extLst>
          </p:cNvPr>
          <p:cNvPicPr>
            <a:picLocks noChangeAspect="1"/>
          </p:cNvPicPr>
          <p:nvPr/>
        </p:nvPicPr>
        <p:blipFill>
          <a:blip r:embed="rId2"/>
          <a:stretch>
            <a:fillRect/>
          </a:stretch>
        </p:blipFill>
        <p:spPr>
          <a:xfrm>
            <a:off x="204409" y="427977"/>
            <a:ext cx="3790561" cy="6064898"/>
          </a:xfrm>
          <a:prstGeom prst="rect">
            <a:avLst/>
          </a:prstGeom>
          <a:ln w="15875">
            <a:solidFill>
              <a:schemeClr val="tx1"/>
            </a:solidFill>
          </a:ln>
        </p:spPr>
      </p:pic>
      <p:grpSp>
        <p:nvGrpSpPr>
          <p:cNvPr id="6" name="Group 5">
            <a:extLst>
              <a:ext uri="{FF2B5EF4-FFF2-40B4-BE49-F238E27FC236}">
                <a16:creationId xmlns:a16="http://schemas.microsoft.com/office/drawing/2014/main" id="{86FBD5F8-D834-4D77-A74A-AE1E5842C969}"/>
              </a:ext>
            </a:extLst>
          </p:cNvPr>
          <p:cNvGrpSpPr/>
          <p:nvPr/>
        </p:nvGrpSpPr>
        <p:grpSpPr>
          <a:xfrm>
            <a:off x="4119378" y="427977"/>
            <a:ext cx="3790561" cy="6064898"/>
            <a:chOff x="4200719" y="793102"/>
            <a:chExt cx="3790561" cy="6064898"/>
          </a:xfrm>
        </p:grpSpPr>
        <p:pic>
          <p:nvPicPr>
            <p:cNvPr id="7" name="Picture 6">
              <a:extLst>
                <a:ext uri="{FF2B5EF4-FFF2-40B4-BE49-F238E27FC236}">
                  <a16:creationId xmlns:a16="http://schemas.microsoft.com/office/drawing/2014/main" id="{F9285D2A-A803-4892-BCD8-0AC33BE770AA}"/>
                </a:ext>
              </a:extLst>
            </p:cNvPr>
            <p:cNvPicPr>
              <a:picLocks noChangeAspect="1"/>
            </p:cNvPicPr>
            <p:nvPr/>
          </p:nvPicPr>
          <p:blipFill>
            <a:blip r:embed="rId3"/>
            <a:stretch>
              <a:fillRect/>
            </a:stretch>
          </p:blipFill>
          <p:spPr>
            <a:xfrm>
              <a:off x="4200719" y="793102"/>
              <a:ext cx="3790561" cy="6064898"/>
            </a:xfrm>
            <a:prstGeom prst="rect">
              <a:avLst/>
            </a:prstGeom>
            <a:ln w="15875">
              <a:solidFill>
                <a:schemeClr val="tx1"/>
              </a:solidFill>
            </a:ln>
          </p:spPr>
        </p:pic>
        <p:sp>
          <p:nvSpPr>
            <p:cNvPr id="8" name="Rectangle 7">
              <a:extLst>
                <a:ext uri="{FF2B5EF4-FFF2-40B4-BE49-F238E27FC236}">
                  <a16:creationId xmlns:a16="http://schemas.microsoft.com/office/drawing/2014/main" id="{4FFB3641-8879-4B09-BCBD-702CC0BDDFA2}"/>
                </a:ext>
              </a:extLst>
            </p:cNvPr>
            <p:cNvSpPr/>
            <p:nvPr/>
          </p:nvSpPr>
          <p:spPr>
            <a:xfrm>
              <a:off x="4637314" y="1660849"/>
              <a:ext cx="1278294" cy="933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9" name="Picture 8">
            <a:extLst>
              <a:ext uri="{FF2B5EF4-FFF2-40B4-BE49-F238E27FC236}">
                <a16:creationId xmlns:a16="http://schemas.microsoft.com/office/drawing/2014/main" id="{F9706B00-5B87-472A-A96A-639A8BD583F4}"/>
              </a:ext>
            </a:extLst>
          </p:cNvPr>
          <p:cNvPicPr>
            <a:picLocks noChangeAspect="1"/>
          </p:cNvPicPr>
          <p:nvPr/>
        </p:nvPicPr>
        <p:blipFill>
          <a:blip r:embed="rId4"/>
          <a:stretch>
            <a:fillRect/>
          </a:stretch>
        </p:blipFill>
        <p:spPr>
          <a:xfrm>
            <a:off x="8061561" y="427977"/>
            <a:ext cx="3790561" cy="6064898"/>
          </a:xfrm>
          <a:prstGeom prst="rect">
            <a:avLst/>
          </a:prstGeom>
          <a:ln w="15875">
            <a:solidFill>
              <a:schemeClr val="tx1"/>
            </a:solidFill>
          </a:ln>
        </p:spPr>
      </p:pic>
      <p:pic>
        <p:nvPicPr>
          <p:cNvPr id="4" name="Picture 3">
            <a:extLst>
              <a:ext uri="{FF2B5EF4-FFF2-40B4-BE49-F238E27FC236}">
                <a16:creationId xmlns:a16="http://schemas.microsoft.com/office/drawing/2014/main" id="{6701B614-E6B0-4F7D-AAB5-C01FA9F052A0}"/>
              </a:ext>
            </a:extLst>
          </p:cNvPr>
          <p:cNvPicPr>
            <a:picLocks noChangeAspect="1"/>
          </p:cNvPicPr>
          <p:nvPr/>
        </p:nvPicPr>
        <p:blipFill>
          <a:blip r:embed="rId5"/>
          <a:stretch>
            <a:fillRect/>
          </a:stretch>
        </p:blipFill>
        <p:spPr>
          <a:xfrm>
            <a:off x="624500" y="819506"/>
            <a:ext cx="10612755" cy="5218988"/>
          </a:xfrm>
          <a:prstGeom prst="rect">
            <a:avLst/>
          </a:prstGeom>
          <a:noFill/>
          <a:ln w="15875">
            <a:solidFill>
              <a:schemeClr val="tx1"/>
            </a:solidFill>
          </a:ln>
        </p:spPr>
      </p:pic>
    </p:spTree>
    <p:extLst>
      <p:ext uri="{BB962C8B-B14F-4D97-AF65-F5344CB8AC3E}">
        <p14:creationId xmlns:p14="http://schemas.microsoft.com/office/powerpoint/2010/main" val="2620364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9"/>
                                        </p:tgtEl>
                                      </p:cBhvr>
                                    </p:animEffect>
                                    <p:set>
                                      <p:cBhvr>
                                        <p:cTn id="20" dur="1" fill="hold">
                                          <p:stCondLst>
                                            <p:cond delay="499"/>
                                          </p:stCondLst>
                                        </p:cTn>
                                        <p:tgtEl>
                                          <p:spTgt spid="9"/>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6E91A3-E991-4DA8-8AA6-CD753AB67805}"/>
              </a:ext>
            </a:extLst>
          </p:cNvPr>
          <p:cNvPicPr>
            <a:picLocks noChangeAspect="1"/>
          </p:cNvPicPr>
          <p:nvPr/>
        </p:nvPicPr>
        <p:blipFill rotWithShape="1">
          <a:blip r:embed="rId2"/>
          <a:srcRect l="8525" r="4808" b="-1"/>
          <a:stretch/>
        </p:blipFill>
        <p:spPr>
          <a:xfrm>
            <a:off x="-1" y="10"/>
            <a:ext cx="12192000" cy="6857990"/>
          </a:xfrm>
          <a:prstGeom prst="rect">
            <a:avLst/>
          </a:prstGeom>
        </p:spPr>
      </p:pic>
      <p:sp>
        <p:nvSpPr>
          <p:cNvPr id="1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BC3756B0-160B-4850-9E64-273C82262A3A}"/>
              </a:ext>
            </a:extLst>
          </p:cNvPr>
          <p:cNvSpPr>
            <a:spLocks noGrp="1"/>
          </p:cNvSpPr>
          <p:nvPr>
            <p:ph type="title"/>
          </p:nvPr>
        </p:nvSpPr>
        <p:spPr>
          <a:xfrm>
            <a:off x="709448" y="1913950"/>
            <a:ext cx="4204137" cy="1342754"/>
          </a:xfrm>
        </p:spPr>
        <p:txBody>
          <a:bodyPr>
            <a:normAutofit/>
          </a:bodyPr>
          <a:lstStyle/>
          <a:p>
            <a:pPr algn="ctr"/>
            <a:r>
              <a:rPr lang="en-US" sz="3600"/>
              <a:t>Regional Collaboration</a:t>
            </a:r>
          </a:p>
        </p:txBody>
      </p:sp>
      <p:cxnSp>
        <p:nvCxnSpPr>
          <p:cNvPr id="13" name="Straight Connector 1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ABBCB90E-1FFC-46B1-AE33-3F96A533EE87}"/>
              </a:ext>
            </a:extLst>
          </p:cNvPr>
          <p:cNvSpPr>
            <a:spLocks noGrp="1"/>
          </p:cNvSpPr>
          <p:nvPr>
            <p:ph idx="1"/>
          </p:nvPr>
        </p:nvSpPr>
        <p:spPr>
          <a:xfrm>
            <a:off x="525516" y="3417573"/>
            <a:ext cx="4593021" cy="2619839"/>
          </a:xfrm>
        </p:spPr>
        <p:txBody>
          <a:bodyPr anchor="ctr">
            <a:normAutofit/>
          </a:bodyPr>
          <a:lstStyle/>
          <a:p>
            <a:pPr marL="342900" indent="-342900">
              <a:buFont typeface="Arial" panose="020B0604020202020204" pitchFamily="34" charset="0"/>
              <a:buChar char="•"/>
            </a:pPr>
            <a:r>
              <a:rPr lang="en-US" sz="1800" i="0" dirty="0"/>
              <a:t>Capital Improvement Plan Viewer </a:t>
            </a:r>
          </a:p>
          <a:p>
            <a:pPr marL="342900" indent="-342900">
              <a:buFont typeface="Arial" panose="020B0604020202020204" pitchFamily="34" charset="0"/>
              <a:buChar char="•"/>
            </a:pPr>
            <a:r>
              <a:rPr lang="en-US" sz="1800" i="0" dirty="0"/>
              <a:t>GIS Data Sharing Agreements</a:t>
            </a:r>
          </a:p>
          <a:p>
            <a:pPr marL="342900" indent="-342900">
              <a:buFont typeface="Arial" panose="020B0604020202020204" pitchFamily="34" charset="0"/>
              <a:buChar char="•"/>
            </a:pPr>
            <a:r>
              <a:rPr lang="en-US" sz="1800" i="0" dirty="0"/>
              <a:t>21</a:t>
            </a:r>
            <a:r>
              <a:rPr lang="en-US" sz="1800" i="0" baseline="30000" dirty="0"/>
              <a:t>st</a:t>
            </a:r>
            <a:r>
              <a:rPr lang="en-US" sz="1800" i="0" dirty="0"/>
              <a:t> Century Infrastructure Commission Pilot and On-Going Participant</a:t>
            </a:r>
          </a:p>
          <a:p>
            <a:pPr marL="342900" indent="-342900">
              <a:buFont typeface="Arial" panose="020B0604020202020204" pitchFamily="34" charset="0"/>
              <a:buChar char="•"/>
            </a:pPr>
            <a:endParaRPr lang="en-US" sz="1800" i="0" dirty="0"/>
          </a:p>
        </p:txBody>
      </p:sp>
    </p:spTree>
    <p:extLst>
      <p:ext uri="{BB962C8B-B14F-4D97-AF65-F5344CB8AC3E}">
        <p14:creationId xmlns:p14="http://schemas.microsoft.com/office/powerpoint/2010/main" val="37791311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28B2C-3B76-4B2B-B4BF-7F7C7E50CEBF}"/>
              </a:ext>
            </a:extLst>
          </p:cNvPr>
          <p:cNvSpPr>
            <a:spLocks noGrp="1"/>
          </p:cNvSpPr>
          <p:nvPr>
            <p:ph type="title"/>
          </p:nvPr>
        </p:nvSpPr>
        <p:spPr/>
        <p:txBody>
          <a:bodyPr/>
          <a:lstStyle/>
          <a:p>
            <a:r>
              <a:rPr lang="en-US" u="sng" dirty="0"/>
              <a:t>Technology:</a:t>
            </a:r>
            <a:r>
              <a:rPr lang="en-US" dirty="0"/>
              <a:t> The Vision, One Step at a Time</a:t>
            </a:r>
          </a:p>
        </p:txBody>
      </p:sp>
      <p:sp>
        <p:nvSpPr>
          <p:cNvPr id="4" name="Arrow: Right 3">
            <a:extLst>
              <a:ext uri="{FF2B5EF4-FFF2-40B4-BE49-F238E27FC236}">
                <a16:creationId xmlns:a16="http://schemas.microsoft.com/office/drawing/2014/main" id="{58C2FC2F-BAD8-4FAE-B7CF-41298A12488A}"/>
              </a:ext>
            </a:extLst>
          </p:cNvPr>
          <p:cNvSpPr/>
          <p:nvPr/>
        </p:nvSpPr>
        <p:spPr>
          <a:xfrm>
            <a:off x="2108124" y="1465048"/>
            <a:ext cx="7311354" cy="914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Where Are We Going?</a:t>
            </a:r>
          </a:p>
        </p:txBody>
      </p:sp>
      <p:sp>
        <p:nvSpPr>
          <p:cNvPr id="5" name="Rectangle 4">
            <a:extLst>
              <a:ext uri="{FF2B5EF4-FFF2-40B4-BE49-F238E27FC236}">
                <a16:creationId xmlns:a16="http://schemas.microsoft.com/office/drawing/2014/main" id="{5B421B78-331E-4FD5-9FFF-7C2E3BCFC02C}"/>
              </a:ext>
            </a:extLst>
          </p:cNvPr>
          <p:cNvSpPr/>
          <p:nvPr/>
        </p:nvSpPr>
        <p:spPr>
          <a:xfrm>
            <a:off x="1997766" y="2611646"/>
            <a:ext cx="2437118" cy="1087111"/>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Optimized Workflow</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Lifecycle Analysis</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Data Availability &amp; Accuracy</a:t>
            </a:r>
            <a:endParaRPr kumimoji="0" lang="en-US" sz="1500" b="1" i="0" u="none" strike="noStrike" kern="1200" cap="none" spc="0" normalizeH="0" baseline="0" noProof="0" dirty="0">
              <a:ln w="0"/>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975B617E-A049-4860-8110-16E724DA3D7A}"/>
              </a:ext>
            </a:extLst>
          </p:cNvPr>
          <p:cNvSpPr/>
          <p:nvPr/>
        </p:nvSpPr>
        <p:spPr>
          <a:xfrm>
            <a:off x="4434884" y="2611646"/>
            <a:ext cx="2437118" cy="1087111"/>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Adaptability</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Sustainable Business</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Knowledge Sharing</a:t>
            </a:r>
          </a:p>
        </p:txBody>
      </p:sp>
      <p:sp>
        <p:nvSpPr>
          <p:cNvPr id="7" name="Rectangle 6">
            <a:extLst>
              <a:ext uri="{FF2B5EF4-FFF2-40B4-BE49-F238E27FC236}">
                <a16:creationId xmlns:a16="http://schemas.microsoft.com/office/drawing/2014/main" id="{7014ADD1-D462-49A0-B953-FD9A889DA753}"/>
              </a:ext>
            </a:extLst>
          </p:cNvPr>
          <p:cNvSpPr/>
          <p:nvPr/>
        </p:nvSpPr>
        <p:spPr>
          <a:xfrm>
            <a:off x="6874566" y="2611646"/>
            <a:ext cx="2622486" cy="1087111"/>
          </a:xfrm>
          <a:prstGeom prst="rect">
            <a:avLst/>
          </a:prstGeom>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Less Stress</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Proactive Asset Management</a:t>
            </a:r>
          </a:p>
          <a:p>
            <a:pPr marL="91440" marR="0" lvl="0" indent="-9144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rPr>
              <a:t>More Flexibility</a:t>
            </a:r>
          </a:p>
        </p:txBody>
      </p:sp>
      <p:grpSp>
        <p:nvGrpSpPr>
          <p:cNvPr id="8" name="Group 7">
            <a:extLst>
              <a:ext uri="{FF2B5EF4-FFF2-40B4-BE49-F238E27FC236}">
                <a16:creationId xmlns:a16="http://schemas.microsoft.com/office/drawing/2014/main" id="{C4666786-3F6F-49C3-A33B-0AAD97A57320}"/>
              </a:ext>
            </a:extLst>
          </p:cNvPr>
          <p:cNvGrpSpPr/>
          <p:nvPr/>
        </p:nvGrpSpPr>
        <p:grpSpPr>
          <a:xfrm>
            <a:off x="3596684" y="3907046"/>
            <a:ext cx="4267200" cy="2409590"/>
            <a:chOff x="2362200" y="3429000"/>
            <a:chExt cx="4267200" cy="2409590"/>
          </a:xfrm>
        </p:grpSpPr>
        <p:sp>
          <p:nvSpPr>
            <p:cNvPr id="9" name="Rectangle 8">
              <a:extLst>
                <a:ext uri="{FF2B5EF4-FFF2-40B4-BE49-F238E27FC236}">
                  <a16:creationId xmlns:a16="http://schemas.microsoft.com/office/drawing/2014/main" id="{50FAAA9C-55AD-4DFC-9506-CA12EE1EDAF6}"/>
                </a:ext>
              </a:extLst>
            </p:cNvPr>
            <p:cNvSpPr/>
            <p:nvPr/>
          </p:nvSpPr>
          <p:spPr>
            <a:xfrm>
              <a:off x="2743200" y="3962400"/>
              <a:ext cx="3657600" cy="1876190"/>
            </a:xfrm>
            <a:prstGeom prst="rect">
              <a:avLst/>
            </a:prstGeom>
            <a:ln>
              <a:solidFill>
                <a:schemeClr val="accent5">
                  <a:lumMod val="75000"/>
                </a:schemeClr>
              </a:solidFill>
            </a:ln>
          </p:spPr>
          <p:style>
            <a:lnRef idx="2">
              <a:schemeClr val="accent1"/>
            </a:lnRef>
            <a:fillRef idx="1">
              <a:schemeClr val="l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285750" marR="0" lvl="0" indent="-285750" algn="l" defTabSz="914400" rtl="0" eaLnBrk="1" fontAlgn="auto" latinLnBrk="0" hangingPunct="1">
                <a:lnSpc>
                  <a:spcPts val="2100"/>
                </a:lnSpc>
                <a:spcBef>
                  <a:spcPts val="0"/>
                </a:spcBef>
                <a:spcAft>
                  <a:spcPts val="0"/>
                </a:spcAft>
                <a:buClrTx/>
                <a:buSzTx/>
                <a:buFont typeface="Wingdings" panose="05000000000000000000" pitchFamily="2" charset="2"/>
                <a:buChar char="ü"/>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Link System Closely to Processes</a:t>
              </a:r>
            </a:p>
            <a:p>
              <a:pPr marL="285750" marR="0" lvl="0" indent="-285750" algn="l" defTabSz="914400" rtl="0" eaLnBrk="1" fontAlgn="auto" latinLnBrk="0" hangingPunct="1">
                <a:lnSpc>
                  <a:spcPts val="2100"/>
                </a:lnSpc>
                <a:spcBef>
                  <a:spcPts val="0"/>
                </a:spcBef>
                <a:spcAft>
                  <a:spcPts val="0"/>
                </a:spcAft>
                <a:buClrTx/>
                <a:buSzTx/>
                <a:buFont typeface="Wingdings" panose="05000000000000000000" pitchFamily="2" charset="2"/>
                <a:buChar char="ü"/>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Identify Business User Requirements</a:t>
              </a:r>
            </a:p>
            <a:p>
              <a:pPr marL="285750" marR="0" lvl="0" indent="-285750" algn="l" defTabSz="914400" rtl="0" eaLnBrk="1" fontAlgn="auto" latinLnBrk="0" hangingPunct="1">
                <a:lnSpc>
                  <a:spcPts val="2100"/>
                </a:lnSpc>
                <a:spcBef>
                  <a:spcPts val="0"/>
                </a:spcBef>
                <a:spcAft>
                  <a:spcPts val="0"/>
                </a:spcAft>
                <a:buClrTx/>
                <a:buSzTx/>
                <a:buFont typeface="Wingdings" panose="05000000000000000000" pitchFamily="2" charset="2"/>
                <a:buChar char="ü"/>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Determine Reporting Needs</a:t>
              </a:r>
            </a:p>
            <a:p>
              <a:pPr marL="285750" marR="0" lvl="0" indent="-285750" algn="l" defTabSz="914400" rtl="0" eaLnBrk="1" fontAlgn="auto" latinLnBrk="0" hangingPunct="1">
                <a:lnSpc>
                  <a:spcPts val="2100"/>
                </a:lnSpc>
                <a:spcBef>
                  <a:spcPts val="0"/>
                </a:spcBef>
                <a:spcAft>
                  <a:spcPts val="0"/>
                </a:spcAft>
                <a:buClrTx/>
                <a:buSzTx/>
                <a:buFont typeface="Wingdings" panose="05000000000000000000" pitchFamily="2" charset="2"/>
                <a:buChar char="ü"/>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Educate and Train Staff</a:t>
              </a:r>
            </a:p>
            <a:p>
              <a:pPr marL="285750" marR="0" lvl="0" indent="-285750" algn="l" defTabSz="914400" rtl="0" eaLnBrk="1" fontAlgn="auto" latinLnBrk="0" hangingPunct="1">
                <a:lnSpc>
                  <a:spcPts val="2100"/>
                </a:lnSpc>
                <a:spcBef>
                  <a:spcPts val="0"/>
                </a:spcBef>
                <a:spcAft>
                  <a:spcPts val="0"/>
                </a:spcAft>
                <a:buClrTx/>
                <a:buSzTx/>
                <a:buFont typeface="Wingdings" panose="05000000000000000000" pitchFamily="2" charset="2"/>
                <a:buChar char="ü"/>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Monitor Efforts &amp; Benefits</a:t>
              </a:r>
            </a:p>
            <a:p>
              <a:pPr marL="285750" marR="0" lvl="0" indent="-285750" algn="l" defTabSz="914400" rtl="0" eaLnBrk="1" fontAlgn="auto" latinLnBrk="0" hangingPunct="1">
                <a:lnSpc>
                  <a:spcPts val="2100"/>
                </a:lnSpc>
                <a:spcBef>
                  <a:spcPts val="0"/>
                </a:spcBef>
                <a:spcAft>
                  <a:spcPts val="0"/>
                </a:spcAft>
                <a:buClrTx/>
                <a:buSzTx/>
                <a:buFont typeface="Wingdings" panose="05000000000000000000" pitchFamily="2" charset="2"/>
                <a:buChar char="ü"/>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Plan Resources for the Future State</a:t>
              </a:r>
            </a:p>
          </p:txBody>
        </p:sp>
        <p:sp>
          <p:nvSpPr>
            <p:cNvPr id="10" name="TextBox 4">
              <a:extLst>
                <a:ext uri="{FF2B5EF4-FFF2-40B4-BE49-F238E27FC236}">
                  <a16:creationId xmlns:a16="http://schemas.microsoft.com/office/drawing/2014/main" id="{0E70DAC2-B3F8-431A-9A04-19C243AF788C}"/>
                </a:ext>
              </a:extLst>
            </p:cNvPr>
            <p:cNvSpPr txBox="1"/>
            <p:nvPr/>
          </p:nvSpPr>
          <p:spPr>
            <a:xfrm>
              <a:off x="2362200" y="3429000"/>
              <a:ext cx="42672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B9BD5">
                      <a:lumMod val="75000"/>
                    </a:srgbClr>
                  </a:solidFill>
                  <a:effectLst/>
                  <a:uLnTx/>
                  <a:uFillTx/>
                  <a:latin typeface="Calibri" panose="020F0502020204030204"/>
                  <a:ea typeface="+mn-ea"/>
                  <a:cs typeface="+mn-cs"/>
                </a:rPr>
                <a:t>Planning for the Future State</a:t>
              </a:r>
            </a:p>
          </p:txBody>
        </p:sp>
      </p:grpSp>
    </p:spTree>
    <p:extLst>
      <p:ext uri="{BB962C8B-B14F-4D97-AF65-F5344CB8AC3E}">
        <p14:creationId xmlns:p14="http://schemas.microsoft.com/office/powerpoint/2010/main" val="35554482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415242" y="5388640"/>
            <a:ext cx="5361517" cy="1028700"/>
          </a:xfrm>
          <a:prstGeom prst="rect">
            <a:avLst/>
          </a:prstGeom>
        </p:spPr>
        <p:txBody>
          <a:bodyPr/>
          <a:lstStyle>
            <a:lvl1pPr algn="l" defTabSz="914400" rtl="0" eaLnBrk="1" latinLnBrk="0" hangingPunct="1">
              <a:spcBef>
                <a:spcPct val="0"/>
              </a:spcBef>
              <a:buNone/>
              <a:defRPr lang="en-US" sz="3200" b="1" kern="1200" spc="150" baseline="0" dirty="0" smtClean="0">
                <a:solidFill>
                  <a:srgbClr val="235D7F"/>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150" normalizeH="0" baseline="0" noProof="0" dirty="0">
                <a:ln>
                  <a:noFill/>
                </a:ln>
                <a:solidFill>
                  <a:srgbClr val="235D7F"/>
                </a:solidFill>
                <a:effectLst/>
                <a:uLnTx/>
                <a:uFillTx/>
                <a:latin typeface="Arial" panose="020B0604020202020204" pitchFamily="34" charset="0"/>
                <a:ea typeface="+mj-ea"/>
                <a:cs typeface="Arial" panose="020B0604020202020204" pitchFamily="34" charset="0"/>
              </a:rPr>
              <a:t>Have a Great Day!</a:t>
            </a:r>
          </a:p>
        </p:txBody>
      </p:sp>
    </p:spTree>
    <p:extLst>
      <p:ext uri="{BB962C8B-B14F-4D97-AF65-F5344CB8AC3E}">
        <p14:creationId xmlns:p14="http://schemas.microsoft.com/office/powerpoint/2010/main" val="24793972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98730-C5E0-498F-BE23-7E6007A0F48A}"/>
              </a:ext>
            </a:extLst>
          </p:cNvPr>
          <p:cNvSpPr>
            <a:spLocks noGrp="1"/>
          </p:cNvSpPr>
          <p:nvPr>
            <p:ph type="title"/>
          </p:nvPr>
        </p:nvSpPr>
        <p:spPr>
          <a:xfrm>
            <a:off x="-411814" y="1295390"/>
            <a:ext cx="4684240" cy="1072896"/>
          </a:xfrm>
        </p:spPr>
        <p:txBody>
          <a:bodyPr vert="horz" lIns="91440" tIns="45720" rIns="91440" bIns="45720" rtlCol="0" anchor="ctr">
            <a:noAutofit/>
          </a:bodyPr>
          <a:lstStyle/>
          <a:p>
            <a:pPr algn="ctr"/>
            <a:r>
              <a:rPr lang="en-US" sz="4700" dirty="0"/>
              <a:t>Next Steps &amp; Opportunities for Collaboration</a:t>
            </a:r>
          </a:p>
        </p:txBody>
      </p:sp>
      <p:sp>
        <p:nvSpPr>
          <p:cNvPr id="29" name="TextBox 7">
            <a:extLst>
              <a:ext uri="{FF2B5EF4-FFF2-40B4-BE49-F238E27FC236}">
                <a16:creationId xmlns:a16="http://schemas.microsoft.com/office/drawing/2014/main" id="{46B785E4-9F06-4914-A659-80FA7AD16039}"/>
              </a:ext>
            </a:extLst>
          </p:cNvPr>
          <p:cNvSpPr txBox="1"/>
          <p:nvPr/>
        </p:nvSpPr>
        <p:spPr>
          <a:xfrm>
            <a:off x="4106230" y="104813"/>
            <a:ext cx="8198557" cy="6200775"/>
          </a:xfrm>
          <a:prstGeom prst="rect">
            <a:avLst/>
          </a:prstGeom>
        </p:spPr>
        <p:txBody>
          <a:bodyPr vert="horz" lIns="91440" tIns="45720" rIns="91440" bIns="45720" rtlCol="0" anchor="ctr">
            <a:normAutofit/>
          </a:bodyPr>
          <a:lstStyle/>
          <a:p>
            <a:pPr marL="457200" indent="-457200">
              <a:buFont typeface="Wingdings" panose="05000000000000000000" pitchFamily="2" charset="2"/>
              <a:buChar char="Ø"/>
            </a:pPr>
            <a:endParaRPr lang="en-US" sz="3200" dirty="0"/>
          </a:p>
          <a:p>
            <a:pPr marL="457200" indent="-457200">
              <a:buFont typeface="Wingdings" panose="05000000000000000000" pitchFamily="2" charset="2"/>
              <a:buChar char="Ø"/>
            </a:pPr>
            <a:r>
              <a:rPr lang="en-US" sz="3200" dirty="0"/>
              <a:t>Join us for the 4</a:t>
            </a:r>
            <a:r>
              <a:rPr lang="en-US" sz="3200" baseline="30000" dirty="0"/>
              <a:t>th</a:t>
            </a:r>
            <a:r>
              <a:rPr lang="en-US" sz="3200" dirty="0"/>
              <a:t> Webinar in our Series: </a:t>
            </a:r>
          </a:p>
          <a:p>
            <a:pPr marL="914400" lvl="1" indent="-457200">
              <a:buFont typeface="Wingdings" panose="05000000000000000000" pitchFamily="2" charset="2"/>
              <a:buChar char="Ø"/>
            </a:pPr>
            <a:r>
              <a:rPr lang="en-US" sz="3000" dirty="0">
                <a:solidFill>
                  <a:schemeClr val="accent4">
                    <a:lumMod val="75000"/>
                  </a:schemeClr>
                </a:solidFill>
              </a:rPr>
              <a:t>IWAM Policy &amp; Program Implementation</a:t>
            </a:r>
          </a:p>
          <a:p>
            <a:pPr lvl="1"/>
            <a:r>
              <a:rPr lang="en-US" sz="3000" dirty="0">
                <a:solidFill>
                  <a:schemeClr val="accent4">
                    <a:lumMod val="75000"/>
                  </a:schemeClr>
                </a:solidFill>
              </a:rPr>
              <a:t>	Wednesday, May 1st, 1-2:30pm EST</a:t>
            </a:r>
          </a:p>
          <a:p>
            <a:pPr marL="457200" indent="-457200">
              <a:buFont typeface="Wingdings" panose="05000000000000000000" pitchFamily="2" charset="2"/>
              <a:buChar char="Ø"/>
            </a:pPr>
            <a:endParaRPr lang="en-US" sz="3200" dirty="0"/>
          </a:p>
          <a:p>
            <a:endParaRPr lang="en-US" sz="3200" dirty="0"/>
          </a:p>
          <a:p>
            <a:pPr marL="457200" indent="-457200">
              <a:buFont typeface="Wingdings" panose="05000000000000000000" pitchFamily="2" charset="2"/>
              <a:buChar char="Ø"/>
            </a:pPr>
            <a:r>
              <a:rPr lang="en-US" sz="3200" dirty="0"/>
              <a:t>Please contact us to continue this discussion:  </a:t>
            </a:r>
          </a:p>
          <a:p>
            <a:pPr marL="914400" lvl="1" indent="-457200">
              <a:buFont typeface="Wingdings" panose="05000000000000000000" pitchFamily="2" charset="2"/>
              <a:buChar char="Ø"/>
            </a:pPr>
            <a:r>
              <a:rPr lang="en-US" sz="3000" dirty="0">
                <a:solidFill>
                  <a:schemeClr val="accent4">
                    <a:lumMod val="75000"/>
                  </a:schemeClr>
                </a:solidFill>
              </a:rPr>
              <a:t>Your take on Technology &amp; IWAM?</a:t>
            </a:r>
          </a:p>
          <a:p>
            <a:pPr marL="914400" lvl="1" indent="-457200">
              <a:buFont typeface="Wingdings" panose="05000000000000000000" pitchFamily="2" charset="2"/>
              <a:buChar char="Ø"/>
            </a:pPr>
            <a:r>
              <a:rPr lang="en-US" sz="3000" dirty="0">
                <a:solidFill>
                  <a:schemeClr val="accent4">
                    <a:lumMod val="75000"/>
                  </a:schemeClr>
                </a:solidFill>
              </a:rPr>
              <a:t>Lit review suggestions</a:t>
            </a:r>
          </a:p>
          <a:p>
            <a:pPr marL="914400" lvl="1" indent="-457200">
              <a:buFont typeface="Wingdings" panose="05000000000000000000" pitchFamily="2" charset="2"/>
              <a:buChar char="Ø"/>
            </a:pPr>
            <a:r>
              <a:rPr lang="en-US" sz="3000" dirty="0">
                <a:solidFill>
                  <a:schemeClr val="accent4">
                    <a:lumMod val="75000"/>
                  </a:schemeClr>
                </a:solidFill>
              </a:rPr>
              <a:t>Who else should we contact?</a:t>
            </a:r>
          </a:p>
          <a:p>
            <a:pPr marL="914400" lvl="1" indent="-457200">
              <a:buFont typeface="Wingdings" panose="05000000000000000000" pitchFamily="2" charset="2"/>
              <a:buChar char="Ø"/>
            </a:pPr>
            <a:r>
              <a:rPr lang="en-US" sz="3000" dirty="0">
                <a:solidFill>
                  <a:schemeClr val="accent4">
                    <a:lumMod val="75000"/>
                  </a:schemeClr>
                </a:solidFill>
              </a:rPr>
              <a:t>Pilot community suggestions</a:t>
            </a:r>
          </a:p>
          <a:p>
            <a:pPr lvl="1"/>
            <a:endParaRPr lang="en-US" sz="3200" dirty="0"/>
          </a:p>
          <a:p>
            <a:pPr marL="457200" indent="-457200">
              <a:buFont typeface="Wingdings" panose="05000000000000000000" pitchFamily="2" charset="2"/>
              <a:buChar char="Ø"/>
            </a:pPr>
            <a:endParaRPr lang="en-US" sz="3200" dirty="0"/>
          </a:p>
          <a:p>
            <a:pPr marL="285750" indent="-285750" defTabSz="457200">
              <a:lnSpc>
                <a:spcPct val="90000"/>
              </a:lnSpc>
              <a:spcBef>
                <a:spcPct val="20000"/>
              </a:spcBef>
              <a:spcAft>
                <a:spcPts val="600"/>
              </a:spcAft>
              <a:buClr>
                <a:schemeClr val="tx1"/>
              </a:buClr>
              <a:buSzPct val="80000"/>
              <a:buFont typeface="Wingdings 3" panose="05040102010807070707" pitchFamily="18" charset="2"/>
              <a:buChar char=""/>
            </a:pPr>
            <a:endParaRPr lang="en-US" sz="1500" dirty="0"/>
          </a:p>
        </p:txBody>
      </p:sp>
      <p:pic>
        <p:nvPicPr>
          <p:cNvPr id="6" name="Picture 2" descr="Image result for green infrastructure detroit">
            <a:extLst>
              <a:ext uri="{FF2B5EF4-FFF2-40B4-BE49-F238E27FC236}">
                <a16:creationId xmlns:a16="http://schemas.microsoft.com/office/drawing/2014/main" id="{35A79195-EA4D-49E9-8DE3-65D81FE7AD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68" y="3205201"/>
            <a:ext cx="4252634" cy="26860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31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9">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84199" y="3132559"/>
            <a:ext cx="10744200" cy="954107"/>
          </a:xfrm>
        </p:spPr>
        <p:txBody>
          <a:bodyPr/>
          <a:lstStyle/>
          <a:p>
            <a:r>
              <a:rPr lang="en-US" dirty="0"/>
              <a:t>Thank You!</a:t>
            </a:r>
          </a:p>
        </p:txBody>
      </p:sp>
      <p:sp>
        <p:nvSpPr>
          <p:cNvPr id="5" name="TextBox 4">
            <a:extLst>
              <a:ext uri="{FF2B5EF4-FFF2-40B4-BE49-F238E27FC236}">
                <a16:creationId xmlns:a16="http://schemas.microsoft.com/office/drawing/2014/main" id="{3E29F5C6-76C4-4962-A413-7EBC658F09D1}"/>
              </a:ext>
            </a:extLst>
          </p:cNvPr>
          <p:cNvSpPr txBox="1"/>
          <p:nvPr/>
        </p:nvSpPr>
        <p:spPr>
          <a:xfrm>
            <a:off x="3970258" y="6222322"/>
            <a:ext cx="4251485" cy="523220"/>
          </a:xfrm>
          <a:prstGeom prst="rect">
            <a:avLst/>
          </a:prstGeom>
          <a:noFill/>
        </p:spPr>
        <p:txBody>
          <a:bodyPr wrap="none" rtlCol="0">
            <a:spAutoFit/>
          </a:bodyPr>
          <a:lstStyle/>
          <a:p>
            <a:pPr algn="ctr"/>
            <a:r>
              <a:rPr lang="en-US" sz="2800" dirty="0"/>
              <a:t>Thursday, April 11</a:t>
            </a:r>
            <a:r>
              <a:rPr lang="en-US" sz="2800" baseline="30000" dirty="0"/>
              <a:t>th</a:t>
            </a:r>
            <a:r>
              <a:rPr lang="en-US" sz="2800" dirty="0"/>
              <a:t>, 2019</a:t>
            </a:r>
          </a:p>
        </p:txBody>
      </p:sp>
      <p:pic>
        <p:nvPicPr>
          <p:cNvPr id="6" name="Picture 5">
            <a:extLst>
              <a:ext uri="{FF2B5EF4-FFF2-40B4-BE49-F238E27FC236}">
                <a16:creationId xmlns:a16="http://schemas.microsoft.com/office/drawing/2014/main" id="{82525DFF-DFC7-4914-B8CB-AF2EB242BA42}"/>
              </a:ext>
            </a:extLst>
          </p:cNvPr>
          <p:cNvPicPr>
            <a:picLocks noChangeAspect="1"/>
          </p:cNvPicPr>
          <p:nvPr/>
        </p:nvPicPr>
        <p:blipFill>
          <a:blip r:embed="rId2"/>
          <a:stretch>
            <a:fillRect/>
          </a:stretch>
        </p:blipFill>
        <p:spPr>
          <a:xfrm>
            <a:off x="2345532" y="0"/>
            <a:ext cx="7500936" cy="2130037"/>
          </a:xfrm>
          <a:prstGeom prst="rect">
            <a:avLst/>
          </a:prstGeom>
        </p:spPr>
      </p:pic>
      <p:sp>
        <p:nvSpPr>
          <p:cNvPr id="3" name="TextBox 2">
            <a:extLst>
              <a:ext uri="{FF2B5EF4-FFF2-40B4-BE49-F238E27FC236}">
                <a16:creationId xmlns:a16="http://schemas.microsoft.com/office/drawing/2014/main" id="{7CEAC0E5-4EEB-450D-884B-265B7F3841D4}"/>
              </a:ext>
            </a:extLst>
          </p:cNvPr>
          <p:cNvSpPr txBox="1"/>
          <p:nvPr/>
        </p:nvSpPr>
        <p:spPr>
          <a:xfrm>
            <a:off x="-239701" y="4400304"/>
            <a:ext cx="12192000" cy="1384995"/>
          </a:xfrm>
          <a:prstGeom prst="rect">
            <a:avLst/>
          </a:prstGeom>
          <a:noFill/>
        </p:spPr>
        <p:txBody>
          <a:bodyPr wrap="square" rtlCol="0">
            <a:spAutoFit/>
          </a:bodyPr>
          <a:lstStyle/>
          <a:p>
            <a:pPr algn="ctr"/>
            <a:r>
              <a:rPr lang="en-US" sz="2800" dirty="0"/>
              <a:t>Visit  </a:t>
            </a:r>
            <a:r>
              <a:rPr lang="en-US" sz="2800" dirty="0">
                <a:hlinkClick r:id="rId3"/>
              </a:rPr>
              <a:t>https://www.glc.org/work/iwam</a:t>
            </a:r>
            <a:r>
              <a:rPr lang="en-US" sz="2800" dirty="0"/>
              <a:t> </a:t>
            </a:r>
          </a:p>
          <a:p>
            <a:pPr algn="ctr"/>
            <a:r>
              <a:rPr lang="en-US" sz="2800" dirty="0"/>
              <a:t>or </a:t>
            </a:r>
          </a:p>
          <a:p>
            <a:pPr algn="ctr"/>
            <a:r>
              <a:rPr lang="en-US" sz="2800" dirty="0"/>
              <a:t>Contact Dan Gold </a:t>
            </a:r>
            <a:r>
              <a:rPr lang="en-US" sz="2800" dirty="0">
                <a:hlinkClick r:id="rId4"/>
              </a:rPr>
              <a:t>dgold@glc.org</a:t>
            </a:r>
            <a:r>
              <a:rPr lang="en-US" sz="2800" dirty="0"/>
              <a:t> </a:t>
            </a:r>
          </a:p>
        </p:txBody>
      </p:sp>
      <p:sp>
        <p:nvSpPr>
          <p:cNvPr id="7" name="Title 1">
            <a:extLst>
              <a:ext uri="{FF2B5EF4-FFF2-40B4-BE49-F238E27FC236}">
                <a16:creationId xmlns:a16="http://schemas.microsoft.com/office/drawing/2014/main" id="{F717D24F-8F9A-4D30-AFE4-199FB1A2310C}"/>
              </a:ext>
            </a:extLst>
          </p:cNvPr>
          <p:cNvSpPr txBox="1">
            <a:spLocks/>
          </p:cNvSpPr>
          <p:nvPr/>
        </p:nvSpPr>
        <p:spPr>
          <a:xfrm>
            <a:off x="134112" y="2113752"/>
            <a:ext cx="11923776" cy="86529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accent2">
                    <a:lumMod val="50000"/>
                  </a:schemeClr>
                </a:solidFill>
                <a:latin typeface="+mj-lt"/>
                <a:ea typeface="+mj-ea"/>
                <a:cs typeface="+mj-cs"/>
              </a:defRPr>
            </a:lvl1pPr>
          </a:lstStyle>
          <a:p>
            <a:r>
              <a:rPr lang="en-US" sz="5400" dirty="0"/>
              <a:t>Integrated Water Asset Management </a:t>
            </a:r>
          </a:p>
        </p:txBody>
      </p:sp>
    </p:spTree>
    <p:extLst>
      <p:ext uri="{BB962C8B-B14F-4D97-AF65-F5344CB8AC3E}">
        <p14:creationId xmlns:p14="http://schemas.microsoft.com/office/powerpoint/2010/main" val="1031092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98730-C5E0-498F-BE23-7E6007A0F48A}"/>
              </a:ext>
            </a:extLst>
          </p:cNvPr>
          <p:cNvSpPr>
            <a:spLocks noGrp="1"/>
          </p:cNvSpPr>
          <p:nvPr>
            <p:ph type="title"/>
          </p:nvPr>
        </p:nvSpPr>
        <p:spPr>
          <a:xfrm>
            <a:off x="882292" y="261556"/>
            <a:ext cx="9852383" cy="833819"/>
          </a:xfrm>
        </p:spPr>
        <p:txBody>
          <a:bodyPr vert="horz" lIns="91440" tIns="45720" rIns="91440" bIns="45720" rtlCol="0" anchor="ctr">
            <a:normAutofit fontScale="90000"/>
          </a:bodyPr>
          <a:lstStyle/>
          <a:p>
            <a:pPr algn="ctr"/>
            <a:r>
              <a:rPr lang="en-US" sz="3300" dirty="0"/>
              <a:t>What Role Does Technology Play in Asset Management?</a:t>
            </a:r>
            <a:br>
              <a:rPr lang="en-US" sz="3300" dirty="0"/>
            </a:br>
            <a:endParaRPr lang="en-US" sz="3300" dirty="0"/>
          </a:p>
        </p:txBody>
      </p:sp>
      <p:pic>
        <p:nvPicPr>
          <p:cNvPr id="4" name="Picture 3">
            <a:extLst>
              <a:ext uri="{FF2B5EF4-FFF2-40B4-BE49-F238E27FC236}">
                <a16:creationId xmlns:a16="http://schemas.microsoft.com/office/drawing/2014/main" id="{FE3DE66C-64A4-412B-B054-6AFB86EA5019}"/>
              </a:ext>
            </a:extLst>
          </p:cNvPr>
          <p:cNvPicPr>
            <a:picLocks noChangeAspect="1"/>
          </p:cNvPicPr>
          <p:nvPr/>
        </p:nvPicPr>
        <p:blipFill>
          <a:blip r:embed="rId3"/>
          <a:stretch>
            <a:fillRect/>
          </a:stretch>
        </p:blipFill>
        <p:spPr>
          <a:xfrm>
            <a:off x="59861" y="1527810"/>
            <a:ext cx="6036139" cy="35074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1448F2B1-7338-46E2-9929-4B127CE60C99}"/>
              </a:ext>
            </a:extLst>
          </p:cNvPr>
          <p:cNvSpPr txBox="1"/>
          <p:nvPr/>
        </p:nvSpPr>
        <p:spPr>
          <a:xfrm>
            <a:off x="59861" y="5145524"/>
            <a:ext cx="5460149" cy="369332"/>
          </a:xfrm>
          <a:prstGeom prst="rect">
            <a:avLst/>
          </a:prstGeom>
          <a:noFill/>
        </p:spPr>
        <p:txBody>
          <a:bodyPr wrap="none" rtlCol="0">
            <a:spAutoFit/>
          </a:bodyPr>
          <a:lstStyle/>
          <a:p>
            <a:r>
              <a:rPr lang="en-US" dirty="0"/>
              <a:t>*US EPA’s 5 Core Questions for Asset Management</a:t>
            </a:r>
          </a:p>
        </p:txBody>
      </p:sp>
      <p:sp>
        <p:nvSpPr>
          <p:cNvPr id="9" name="Oval 8">
            <a:extLst>
              <a:ext uri="{FF2B5EF4-FFF2-40B4-BE49-F238E27FC236}">
                <a16:creationId xmlns:a16="http://schemas.microsoft.com/office/drawing/2014/main" id="{ABAE4F3B-5475-4F39-8818-882DD342FE07}"/>
              </a:ext>
            </a:extLst>
          </p:cNvPr>
          <p:cNvSpPr/>
          <p:nvPr/>
        </p:nvSpPr>
        <p:spPr>
          <a:xfrm>
            <a:off x="285700" y="4054615"/>
            <a:ext cx="1626065" cy="973574"/>
          </a:xfrm>
          <a:prstGeom prst="ellipse">
            <a:avLst/>
          </a:prstGeom>
          <a:no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2B4671BD-D07F-46D4-BB8C-1AF85094787D}"/>
              </a:ext>
            </a:extLst>
          </p:cNvPr>
          <p:cNvSpPr/>
          <p:nvPr/>
        </p:nvSpPr>
        <p:spPr>
          <a:xfrm>
            <a:off x="4576703" y="2861880"/>
            <a:ext cx="1626065" cy="833820"/>
          </a:xfrm>
          <a:prstGeom prst="ellipse">
            <a:avLst/>
          </a:prstGeom>
          <a:no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85E2D829-0FDD-464D-B0E9-6D4593CE58CC}"/>
              </a:ext>
            </a:extLst>
          </p:cNvPr>
          <p:cNvSpPr/>
          <p:nvPr/>
        </p:nvSpPr>
        <p:spPr>
          <a:xfrm>
            <a:off x="3763670" y="4627128"/>
            <a:ext cx="1626065" cy="604122"/>
          </a:xfrm>
          <a:prstGeom prst="ellipse">
            <a:avLst/>
          </a:prstGeom>
          <a:no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7">
            <a:extLst>
              <a:ext uri="{FF2B5EF4-FFF2-40B4-BE49-F238E27FC236}">
                <a16:creationId xmlns:a16="http://schemas.microsoft.com/office/drawing/2014/main" id="{526188B8-F31E-4B99-8F41-E2BE2F333750}"/>
              </a:ext>
            </a:extLst>
          </p:cNvPr>
          <p:cNvSpPr txBox="1"/>
          <p:nvPr/>
        </p:nvSpPr>
        <p:spPr>
          <a:xfrm>
            <a:off x="6572250" y="1095375"/>
            <a:ext cx="5581088" cy="4578712"/>
          </a:xfrm>
          <a:prstGeom prst="rect">
            <a:avLst/>
          </a:prstGeom>
        </p:spPr>
        <p:txBody>
          <a:bodyPr vert="horz" lIns="91440" tIns="45720" rIns="91440" bIns="45720" rtlCol="0" anchor="ctr">
            <a:normAutofit/>
          </a:bodyPr>
          <a:lstStyle/>
          <a:p>
            <a:pPr defTabSz="457200">
              <a:lnSpc>
                <a:spcPct val="90000"/>
              </a:lnSpc>
              <a:spcBef>
                <a:spcPct val="20000"/>
              </a:spcBef>
              <a:spcAft>
                <a:spcPts val="600"/>
              </a:spcAft>
              <a:buClr>
                <a:schemeClr val="tx1"/>
              </a:buClr>
              <a:buSzPct val="80000"/>
            </a:pPr>
            <a:endParaRPr lang="en-US" sz="2200" dirty="0"/>
          </a:p>
          <a:p>
            <a:pPr marL="342900" indent="-342900" defTabSz="457200">
              <a:lnSpc>
                <a:spcPct val="90000"/>
              </a:lnSpc>
              <a:spcBef>
                <a:spcPct val="20000"/>
              </a:spcBef>
              <a:spcAft>
                <a:spcPts val="600"/>
              </a:spcAft>
              <a:buClr>
                <a:schemeClr val="tx1"/>
              </a:buClr>
              <a:buSzPct val="80000"/>
              <a:buFont typeface="Arial" panose="020B0604020202020204" pitchFamily="34" charset="0"/>
              <a:buChar char="•"/>
            </a:pPr>
            <a:r>
              <a:rPr lang="en-US" sz="2400" dirty="0"/>
              <a:t>Technology         Asset Management</a:t>
            </a:r>
          </a:p>
          <a:p>
            <a:pPr marL="342900" indent="-342900" defTabSz="457200">
              <a:lnSpc>
                <a:spcPct val="90000"/>
              </a:lnSpc>
              <a:spcBef>
                <a:spcPct val="20000"/>
              </a:spcBef>
              <a:spcAft>
                <a:spcPts val="600"/>
              </a:spcAft>
              <a:buClr>
                <a:schemeClr val="tx1"/>
              </a:buClr>
              <a:buSzPct val="80000"/>
              <a:buFont typeface="Arial" panose="020B0604020202020204" pitchFamily="34" charset="0"/>
              <a:buChar char="•"/>
            </a:pPr>
            <a:endParaRPr lang="en-US" sz="2400" dirty="0"/>
          </a:p>
          <a:p>
            <a:pPr marL="342900" indent="-342900" defTabSz="457200">
              <a:lnSpc>
                <a:spcPct val="90000"/>
              </a:lnSpc>
              <a:spcBef>
                <a:spcPct val="20000"/>
              </a:spcBef>
              <a:spcAft>
                <a:spcPts val="600"/>
              </a:spcAft>
              <a:buClr>
                <a:schemeClr val="tx1"/>
              </a:buClr>
              <a:buSzPct val="80000"/>
              <a:buFont typeface="Arial" panose="020B0604020202020204" pitchFamily="34" charset="0"/>
              <a:buChar char="•"/>
            </a:pPr>
            <a:r>
              <a:rPr lang="en-US" sz="2400" dirty="0"/>
              <a:t>No one size fits all solutions  </a:t>
            </a:r>
          </a:p>
          <a:p>
            <a:pPr marL="342900" indent="-342900" defTabSz="457200">
              <a:lnSpc>
                <a:spcPct val="90000"/>
              </a:lnSpc>
              <a:spcBef>
                <a:spcPct val="20000"/>
              </a:spcBef>
              <a:spcAft>
                <a:spcPts val="600"/>
              </a:spcAft>
              <a:buClr>
                <a:schemeClr val="tx1"/>
              </a:buClr>
              <a:buSzPct val="80000"/>
              <a:buFont typeface="Arial" panose="020B0604020202020204" pitchFamily="34" charset="0"/>
              <a:buChar char="•"/>
            </a:pPr>
            <a:endParaRPr lang="en-US" sz="2400" dirty="0"/>
          </a:p>
          <a:p>
            <a:pPr marL="342900" indent="-342900" defTabSz="457200">
              <a:lnSpc>
                <a:spcPct val="90000"/>
              </a:lnSpc>
              <a:spcBef>
                <a:spcPct val="20000"/>
              </a:spcBef>
              <a:spcAft>
                <a:spcPts val="600"/>
              </a:spcAft>
              <a:buClr>
                <a:schemeClr val="tx1"/>
              </a:buClr>
              <a:buSzPct val="80000"/>
              <a:buFont typeface="Arial" panose="020B0604020202020204" pitchFamily="34" charset="0"/>
              <a:buChar char="•"/>
            </a:pPr>
            <a:r>
              <a:rPr lang="en-US" sz="2400" dirty="0"/>
              <a:t>Upgrade from the “million dollar binder”</a:t>
            </a:r>
          </a:p>
          <a:p>
            <a:pPr marL="342900" indent="-342900" defTabSz="457200">
              <a:lnSpc>
                <a:spcPct val="90000"/>
              </a:lnSpc>
              <a:spcBef>
                <a:spcPct val="20000"/>
              </a:spcBef>
              <a:spcAft>
                <a:spcPts val="600"/>
              </a:spcAft>
              <a:buClr>
                <a:schemeClr val="tx1"/>
              </a:buClr>
              <a:buSzPct val="80000"/>
              <a:buFont typeface="Arial" panose="020B0604020202020204" pitchFamily="34" charset="0"/>
              <a:buChar char="•"/>
            </a:pPr>
            <a:endParaRPr lang="en-US" sz="2400" dirty="0"/>
          </a:p>
          <a:p>
            <a:pPr marL="342900" indent="-342900" defTabSz="457200">
              <a:lnSpc>
                <a:spcPct val="90000"/>
              </a:lnSpc>
              <a:spcBef>
                <a:spcPct val="20000"/>
              </a:spcBef>
              <a:spcAft>
                <a:spcPts val="600"/>
              </a:spcAft>
              <a:buClr>
                <a:schemeClr val="tx1"/>
              </a:buClr>
              <a:buSzPct val="80000"/>
              <a:buFont typeface="Arial" panose="020B0604020202020204" pitchFamily="34" charset="0"/>
              <a:buChar char="•"/>
            </a:pPr>
            <a:r>
              <a:rPr lang="en-US" sz="2400" dirty="0"/>
              <a:t>Facilitate knowledge and data transfer</a:t>
            </a:r>
          </a:p>
        </p:txBody>
      </p:sp>
      <p:sp>
        <p:nvSpPr>
          <p:cNvPr id="7" name="Not Equal 6">
            <a:extLst>
              <a:ext uri="{FF2B5EF4-FFF2-40B4-BE49-F238E27FC236}">
                <a16:creationId xmlns:a16="http://schemas.microsoft.com/office/drawing/2014/main" id="{5BD8DE7B-1AE6-409F-8F4E-E3790BB2D0E5}"/>
              </a:ext>
            </a:extLst>
          </p:cNvPr>
          <p:cNvSpPr/>
          <p:nvPr/>
        </p:nvSpPr>
        <p:spPr>
          <a:xfrm>
            <a:off x="8603479" y="1669446"/>
            <a:ext cx="533400" cy="309181"/>
          </a:xfrm>
          <a:prstGeom prst="mathNot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402009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73" y="1781302"/>
            <a:ext cx="3952787" cy="1850135"/>
          </a:xfrm>
        </p:spPr>
        <p:txBody>
          <a:bodyPr>
            <a:normAutofit fontScale="90000"/>
          </a:bodyPr>
          <a:lstStyle/>
          <a:p>
            <a:pPr algn="ctr"/>
            <a:r>
              <a:rPr lang="en-US" sz="5200" dirty="0"/>
              <a:t>Panelist Presentations</a:t>
            </a:r>
          </a:p>
        </p:txBody>
      </p:sp>
      <p:sp>
        <p:nvSpPr>
          <p:cNvPr id="3" name="Content Placeholder 2"/>
          <p:cNvSpPr>
            <a:spLocks noGrp="1"/>
          </p:cNvSpPr>
          <p:nvPr>
            <p:ph idx="1"/>
          </p:nvPr>
        </p:nvSpPr>
        <p:spPr>
          <a:xfrm>
            <a:off x="4873371" y="376689"/>
            <a:ext cx="6910570" cy="6939776"/>
          </a:xfrm>
        </p:spPr>
        <p:txBody>
          <a:bodyPr>
            <a:normAutofit/>
          </a:bodyPr>
          <a:lstStyle/>
          <a:p>
            <a:pPr>
              <a:spcAft>
                <a:spcPts val="600"/>
              </a:spcAft>
            </a:pPr>
            <a:r>
              <a:rPr lang="en-US" sz="2800" b="1" dirty="0">
                <a:solidFill>
                  <a:schemeClr val="tx1"/>
                </a:solidFill>
              </a:rPr>
              <a:t>Heather Himmelberger         </a:t>
            </a:r>
            <a:r>
              <a:rPr lang="en-US" sz="2400" dirty="0">
                <a:solidFill>
                  <a:srgbClr val="355D20"/>
                </a:solidFill>
              </a:rPr>
              <a:t>Southwest Environmental Finance Center </a:t>
            </a:r>
          </a:p>
          <a:p>
            <a:pPr lvl="0">
              <a:lnSpc>
                <a:spcPct val="90000"/>
              </a:lnSpc>
              <a:buFont typeface="Wingdings" panose="05000000000000000000" pitchFamily="2" charset="2"/>
              <a:buChar char="Ø"/>
            </a:pPr>
            <a:r>
              <a:rPr lang="en-US" sz="2400" dirty="0">
                <a:solidFill>
                  <a:schemeClr val="tx1"/>
                </a:solidFill>
              </a:rPr>
              <a:t>Choosing Asset Management Software</a:t>
            </a:r>
          </a:p>
          <a:p>
            <a:pPr marL="45720" lvl="0" indent="0">
              <a:lnSpc>
                <a:spcPct val="90000"/>
              </a:lnSpc>
              <a:buNone/>
            </a:pPr>
            <a:endParaRPr lang="en-US" sz="1800" dirty="0">
              <a:solidFill>
                <a:schemeClr val="tx1"/>
              </a:solidFill>
            </a:endParaRPr>
          </a:p>
          <a:p>
            <a:r>
              <a:rPr lang="en-US" sz="2400" dirty="0">
                <a:solidFill>
                  <a:schemeClr val="tx1"/>
                </a:solidFill>
              </a:rPr>
              <a:t> </a:t>
            </a:r>
            <a:r>
              <a:rPr lang="en-US" sz="2800" b="1" dirty="0">
                <a:solidFill>
                  <a:schemeClr val="tx1"/>
                </a:solidFill>
              </a:rPr>
              <a:t>Jody Caldwell &amp; Bryon Wood </a:t>
            </a:r>
          </a:p>
          <a:p>
            <a:pPr marL="320040" lvl="1" indent="0">
              <a:buNone/>
            </a:pPr>
            <a:r>
              <a:rPr lang="en-US" sz="2400" dirty="0">
                <a:solidFill>
                  <a:srgbClr val="355D20"/>
                </a:solidFill>
              </a:rPr>
              <a:t>Great Lakes Water Authority</a:t>
            </a:r>
          </a:p>
          <a:p>
            <a:pPr lvl="0">
              <a:buFont typeface="Wingdings" panose="05000000000000000000" pitchFamily="2" charset="2"/>
              <a:buChar char="Ø"/>
            </a:pPr>
            <a:r>
              <a:rPr lang="en-US" sz="2400" dirty="0">
                <a:solidFill>
                  <a:schemeClr val="tx1"/>
                </a:solidFill>
              </a:rPr>
              <a:t>GLWA’s Journey to its Next Generation Enterprise Asset Management System  </a:t>
            </a:r>
          </a:p>
          <a:p>
            <a:pPr>
              <a:spcBef>
                <a:spcPts val="3600"/>
              </a:spcBef>
            </a:pPr>
            <a:r>
              <a:rPr lang="en-US" sz="2800" b="1" dirty="0">
                <a:solidFill>
                  <a:schemeClr val="tx1"/>
                </a:solidFill>
              </a:rPr>
              <a:t>Steve Rozycki                               </a:t>
            </a:r>
            <a:r>
              <a:rPr lang="en-US" sz="2400" dirty="0">
                <a:solidFill>
                  <a:srgbClr val="355D20"/>
                </a:solidFill>
              </a:rPr>
              <a:t>Macomb County MI Public Works Department </a:t>
            </a:r>
          </a:p>
          <a:p>
            <a:pPr lvl="0">
              <a:buFont typeface="Wingdings" panose="05000000000000000000" pitchFamily="2" charset="2"/>
              <a:buChar char="Ø"/>
            </a:pPr>
            <a:r>
              <a:rPr lang="en-US" sz="2400" dirty="0">
                <a:solidFill>
                  <a:schemeClr val="tx1"/>
                </a:solidFill>
              </a:rPr>
              <a:t>MCPWO &amp; IWAM </a:t>
            </a:r>
          </a:p>
        </p:txBody>
      </p:sp>
      <p:grpSp>
        <p:nvGrpSpPr>
          <p:cNvPr id="6" name="Group 5">
            <a:extLst>
              <a:ext uri="{FF2B5EF4-FFF2-40B4-BE49-F238E27FC236}">
                <a16:creationId xmlns:a16="http://schemas.microsoft.com/office/drawing/2014/main" id="{C9265E43-50F8-4A43-8DD4-A4EAD81AF0C5}"/>
              </a:ext>
            </a:extLst>
          </p:cNvPr>
          <p:cNvGrpSpPr/>
          <p:nvPr/>
        </p:nvGrpSpPr>
        <p:grpSpPr>
          <a:xfrm>
            <a:off x="4015615" y="259369"/>
            <a:ext cx="758960" cy="815608"/>
            <a:chOff x="4508391" y="613421"/>
            <a:chExt cx="685684" cy="815608"/>
          </a:xfrm>
        </p:grpSpPr>
        <p:sp>
          <p:nvSpPr>
            <p:cNvPr id="4" name="TextBox 3">
              <a:extLst>
                <a:ext uri="{FF2B5EF4-FFF2-40B4-BE49-F238E27FC236}">
                  <a16:creationId xmlns:a16="http://schemas.microsoft.com/office/drawing/2014/main" id="{10D17AFB-8DCF-4B46-9004-76124613FEB9}"/>
                </a:ext>
              </a:extLst>
            </p:cNvPr>
            <p:cNvSpPr txBox="1"/>
            <p:nvPr/>
          </p:nvSpPr>
          <p:spPr>
            <a:xfrm>
              <a:off x="4615070" y="613421"/>
              <a:ext cx="579005" cy="815608"/>
            </a:xfrm>
            <a:prstGeom prst="rect">
              <a:avLst/>
            </a:prstGeom>
            <a:noFill/>
          </p:spPr>
          <p:txBody>
            <a:bodyPr wrap="square" rtlCol="0">
              <a:spAutoFit/>
            </a:bodyPr>
            <a:lstStyle/>
            <a:p>
              <a:r>
                <a:rPr lang="en-US" sz="4700" b="1" dirty="0">
                  <a:solidFill>
                    <a:srgbClr val="355D20"/>
                  </a:solidFill>
                  <a:latin typeface="Berlin Sans FB Demi" panose="020E0802020502020306" pitchFamily="34" charset="0"/>
                </a:rPr>
                <a:t>1</a:t>
              </a:r>
            </a:p>
          </p:txBody>
        </p:sp>
        <p:sp>
          <p:nvSpPr>
            <p:cNvPr id="9" name="Oval 8">
              <a:extLst>
                <a:ext uri="{FF2B5EF4-FFF2-40B4-BE49-F238E27FC236}">
                  <a16:creationId xmlns:a16="http://schemas.microsoft.com/office/drawing/2014/main" id="{C6ECC414-B739-4650-A35A-C67A26CC4B9B}"/>
                </a:ext>
              </a:extLst>
            </p:cNvPr>
            <p:cNvSpPr/>
            <p:nvPr/>
          </p:nvSpPr>
          <p:spPr>
            <a:xfrm>
              <a:off x="4508391" y="795222"/>
              <a:ext cx="579005" cy="560495"/>
            </a:xfrm>
            <a:prstGeom prst="ellipse">
              <a:avLst/>
            </a:prstGeom>
            <a:noFill/>
            <a:ln w="76200">
              <a:solidFill>
                <a:srgbClr val="355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5A6A3277-4489-4747-BDA5-ECFA169C687D}"/>
              </a:ext>
            </a:extLst>
          </p:cNvPr>
          <p:cNvGrpSpPr/>
          <p:nvPr/>
        </p:nvGrpSpPr>
        <p:grpSpPr>
          <a:xfrm>
            <a:off x="4059113" y="2082006"/>
            <a:ext cx="683158" cy="815608"/>
            <a:chOff x="4508389" y="2582616"/>
            <a:chExt cx="617201" cy="815608"/>
          </a:xfrm>
        </p:grpSpPr>
        <p:sp>
          <p:nvSpPr>
            <p:cNvPr id="12" name="TextBox 11">
              <a:extLst>
                <a:ext uri="{FF2B5EF4-FFF2-40B4-BE49-F238E27FC236}">
                  <a16:creationId xmlns:a16="http://schemas.microsoft.com/office/drawing/2014/main" id="{DD6057DA-D3C4-46E6-9219-1F264DC98F63}"/>
                </a:ext>
              </a:extLst>
            </p:cNvPr>
            <p:cNvSpPr txBox="1"/>
            <p:nvPr/>
          </p:nvSpPr>
          <p:spPr>
            <a:xfrm>
              <a:off x="4546585" y="2582616"/>
              <a:ext cx="579005" cy="815608"/>
            </a:xfrm>
            <a:prstGeom prst="rect">
              <a:avLst/>
            </a:prstGeom>
            <a:noFill/>
          </p:spPr>
          <p:txBody>
            <a:bodyPr wrap="square" rtlCol="0">
              <a:spAutoFit/>
            </a:bodyPr>
            <a:lstStyle/>
            <a:p>
              <a:r>
                <a:rPr lang="en-US" sz="4700" b="1" dirty="0">
                  <a:solidFill>
                    <a:srgbClr val="355D20"/>
                  </a:solidFill>
                  <a:latin typeface="Berlin Sans FB Demi" panose="020E0802020502020306" pitchFamily="34" charset="0"/>
                </a:rPr>
                <a:t>2</a:t>
              </a:r>
            </a:p>
          </p:txBody>
        </p:sp>
        <p:sp>
          <p:nvSpPr>
            <p:cNvPr id="13" name="Oval 12">
              <a:extLst>
                <a:ext uri="{FF2B5EF4-FFF2-40B4-BE49-F238E27FC236}">
                  <a16:creationId xmlns:a16="http://schemas.microsoft.com/office/drawing/2014/main" id="{91BAE9F3-DBF8-4A32-B0E4-F60032030AA7}"/>
                </a:ext>
              </a:extLst>
            </p:cNvPr>
            <p:cNvSpPr/>
            <p:nvPr/>
          </p:nvSpPr>
          <p:spPr>
            <a:xfrm>
              <a:off x="4508389" y="2761869"/>
              <a:ext cx="579005" cy="560495"/>
            </a:xfrm>
            <a:prstGeom prst="ellipse">
              <a:avLst/>
            </a:prstGeom>
            <a:noFill/>
            <a:ln w="76200">
              <a:solidFill>
                <a:srgbClr val="355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E86DFE7D-BC57-4160-9E5C-33BCE9CED718}"/>
              </a:ext>
            </a:extLst>
          </p:cNvPr>
          <p:cNvGrpSpPr/>
          <p:nvPr/>
        </p:nvGrpSpPr>
        <p:grpSpPr>
          <a:xfrm>
            <a:off x="4133694" y="4436636"/>
            <a:ext cx="664577" cy="815608"/>
            <a:chOff x="4508503" y="4686373"/>
            <a:chExt cx="600414" cy="815608"/>
          </a:xfrm>
        </p:grpSpPr>
        <p:sp>
          <p:nvSpPr>
            <p:cNvPr id="14" name="Oval 13">
              <a:extLst>
                <a:ext uri="{FF2B5EF4-FFF2-40B4-BE49-F238E27FC236}">
                  <a16:creationId xmlns:a16="http://schemas.microsoft.com/office/drawing/2014/main" id="{1FFF1645-C017-46A3-999F-A7FC9366D2CB}"/>
                </a:ext>
              </a:extLst>
            </p:cNvPr>
            <p:cNvSpPr/>
            <p:nvPr/>
          </p:nvSpPr>
          <p:spPr>
            <a:xfrm>
              <a:off x="4508503" y="4813930"/>
              <a:ext cx="579005" cy="560495"/>
            </a:xfrm>
            <a:prstGeom prst="ellipse">
              <a:avLst/>
            </a:prstGeom>
            <a:noFill/>
            <a:ln w="76200">
              <a:solidFill>
                <a:srgbClr val="355D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D16D06C-4670-4910-9894-D14FB98B05EC}"/>
                </a:ext>
              </a:extLst>
            </p:cNvPr>
            <p:cNvSpPr txBox="1"/>
            <p:nvPr/>
          </p:nvSpPr>
          <p:spPr>
            <a:xfrm>
              <a:off x="4529912" y="4686373"/>
              <a:ext cx="579005" cy="815608"/>
            </a:xfrm>
            <a:prstGeom prst="rect">
              <a:avLst/>
            </a:prstGeom>
            <a:noFill/>
          </p:spPr>
          <p:txBody>
            <a:bodyPr wrap="square" rtlCol="0">
              <a:spAutoFit/>
            </a:bodyPr>
            <a:lstStyle/>
            <a:p>
              <a:r>
                <a:rPr lang="en-US" sz="4700" b="1" dirty="0">
                  <a:solidFill>
                    <a:srgbClr val="355D20"/>
                  </a:solidFill>
                  <a:latin typeface="Eras Demi ITC" panose="020B0805030504020804" pitchFamily="34" charset="0"/>
                </a:rPr>
                <a:t>3</a:t>
              </a:r>
            </a:p>
          </p:txBody>
        </p:sp>
      </p:grpSp>
    </p:spTree>
    <p:extLst>
      <p:ext uri="{BB962C8B-B14F-4D97-AF65-F5344CB8AC3E}">
        <p14:creationId xmlns:p14="http://schemas.microsoft.com/office/powerpoint/2010/main" val="283311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110"/>
          <p:cNvSpPr>
            <a:spLocks noGrp="1" noChangeArrowheads="1"/>
          </p:cNvSpPr>
          <p:nvPr>
            <p:ph type="ctrTitle"/>
          </p:nvPr>
        </p:nvSpPr>
        <p:spPr>
          <a:xfrm>
            <a:off x="163209" y="122239"/>
            <a:ext cx="9082355" cy="1939336"/>
          </a:xfrm>
        </p:spPr>
        <p:txBody>
          <a:bodyPr>
            <a:normAutofit fontScale="90000"/>
          </a:bodyPr>
          <a:lstStyle/>
          <a:p>
            <a:pPr algn="l" eaLnBrk="1" hangingPunct="1"/>
            <a:r>
              <a:rPr lang="es-UY" altLang="en-US" sz="5400" dirty="0"/>
              <a:t>CHOOSING ASSET MANAGEMENT SOFTWARE</a:t>
            </a:r>
            <a:endParaRPr lang="es-ES" altLang="en-US" sz="5400" dirty="0"/>
          </a:p>
        </p:txBody>
      </p:sp>
      <p:sp>
        <p:nvSpPr>
          <p:cNvPr id="4" name="Rectangle 110">
            <a:extLst>
              <a:ext uri="{FF2B5EF4-FFF2-40B4-BE49-F238E27FC236}">
                <a16:creationId xmlns:a16="http://schemas.microsoft.com/office/drawing/2014/main" id="{24604801-5FBE-0D45-9484-74498D72FA03}"/>
              </a:ext>
            </a:extLst>
          </p:cNvPr>
          <p:cNvSpPr txBox="1">
            <a:spLocks noChangeArrowheads="1"/>
          </p:cNvSpPr>
          <p:nvPr/>
        </p:nvSpPr>
        <p:spPr>
          <a:xfrm>
            <a:off x="163209" y="1489664"/>
            <a:ext cx="10228566" cy="1939336"/>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UY" altLang="en-US"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Presented By: Heather Himmelberger, P.E.</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s-UY" altLang="en-US"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Director, Southwest Environmental Finance Center</a:t>
            </a:r>
            <a:endParaRPr kumimoji="0" lang="es-ES" altLang="en-US" sz="32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5364590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4D616-E809-0C47-BE5D-7E694C30DDDF}"/>
              </a:ext>
            </a:extLst>
          </p:cNvPr>
          <p:cNvSpPr>
            <a:spLocks noGrp="1"/>
          </p:cNvSpPr>
          <p:nvPr>
            <p:ph type="title"/>
          </p:nvPr>
        </p:nvSpPr>
        <p:spPr/>
        <p:txBody>
          <a:bodyPr/>
          <a:lstStyle/>
          <a:p>
            <a:r>
              <a:rPr lang="en-US" dirty="0"/>
              <a:t>Asset Management is a Thought Process</a:t>
            </a:r>
          </a:p>
        </p:txBody>
      </p:sp>
      <p:grpSp>
        <p:nvGrpSpPr>
          <p:cNvPr id="48" name="Group 47">
            <a:extLst>
              <a:ext uri="{FF2B5EF4-FFF2-40B4-BE49-F238E27FC236}">
                <a16:creationId xmlns:a16="http://schemas.microsoft.com/office/drawing/2014/main" id="{59CB8643-D7B4-1848-88DB-FBFA9ACFBD26}"/>
              </a:ext>
            </a:extLst>
          </p:cNvPr>
          <p:cNvGrpSpPr/>
          <p:nvPr/>
        </p:nvGrpSpPr>
        <p:grpSpPr>
          <a:xfrm>
            <a:off x="340017" y="2145566"/>
            <a:ext cx="6573352" cy="3644472"/>
            <a:chOff x="545306" y="1690688"/>
            <a:chExt cx="7792765" cy="4007511"/>
          </a:xfrm>
        </p:grpSpPr>
        <p:grpSp>
          <p:nvGrpSpPr>
            <p:cNvPr id="3" name="Group 2">
              <a:extLst>
                <a:ext uri="{FF2B5EF4-FFF2-40B4-BE49-F238E27FC236}">
                  <a16:creationId xmlns:a16="http://schemas.microsoft.com/office/drawing/2014/main" id="{26BAD54A-5BB3-AC4E-9997-34613CBCD219}"/>
                </a:ext>
              </a:extLst>
            </p:cNvPr>
            <p:cNvGrpSpPr/>
            <p:nvPr/>
          </p:nvGrpSpPr>
          <p:grpSpPr>
            <a:xfrm>
              <a:off x="545306" y="1711051"/>
              <a:ext cx="1694259" cy="2977631"/>
              <a:chOff x="904875" y="590714"/>
              <a:chExt cx="2259013" cy="3970174"/>
            </a:xfrm>
          </p:grpSpPr>
          <p:sp>
            <p:nvSpPr>
              <p:cNvPr id="4" name="Freeform 19">
                <a:extLst>
                  <a:ext uri="{FF2B5EF4-FFF2-40B4-BE49-F238E27FC236}">
                    <a16:creationId xmlns:a16="http://schemas.microsoft.com/office/drawing/2014/main" id="{1432C167-ABA3-8F45-9272-D0CE9B4967A3}"/>
                  </a:ext>
                </a:extLst>
              </p:cNvPr>
              <p:cNvSpPr>
                <a:spLocks/>
              </p:cNvSpPr>
              <p:nvPr/>
            </p:nvSpPr>
            <p:spPr bwMode="auto">
              <a:xfrm>
                <a:off x="904875" y="3425825"/>
                <a:ext cx="2259013" cy="1135063"/>
              </a:xfrm>
              <a:custGeom>
                <a:avLst/>
                <a:gdLst>
                  <a:gd name="T0" fmla="*/ 1129507 w 548"/>
                  <a:gd name="T1" fmla="*/ 1135063 h 275"/>
                  <a:gd name="T2" fmla="*/ 0 w 548"/>
                  <a:gd name="T3" fmla="*/ 0 h 275"/>
                  <a:gd name="T4" fmla="*/ 226726 w 548"/>
                  <a:gd name="T5" fmla="*/ 0 h 275"/>
                  <a:gd name="T6" fmla="*/ 1129507 w 548"/>
                  <a:gd name="T7" fmla="*/ 903923 h 275"/>
                  <a:gd name="T8" fmla="*/ 2032287 w 548"/>
                  <a:gd name="T9" fmla="*/ 0 h 275"/>
                  <a:gd name="T10" fmla="*/ 2259013 w 548"/>
                  <a:gd name="T11" fmla="*/ 0 h 275"/>
                  <a:gd name="T12" fmla="*/ 1129507 w 548"/>
                  <a:gd name="T13" fmla="*/ 1135063 h 2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8" h="275">
                    <a:moveTo>
                      <a:pt x="274" y="275"/>
                    </a:moveTo>
                    <a:cubicBezTo>
                      <a:pt x="123" y="275"/>
                      <a:pt x="0" y="152"/>
                      <a:pt x="0" y="0"/>
                    </a:cubicBezTo>
                    <a:cubicBezTo>
                      <a:pt x="55" y="0"/>
                      <a:pt x="55" y="0"/>
                      <a:pt x="55" y="0"/>
                    </a:cubicBezTo>
                    <a:cubicBezTo>
                      <a:pt x="55" y="121"/>
                      <a:pt x="153" y="219"/>
                      <a:pt x="274" y="219"/>
                    </a:cubicBezTo>
                    <a:cubicBezTo>
                      <a:pt x="395" y="219"/>
                      <a:pt x="493" y="121"/>
                      <a:pt x="493" y="0"/>
                    </a:cubicBezTo>
                    <a:cubicBezTo>
                      <a:pt x="548" y="0"/>
                      <a:pt x="548" y="0"/>
                      <a:pt x="548" y="0"/>
                    </a:cubicBezTo>
                    <a:cubicBezTo>
                      <a:pt x="548" y="152"/>
                      <a:pt x="425" y="275"/>
                      <a:pt x="274" y="275"/>
                    </a:cubicBezTo>
                    <a:close/>
                  </a:path>
                </a:pathLst>
              </a:custGeom>
              <a:solidFill>
                <a:schemeClr val="accent1">
                  <a:lumMod val="75000"/>
                </a:schemeClr>
              </a:solidFill>
              <a:ln w="36513" cap="flat">
                <a:solidFill>
                  <a:srgbClr val="FFFFFF"/>
                </a:solidFill>
                <a:prstDash val="solid"/>
                <a:miter lim="800000"/>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sp>
            <p:nvSpPr>
              <p:cNvPr id="5" name="Rectangle 35">
                <a:extLst>
                  <a:ext uri="{FF2B5EF4-FFF2-40B4-BE49-F238E27FC236}">
                    <a16:creationId xmlns:a16="http://schemas.microsoft.com/office/drawing/2014/main" id="{14C897DF-A48C-7843-BB8C-DD2505D2FFF1}"/>
                  </a:ext>
                </a:extLst>
              </p:cNvPr>
              <p:cNvSpPr>
                <a:spLocks noChangeArrowheads="1"/>
              </p:cNvSpPr>
              <p:nvPr/>
            </p:nvSpPr>
            <p:spPr bwMode="auto">
              <a:xfrm>
                <a:off x="1059261" y="590714"/>
                <a:ext cx="1942153" cy="1624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4472C4">
                        <a:lumMod val="75000"/>
                      </a:srgbClr>
                    </a:solidFill>
                    <a:effectLst/>
                    <a:uLnTx/>
                    <a:uFillTx/>
                    <a:latin typeface="Avenir Roman" panose="02000503020000020003" pitchFamily="2" charset="0"/>
                    <a:ea typeface="+mn-ea"/>
                    <a:cs typeface="+mn-cs"/>
                  </a:rPr>
                  <a:t>CURRENT STATE OF THE ASSETS</a:t>
                </a:r>
                <a:endParaRPr kumimoji="0" lang="en-US" altLang="en-US" sz="1350" b="0" i="0" u="none" strike="noStrike" kern="1200" cap="none" spc="0" normalizeH="0" baseline="0" noProof="0" dirty="0">
                  <a:ln>
                    <a:noFill/>
                  </a:ln>
                  <a:solidFill>
                    <a:srgbClr val="4472C4">
                      <a:lumMod val="75000"/>
                    </a:srgbClr>
                  </a:solidFill>
                  <a:effectLst/>
                  <a:uLnTx/>
                  <a:uFillTx/>
                  <a:latin typeface="Avenir Roman" panose="02000503020000020003" pitchFamily="2" charset="0"/>
                  <a:ea typeface="+mn-ea"/>
                  <a:cs typeface="+mn-cs"/>
                </a:endParaRPr>
              </a:p>
            </p:txBody>
          </p:sp>
          <p:pic>
            <p:nvPicPr>
              <p:cNvPr id="6" name="Graphic 5" descr="Gears">
                <a:extLst>
                  <a:ext uri="{FF2B5EF4-FFF2-40B4-BE49-F238E27FC236}">
                    <a16:creationId xmlns:a16="http://schemas.microsoft.com/office/drawing/2014/main" id="{CAECA375-70D5-7C4A-B94F-D07845403E7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44539" y="2731754"/>
                <a:ext cx="1371600" cy="1371600"/>
              </a:xfrm>
              <a:prstGeom prst="rect">
                <a:avLst/>
              </a:prstGeom>
            </p:spPr>
          </p:pic>
        </p:grpSp>
        <p:grpSp>
          <p:nvGrpSpPr>
            <p:cNvPr id="7" name="Group 6">
              <a:extLst>
                <a:ext uri="{FF2B5EF4-FFF2-40B4-BE49-F238E27FC236}">
                  <a16:creationId xmlns:a16="http://schemas.microsoft.com/office/drawing/2014/main" id="{7D8F6575-DBC9-A141-BB9D-51BD57107490}"/>
                </a:ext>
              </a:extLst>
            </p:cNvPr>
            <p:cNvGrpSpPr/>
            <p:nvPr/>
          </p:nvGrpSpPr>
          <p:grpSpPr>
            <a:xfrm>
              <a:off x="2070498" y="2987234"/>
              <a:ext cx="1694261" cy="2677451"/>
              <a:chOff x="2938462" y="2292293"/>
              <a:chExt cx="2259013" cy="3569935"/>
            </a:xfrm>
          </p:grpSpPr>
          <p:sp>
            <p:nvSpPr>
              <p:cNvPr id="8" name="Rectangle 39">
                <a:extLst>
                  <a:ext uri="{FF2B5EF4-FFF2-40B4-BE49-F238E27FC236}">
                    <a16:creationId xmlns:a16="http://schemas.microsoft.com/office/drawing/2014/main" id="{3E63661C-47B4-A141-9FC9-C776567964DB}"/>
                  </a:ext>
                </a:extLst>
              </p:cNvPr>
              <p:cNvSpPr>
                <a:spLocks noChangeArrowheads="1"/>
              </p:cNvSpPr>
              <p:nvPr/>
            </p:nvSpPr>
            <p:spPr bwMode="auto">
              <a:xfrm>
                <a:off x="3359668" y="5123564"/>
                <a:ext cx="183780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C000"/>
                    </a:solidFill>
                    <a:effectLst/>
                    <a:uLnTx/>
                    <a:uFillTx/>
                    <a:latin typeface="Avenir Roman" panose="02000503020000020003" pitchFamily="2" charset="0"/>
                    <a:ea typeface="+mn-ea"/>
                    <a:cs typeface="+mn-cs"/>
                  </a:rPr>
                  <a:t>LEVEL OF SERVICE</a:t>
                </a:r>
                <a:endParaRPr kumimoji="0" lang="en-US" altLang="en-US" sz="1350" b="0" i="0" u="none" strike="noStrike" kern="1200" cap="none" spc="0" normalizeH="0" baseline="0" noProof="0" dirty="0">
                  <a:ln>
                    <a:noFill/>
                  </a:ln>
                  <a:solidFill>
                    <a:srgbClr val="FFC000"/>
                  </a:solidFill>
                  <a:effectLst/>
                  <a:uLnTx/>
                  <a:uFillTx/>
                  <a:latin typeface="Avenir Roman" panose="02000503020000020003" pitchFamily="2" charset="0"/>
                  <a:ea typeface="+mn-ea"/>
                  <a:cs typeface="+mn-cs"/>
                </a:endParaRPr>
              </a:p>
            </p:txBody>
          </p:sp>
          <p:sp>
            <p:nvSpPr>
              <p:cNvPr id="9" name="Freeform 19">
                <a:extLst>
                  <a:ext uri="{FF2B5EF4-FFF2-40B4-BE49-F238E27FC236}">
                    <a16:creationId xmlns:a16="http://schemas.microsoft.com/office/drawing/2014/main" id="{5B39E18C-351A-9D44-A99C-F531F144398A}"/>
                  </a:ext>
                </a:extLst>
              </p:cNvPr>
              <p:cNvSpPr>
                <a:spLocks/>
              </p:cNvSpPr>
              <p:nvPr/>
            </p:nvSpPr>
            <p:spPr bwMode="auto">
              <a:xfrm rot="10800000">
                <a:off x="2938462" y="2292293"/>
                <a:ext cx="2259013" cy="1135063"/>
              </a:xfrm>
              <a:custGeom>
                <a:avLst/>
                <a:gdLst>
                  <a:gd name="T0" fmla="*/ 1129507 w 548"/>
                  <a:gd name="T1" fmla="*/ 1135063 h 275"/>
                  <a:gd name="T2" fmla="*/ 0 w 548"/>
                  <a:gd name="T3" fmla="*/ 0 h 275"/>
                  <a:gd name="T4" fmla="*/ 226726 w 548"/>
                  <a:gd name="T5" fmla="*/ 0 h 275"/>
                  <a:gd name="T6" fmla="*/ 1129507 w 548"/>
                  <a:gd name="T7" fmla="*/ 903923 h 275"/>
                  <a:gd name="T8" fmla="*/ 2032287 w 548"/>
                  <a:gd name="T9" fmla="*/ 0 h 275"/>
                  <a:gd name="T10" fmla="*/ 2259013 w 548"/>
                  <a:gd name="T11" fmla="*/ 0 h 275"/>
                  <a:gd name="T12" fmla="*/ 1129507 w 548"/>
                  <a:gd name="T13" fmla="*/ 1135063 h 2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8" h="275">
                    <a:moveTo>
                      <a:pt x="274" y="275"/>
                    </a:moveTo>
                    <a:cubicBezTo>
                      <a:pt x="123" y="275"/>
                      <a:pt x="0" y="152"/>
                      <a:pt x="0" y="0"/>
                    </a:cubicBezTo>
                    <a:cubicBezTo>
                      <a:pt x="55" y="0"/>
                      <a:pt x="55" y="0"/>
                      <a:pt x="55" y="0"/>
                    </a:cubicBezTo>
                    <a:cubicBezTo>
                      <a:pt x="55" y="121"/>
                      <a:pt x="153" y="219"/>
                      <a:pt x="274" y="219"/>
                    </a:cubicBezTo>
                    <a:cubicBezTo>
                      <a:pt x="395" y="219"/>
                      <a:pt x="493" y="121"/>
                      <a:pt x="493" y="0"/>
                    </a:cubicBezTo>
                    <a:cubicBezTo>
                      <a:pt x="548" y="0"/>
                      <a:pt x="548" y="0"/>
                      <a:pt x="548" y="0"/>
                    </a:cubicBezTo>
                    <a:cubicBezTo>
                      <a:pt x="548" y="152"/>
                      <a:pt x="425" y="275"/>
                      <a:pt x="274" y="275"/>
                    </a:cubicBezTo>
                    <a:close/>
                  </a:path>
                </a:pathLst>
              </a:custGeom>
              <a:solidFill>
                <a:srgbClr val="FFC000"/>
              </a:solidFill>
              <a:ln w="36513" cap="flat">
                <a:solidFill>
                  <a:srgbClr val="FFFFFF"/>
                </a:solidFill>
                <a:prstDash val="solid"/>
                <a:miter lim="800000"/>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pic>
            <p:nvPicPr>
              <p:cNvPr id="10" name="Graphic 9" descr="Handshake">
                <a:extLst>
                  <a:ext uri="{FF2B5EF4-FFF2-40B4-BE49-F238E27FC236}">
                    <a16:creationId xmlns:a16="http://schemas.microsoft.com/office/drawing/2014/main" id="{C993F1C1-273E-B94F-91D7-61DAFE0D36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10135" y="2787651"/>
                <a:ext cx="1371600" cy="1371600"/>
              </a:xfrm>
              <a:prstGeom prst="rect">
                <a:avLst/>
              </a:prstGeom>
            </p:spPr>
          </p:pic>
        </p:grpSp>
        <p:grpSp>
          <p:nvGrpSpPr>
            <p:cNvPr id="11" name="Group 10">
              <a:extLst>
                <a:ext uri="{FF2B5EF4-FFF2-40B4-BE49-F238E27FC236}">
                  <a16:creationId xmlns:a16="http://schemas.microsoft.com/office/drawing/2014/main" id="{74A31892-3142-1D46-B12C-A274CF3D1357}"/>
                </a:ext>
              </a:extLst>
            </p:cNvPr>
            <p:cNvGrpSpPr/>
            <p:nvPr/>
          </p:nvGrpSpPr>
          <p:grpSpPr>
            <a:xfrm>
              <a:off x="5117309" y="2990849"/>
              <a:ext cx="1696642" cy="2707350"/>
              <a:chOff x="7000875" y="2297113"/>
              <a:chExt cx="2262188" cy="3609800"/>
            </a:xfrm>
          </p:grpSpPr>
          <p:sp>
            <p:nvSpPr>
              <p:cNvPr id="12" name="Rectangle 38">
                <a:extLst>
                  <a:ext uri="{FF2B5EF4-FFF2-40B4-BE49-F238E27FC236}">
                    <a16:creationId xmlns:a16="http://schemas.microsoft.com/office/drawing/2014/main" id="{A83C0A93-D25A-DC48-AD8A-451B5009D000}"/>
                  </a:ext>
                </a:extLst>
              </p:cNvPr>
              <p:cNvSpPr>
                <a:spLocks noChangeArrowheads="1"/>
              </p:cNvSpPr>
              <p:nvPr/>
            </p:nvSpPr>
            <p:spPr bwMode="auto">
              <a:xfrm>
                <a:off x="7430840" y="5168249"/>
                <a:ext cx="173205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7030A0"/>
                    </a:solidFill>
                    <a:effectLst/>
                    <a:uLnTx/>
                    <a:uFillTx/>
                    <a:latin typeface="Avenir Roman" panose="02000503020000020003" pitchFamily="2" charset="0"/>
                    <a:ea typeface="+mn-ea"/>
                    <a:cs typeface="+mn-cs"/>
                  </a:rPr>
                  <a:t>LIFE CYCLE COSTING</a:t>
                </a:r>
                <a:endParaRPr kumimoji="0" lang="en-US" altLang="en-US" sz="1350" b="0" i="0" u="none" strike="noStrike" kern="1200" cap="none" spc="0" normalizeH="0" baseline="0" noProof="0" dirty="0">
                  <a:ln>
                    <a:noFill/>
                  </a:ln>
                  <a:solidFill>
                    <a:srgbClr val="7030A0"/>
                  </a:solidFill>
                  <a:effectLst/>
                  <a:uLnTx/>
                  <a:uFillTx/>
                  <a:latin typeface="Avenir Roman" panose="02000503020000020003" pitchFamily="2" charset="0"/>
                  <a:ea typeface="+mn-ea"/>
                  <a:cs typeface="+mn-cs"/>
                </a:endParaRPr>
              </a:p>
            </p:txBody>
          </p:sp>
          <p:sp>
            <p:nvSpPr>
              <p:cNvPr id="13" name="Freeform 14">
                <a:extLst>
                  <a:ext uri="{FF2B5EF4-FFF2-40B4-BE49-F238E27FC236}">
                    <a16:creationId xmlns:a16="http://schemas.microsoft.com/office/drawing/2014/main" id="{37C27482-469B-CA4B-94D6-EFE39BD9B117}"/>
                  </a:ext>
                </a:extLst>
              </p:cNvPr>
              <p:cNvSpPr>
                <a:spLocks/>
              </p:cNvSpPr>
              <p:nvPr/>
            </p:nvSpPr>
            <p:spPr bwMode="auto">
              <a:xfrm>
                <a:off x="7000875" y="2297113"/>
                <a:ext cx="2262188" cy="1128712"/>
              </a:xfrm>
              <a:custGeom>
                <a:avLst/>
                <a:gdLst>
                  <a:gd name="T0" fmla="*/ 1133154 w 549"/>
                  <a:gd name="T1" fmla="*/ 226566 h 274"/>
                  <a:gd name="T2" fmla="*/ 230751 w 549"/>
                  <a:gd name="T3" fmla="*/ 1128713 h 274"/>
                  <a:gd name="T4" fmla="*/ 0 w 549"/>
                  <a:gd name="T5" fmla="*/ 1128713 h 274"/>
                  <a:gd name="T6" fmla="*/ 1133154 w 549"/>
                  <a:gd name="T7" fmla="*/ 0 h 274"/>
                  <a:gd name="T8" fmla="*/ 2262188 w 549"/>
                  <a:gd name="T9" fmla="*/ 1128713 h 274"/>
                  <a:gd name="T10" fmla="*/ 2035557 w 549"/>
                  <a:gd name="T11" fmla="*/ 1128713 h 274"/>
                  <a:gd name="T12" fmla="*/ 1133154 w 549"/>
                  <a:gd name="T13" fmla="*/ 226566 h 27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9" h="274">
                    <a:moveTo>
                      <a:pt x="275" y="55"/>
                    </a:moveTo>
                    <a:cubicBezTo>
                      <a:pt x="154" y="55"/>
                      <a:pt x="56" y="154"/>
                      <a:pt x="56" y="274"/>
                    </a:cubicBezTo>
                    <a:cubicBezTo>
                      <a:pt x="0" y="274"/>
                      <a:pt x="0" y="274"/>
                      <a:pt x="0" y="274"/>
                    </a:cubicBezTo>
                    <a:cubicBezTo>
                      <a:pt x="0" y="123"/>
                      <a:pt x="123" y="0"/>
                      <a:pt x="275" y="0"/>
                    </a:cubicBezTo>
                    <a:cubicBezTo>
                      <a:pt x="426" y="0"/>
                      <a:pt x="549" y="123"/>
                      <a:pt x="549" y="274"/>
                    </a:cubicBezTo>
                    <a:cubicBezTo>
                      <a:pt x="494" y="274"/>
                      <a:pt x="494" y="274"/>
                      <a:pt x="494" y="274"/>
                    </a:cubicBezTo>
                    <a:cubicBezTo>
                      <a:pt x="494" y="154"/>
                      <a:pt x="395" y="55"/>
                      <a:pt x="275" y="55"/>
                    </a:cubicBezTo>
                    <a:close/>
                  </a:path>
                </a:pathLst>
              </a:custGeom>
              <a:solidFill>
                <a:srgbClr val="7030A0"/>
              </a:solidFill>
              <a:ln w="36513" cap="flat">
                <a:solidFill>
                  <a:srgbClr val="FFFFFF"/>
                </a:solidFill>
                <a:prstDash val="solid"/>
                <a:miter lim="800000"/>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0C0"/>
                  </a:solidFill>
                  <a:effectLst/>
                  <a:uLnTx/>
                  <a:uFillTx/>
                  <a:latin typeface="Avenir Roman" panose="02000503020000020003" pitchFamily="2" charset="0"/>
                  <a:ea typeface="+mn-ea"/>
                  <a:cs typeface="+mn-cs"/>
                </a:endParaRPr>
              </a:p>
            </p:txBody>
          </p:sp>
          <p:pic>
            <p:nvPicPr>
              <p:cNvPr id="14" name="Graphic 13" descr="Stopwatch">
                <a:extLst>
                  <a:ext uri="{FF2B5EF4-FFF2-40B4-BE49-F238E27FC236}">
                    <a16:creationId xmlns:a16="http://schemas.microsoft.com/office/drawing/2014/main" id="{DCF824CE-6A71-334E-8B51-5446E15391F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64796" y="2678485"/>
                <a:ext cx="1371600" cy="1371600"/>
              </a:xfrm>
              <a:prstGeom prst="rect">
                <a:avLst/>
              </a:prstGeom>
            </p:spPr>
          </p:pic>
        </p:grpSp>
        <p:grpSp>
          <p:nvGrpSpPr>
            <p:cNvPr id="15" name="Group 14">
              <a:extLst>
                <a:ext uri="{FF2B5EF4-FFF2-40B4-BE49-F238E27FC236}">
                  <a16:creationId xmlns:a16="http://schemas.microsoft.com/office/drawing/2014/main" id="{21545647-399B-5C49-AD6F-3D332ACFE325}"/>
                </a:ext>
              </a:extLst>
            </p:cNvPr>
            <p:cNvGrpSpPr/>
            <p:nvPr/>
          </p:nvGrpSpPr>
          <p:grpSpPr>
            <a:xfrm>
              <a:off x="6643812" y="1690688"/>
              <a:ext cx="1694259" cy="2994389"/>
              <a:chOff x="9036221" y="563565"/>
              <a:chExt cx="2259013" cy="3992519"/>
            </a:xfrm>
          </p:grpSpPr>
          <p:sp>
            <p:nvSpPr>
              <p:cNvPr id="16" name="Rectangle 37">
                <a:extLst>
                  <a:ext uri="{FF2B5EF4-FFF2-40B4-BE49-F238E27FC236}">
                    <a16:creationId xmlns:a16="http://schemas.microsoft.com/office/drawing/2014/main" id="{91F8CF3D-FEB6-374D-B329-7DFA91FECAC7}"/>
                  </a:ext>
                </a:extLst>
              </p:cNvPr>
              <p:cNvSpPr>
                <a:spLocks noChangeArrowheads="1"/>
              </p:cNvSpPr>
              <p:nvPr/>
            </p:nvSpPr>
            <p:spPr bwMode="auto">
              <a:xfrm>
                <a:off x="9314865" y="563565"/>
                <a:ext cx="198020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B050"/>
                    </a:solidFill>
                    <a:effectLst/>
                    <a:uLnTx/>
                    <a:uFillTx/>
                    <a:latin typeface="Avenir Roman" panose="02000503020000020003" pitchFamily="2" charset="0"/>
                    <a:ea typeface="+mn-ea"/>
                    <a:cs typeface="+mn-cs"/>
                  </a:rPr>
                  <a:t>LONG-TERM FUNDING</a:t>
                </a:r>
                <a:endParaRPr kumimoji="0" lang="en-US" altLang="en-US" sz="1350" b="0" i="0" u="sng" strike="noStrike" kern="1200" cap="none" spc="0" normalizeH="0" baseline="0" noProof="0" dirty="0">
                  <a:ln>
                    <a:noFill/>
                  </a:ln>
                  <a:solidFill>
                    <a:srgbClr val="00B050"/>
                  </a:solidFill>
                  <a:effectLst/>
                  <a:uLnTx/>
                  <a:uFillTx/>
                  <a:latin typeface="Avenir Roman" panose="02000503020000020003" pitchFamily="2" charset="0"/>
                  <a:ea typeface="+mn-ea"/>
                  <a:cs typeface="+mn-cs"/>
                </a:endParaRPr>
              </a:p>
            </p:txBody>
          </p:sp>
          <p:sp>
            <p:nvSpPr>
              <p:cNvPr id="17" name="Freeform 19">
                <a:extLst>
                  <a:ext uri="{FF2B5EF4-FFF2-40B4-BE49-F238E27FC236}">
                    <a16:creationId xmlns:a16="http://schemas.microsoft.com/office/drawing/2014/main" id="{F5EFAB83-B3CB-AF45-890A-B0646A047886}"/>
                  </a:ext>
                </a:extLst>
              </p:cNvPr>
              <p:cNvSpPr>
                <a:spLocks/>
              </p:cNvSpPr>
              <p:nvPr/>
            </p:nvSpPr>
            <p:spPr bwMode="auto">
              <a:xfrm>
                <a:off x="9036221" y="3421021"/>
                <a:ext cx="2259013" cy="1135063"/>
              </a:xfrm>
              <a:custGeom>
                <a:avLst/>
                <a:gdLst>
                  <a:gd name="T0" fmla="*/ 1129507 w 548"/>
                  <a:gd name="T1" fmla="*/ 1135063 h 275"/>
                  <a:gd name="T2" fmla="*/ 0 w 548"/>
                  <a:gd name="T3" fmla="*/ 0 h 275"/>
                  <a:gd name="T4" fmla="*/ 226726 w 548"/>
                  <a:gd name="T5" fmla="*/ 0 h 275"/>
                  <a:gd name="T6" fmla="*/ 1129507 w 548"/>
                  <a:gd name="T7" fmla="*/ 903923 h 275"/>
                  <a:gd name="T8" fmla="*/ 2032287 w 548"/>
                  <a:gd name="T9" fmla="*/ 0 h 275"/>
                  <a:gd name="T10" fmla="*/ 2259013 w 548"/>
                  <a:gd name="T11" fmla="*/ 0 h 275"/>
                  <a:gd name="T12" fmla="*/ 1129507 w 548"/>
                  <a:gd name="T13" fmla="*/ 1135063 h 2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8" h="275">
                    <a:moveTo>
                      <a:pt x="274" y="275"/>
                    </a:moveTo>
                    <a:cubicBezTo>
                      <a:pt x="123" y="275"/>
                      <a:pt x="0" y="152"/>
                      <a:pt x="0" y="0"/>
                    </a:cubicBezTo>
                    <a:cubicBezTo>
                      <a:pt x="55" y="0"/>
                      <a:pt x="55" y="0"/>
                      <a:pt x="55" y="0"/>
                    </a:cubicBezTo>
                    <a:cubicBezTo>
                      <a:pt x="55" y="121"/>
                      <a:pt x="153" y="219"/>
                      <a:pt x="274" y="219"/>
                    </a:cubicBezTo>
                    <a:cubicBezTo>
                      <a:pt x="395" y="219"/>
                      <a:pt x="493" y="121"/>
                      <a:pt x="493" y="0"/>
                    </a:cubicBezTo>
                    <a:cubicBezTo>
                      <a:pt x="548" y="0"/>
                      <a:pt x="548" y="0"/>
                      <a:pt x="548" y="0"/>
                    </a:cubicBezTo>
                    <a:cubicBezTo>
                      <a:pt x="548" y="152"/>
                      <a:pt x="425" y="275"/>
                      <a:pt x="274" y="275"/>
                    </a:cubicBezTo>
                    <a:close/>
                  </a:path>
                </a:pathLst>
              </a:custGeom>
              <a:solidFill>
                <a:srgbClr val="00B050"/>
              </a:solidFill>
              <a:ln w="36513" cap="flat">
                <a:solidFill>
                  <a:srgbClr val="FFFFFF"/>
                </a:solidFill>
                <a:prstDash val="solid"/>
                <a:miter lim="800000"/>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pic>
            <p:nvPicPr>
              <p:cNvPr id="18" name="Graphic 17" descr="Money">
                <a:extLst>
                  <a:ext uri="{FF2B5EF4-FFF2-40B4-BE49-F238E27FC236}">
                    <a16:creationId xmlns:a16="http://schemas.microsoft.com/office/drawing/2014/main" id="{B7545A50-9253-3B4B-BE8C-EC92D12A536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79927" y="2582971"/>
                <a:ext cx="1371600" cy="1371600"/>
              </a:xfrm>
              <a:prstGeom prst="rect">
                <a:avLst/>
              </a:prstGeom>
            </p:spPr>
          </p:pic>
        </p:grpSp>
        <p:grpSp>
          <p:nvGrpSpPr>
            <p:cNvPr id="19" name="Group 18">
              <a:extLst>
                <a:ext uri="{FF2B5EF4-FFF2-40B4-BE49-F238E27FC236}">
                  <a16:creationId xmlns:a16="http://schemas.microsoft.com/office/drawing/2014/main" id="{918E0951-DC06-0E43-9820-317FD93FB001}"/>
                </a:ext>
              </a:extLst>
            </p:cNvPr>
            <p:cNvGrpSpPr/>
            <p:nvPr/>
          </p:nvGrpSpPr>
          <p:grpSpPr>
            <a:xfrm>
              <a:off x="3597095" y="1690688"/>
              <a:ext cx="1694260" cy="2980253"/>
              <a:chOff x="4973922" y="563563"/>
              <a:chExt cx="2259013" cy="3973671"/>
            </a:xfrm>
          </p:grpSpPr>
          <p:sp>
            <p:nvSpPr>
              <p:cNvPr id="20" name="Rectangle 36">
                <a:extLst>
                  <a:ext uri="{FF2B5EF4-FFF2-40B4-BE49-F238E27FC236}">
                    <a16:creationId xmlns:a16="http://schemas.microsoft.com/office/drawing/2014/main" id="{3EBAF865-6D3F-6249-9E6B-960E6190C21F}"/>
                  </a:ext>
                </a:extLst>
              </p:cNvPr>
              <p:cNvSpPr>
                <a:spLocks noChangeArrowheads="1"/>
              </p:cNvSpPr>
              <p:nvPr/>
            </p:nvSpPr>
            <p:spPr bwMode="auto">
              <a:xfrm>
                <a:off x="5290505" y="563563"/>
                <a:ext cx="18060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FF0000"/>
                    </a:solidFill>
                    <a:effectLst/>
                    <a:uLnTx/>
                    <a:uFillTx/>
                    <a:latin typeface="Avenir Roman" panose="02000503020000020003" pitchFamily="2" charset="0"/>
                    <a:ea typeface="+mn-ea"/>
                    <a:cs typeface="+mn-cs"/>
                  </a:rPr>
                  <a:t>CRITICALITY</a:t>
                </a:r>
                <a:endParaRPr kumimoji="0" lang="en-US" altLang="en-US" sz="1350" b="0" i="0" u="none" strike="noStrike" kern="1200" cap="none" spc="0" normalizeH="0" baseline="0" noProof="0" dirty="0">
                  <a:ln>
                    <a:noFill/>
                  </a:ln>
                  <a:solidFill>
                    <a:srgbClr val="FF0000"/>
                  </a:solidFill>
                  <a:effectLst/>
                  <a:uLnTx/>
                  <a:uFillTx/>
                  <a:latin typeface="Avenir Roman" panose="02000503020000020003" pitchFamily="2" charset="0"/>
                  <a:ea typeface="+mn-ea"/>
                  <a:cs typeface="+mn-cs"/>
                </a:endParaRPr>
              </a:p>
            </p:txBody>
          </p:sp>
          <p:grpSp>
            <p:nvGrpSpPr>
              <p:cNvPr id="21" name="Group 20">
                <a:extLst>
                  <a:ext uri="{FF2B5EF4-FFF2-40B4-BE49-F238E27FC236}">
                    <a16:creationId xmlns:a16="http://schemas.microsoft.com/office/drawing/2014/main" id="{C7C6C796-3983-3A45-B96B-89684678B08A}"/>
                  </a:ext>
                </a:extLst>
              </p:cNvPr>
              <p:cNvGrpSpPr/>
              <p:nvPr/>
            </p:nvGrpSpPr>
            <p:grpSpPr>
              <a:xfrm>
                <a:off x="5509069" y="2781252"/>
                <a:ext cx="1188720" cy="1188720"/>
                <a:chOff x="5509069" y="2781252"/>
                <a:chExt cx="1188720" cy="1188720"/>
              </a:xfrm>
            </p:grpSpPr>
            <p:pic>
              <p:nvPicPr>
                <p:cNvPr id="23" name="Graphic 22" descr="Magnifying glass">
                  <a:extLst>
                    <a:ext uri="{FF2B5EF4-FFF2-40B4-BE49-F238E27FC236}">
                      <a16:creationId xmlns:a16="http://schemas.microsoft.com/office/drawing/2014/main" id="{67E56D4C-7E09-7C49-8C26-5A10CE3BFB9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09069" y="2781252"/>
                  <a:ext cx="1188720" cy="1188720"/>
                </a:xfrm>
                <a:prstGeom prst="rect">
                  <a:avLst/>
                </a:prstGeom>
              </p:spPr>
            </p:pic>
            <p:sp>
              <p:nvSpPr>
                <p:cNvPr id="24" name="TextBox 23">
                  <a:extLst>
                    <a:ext uri="{FF2B5EF4-FFF2-40B4-BE49-F238E27FC236}">
                      <a16:creationId xmlns:a16="http://schemas.microsoft.com/office/drawing/2014/main" id="{861DD0B8-B406-4245-8AD3-9101E53BE534}"/>
                    </a:ext>
                  </a:extLst>
                </p:cNvPr>
                <p:cNvSpPr txBox="1"/>
                <p:nvPr/>
              </p:nvSpPr>
              <p:spPr>
                <a:xfrm>
                  <a:off x="5703976" y="2807107"/>
                  <a:ext cx="605293" cy="954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a:ln>
                        <a:noFill/>
                      </a:ln>
                      <a:solidFill>
                        <a:srgbClr val="E7E6E6">
                          <a:lumMod val="10000"/>
                        </a:srgbClr>
                      </a:solidFill>
                      <a:effectLst/>
                      <a:uLnTx/>
                      <a:uFillTx/>
                      <a:latin typeface="Avenir Roman" panose="02000503020000020003" pitchFamily="2" charset="0"/>
                      <a:ea typeface="+mn-ea"/>
                      <a:cs typeface="+mn-cs"/>
                    </a:rPr>
                    <a:t>?</a:t>
                  </a:r>
                </a:p>
              </p:txBody>
            </p:sp>
          </p:grpSp>
          <p:sp>
            <p:nvSpPr>
              <p:cNvPr id="22" name="Freeform 19">
                <a:extLst>
                  <a:ext uri="{FF2B5EF4-FFF2-40B4-BE49-F238E27FC236}">
                    <a16:creationId xmlns:a16="http://schemas.microsoft.com/office/drawing/2014/main" id="{1A4831AE-32B9-6F48-B516-7DEBBF66918B}"/>
                  </a:ext>
                </a:extLst>
              </p:cNvPr>
              <p:cNvSpPr>
                <a:spLocks/>
              </p:cNvSpPr>
              <p:nvPr/>
            </p:nvSpPr>
            <p:spPr bwMode="auto">
              <a:xfrm>
                <a:off x="4973922" y="3402171"/>
                <a:ext cx="2259013" cy="1135063"/>
              </a:xfrm>
              <a:custGeom>
                <a:avLst/>
                <a:gdLst>
                  <a:gd name="T0" fmla="*/ 1129507 w 548"/>
                  <a:gd name="T1" fmla="*/ 1135063 h 275"/>
                  <a:gd name="T2" fmla="*/ 0 w 548"/>
                  <a:gd name="T3" fmla="*/ 0 h 275"/>
                  <a:gd name="T4" fmla="*/ 226726 w 548"/>
                  <a:gd name="T5" fmla="*/ 0 h 275"/>
                  <a:gd name="T6" fmla="*/ 1129507 w 548"/>
                  <a:gd name="T7" fmla="*/ 903923 h 275"/>
                  <a:gd name="T8" fmla="*/ 2032287 w 548"/>
                  <a:gd name="T9" fmla="*/ 0 h 275"/>
                  <a:gd name="T10" fmla="*/ 2259013 w 548"/>
                  <a:gd name="T11" fmla="*/ 0 h 275"/>
                  <a:gd name="T12" fmla="*/ 1129507 w 548"/>
                  <a:gd name="T13" fmla="*/ 1135063 h 27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48" h="275">
                    <a:moveTo>
                      <a:pt x="274" y="275"/>
                    </a:moveTo>
                    <a:cubicBezTo>
                      <a:pt x="123" y="275"/>
                      <a:pt x="0" y="152"/>
                      <a:pt x="0" y="0"/>
                    </a:cubicBezTo>
                    <a:cubicBezTo>
                      <a:pt x="55" y="0"/>
                      <a:pt x="55" y="0"/>
                      <a:pt x="55" y="0"/>
                    </a:cubicBezTo>
                    <a:cubicBezTo>
                      <a:pt x="55" y="121"/>
                      <a:pt x="153" y="219"/>
                      <a:pt x="274" y="219"/>
                    </a:cubicBezTo>
                    <a:cubicBezTo>
                      <a:pt x="395" y="219"/>
                      <a:pt x="493" y="121"/>
                      <a:pt x="493" y="0"/>
                    </a:cubicBezTo>
                    <a:cubicBezTo>
                      <a:pt x="548" y="0"/>
                      <a:pt x="548" y="0"/>
                      <a:pt x="548" y="0"/>
                    </a:cubicBezTo>
                    <a:cubicBezTo>
                      <a:pt x="548" y="152"/>
                      <a:pt x="425" y="275"/>
                      <a:pt x="274" y="275"/>
                    </a:cubicBezTo>
                    <a:close/>
                  </a:path>
                </a:pathLst>
              </a:custGeom>
              <a:solidFill>
                <a:srgbClr val="FF0000"/>
              </a:solidFill>
              <a:ln w="36513" cap="flat">
                <a:solidFill>
                  <a:srgbClr val="FFFFFF"/>
                </a:solidFill>
                <a:prstDash val="solid"/>
                <a:miter lim="800000"/>
                <a:headEnd/>
                <a:tailEnd/>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grpSp>
      </p:grpSp>
      <p:grpSp>
        <p:nvGrpSpPr>
          <p:cNvPr id="25" name="Group 24">
            <a:extLst>
              <a:ext uri="{FF2B5EF4-FFF2-40B4-BE49-F238E27FC236}">
                <a16:creationId xmlns:a16="http://schemas.microsoft.com/office/drawing/2014/main" id="{C0A5472A-CABE-624C-82D4-4D87887B354F}"/>
              </a:ext>
            </a:extLst>
          </p:cNvPr>
          <p:cNvGrpSpPr/>
          <p:nvPr/>
        </p:nvGrpSpPr>
        <p:grpSpPr>
          <a:xfrm>
            <a:off x="8036697" y="2829627"/>
            <a:ext cx="1306116" cy="2378869"/>
            <a:chOff x="2667729" y="3015437"/>
            <a:chExt cx="1306116" cy="2378869"/>
          </a:xfrm>
        </p:grpSpPr>
        <p:sp>
          <p:nvSpPr>
            <p:cNvPr id="27" name="Freeform 20">
              <a:extLst>
                <a:ext uri="{FF2B5EF4-FFF2-40B4-BE49-F238E27FC236}">
                  <a16:creationId xmlns:a16="http://schemas.microsoft.com/office/drawing/2014/main" id="{BCF2D156-8A65-514C-91E2-C50F9F5FD42F}"/>
                </a:ext>
              </a:extLst>
            </p:cNvPr>
            <p:cNvSpPr>
              <a:spLocks/>
            </p:cNvSpPr>
            <p:nvPr/>
          </p:nvSpPr>
          <p:spPr bwMode="auto">
            <a:xfrm>
              <a:off x="2667729" y="3015437"/>
              <a:ext cx="1306116" cy="2378869"/>
            </a:xfrm>
            <a:custGeom>
              <a:avLst/>
              <a:gdLst>
                <a:gd name="T0" fmla="*/ 375 w 375"/>
                <a:gd name="T1" fmla="*/ 439 h 683"/>
                <a:gd name="T2" fmla="*/ 326 w 375"/>
                <a:gd name="T3" fmla="*/ 301 h 683"/>
                <a:gd name="T4" fmla="*/ 337 w 375"/>
                <a:gd name="T5" fmla="*/ 232 h 683"/>
                <a:gd name="T6" fmla="*/ 232 w 375"/>
                <a:gd name="T7" fmla="*/ 28 h 683"/>
                <a:gd name="T8" fmla="*/ 26 w 375"/>
                <a:gd name="T9" fmla="*/ 132 h 683"/>
                <a:gd name="T10" fmla="*/ 24 w 375"/>
                <a:gd name="T11" fmla="*/ 140 h 683"/>
                <a:gd name="T12" fmla="*/ 24 w 375"/>
                <a:gd name="T13" fmla="*/ 140 h 683"/>
                <a:gd name="T14" fmla="*/ 0 w 375"/>
                <a:gd name="T15" fmla="*/ 301 h 683"/>
                <a:gd name="T16" fmla="*/ 156 w 375"/>
                <a:gd name="T17" fmla="*/ 683 h 683"/>
                <a:gd name="T18" fmla="*/ 143 w 375"/>
                <a:gd name="T19" fmla="*/ 638 h 683"/>
                <a:gd name="T20" fmla="*/ 175 w 375"/>
                <a:gd name="T21" fmla="*/ 504 h 683"/>
                <a:gd name="T22" fmla="*/ 375 w 375"/>
                <a:gd name="T23" fmla="*/ 439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5" h="683">
                  <a:moveTo>
                    <a:pt x="375" y="439"/>
                  </a:moveTo>
                  <a:cubicBezTo>
                    <a:pt x="344" y="400"/>
                    <a:pt x="326" y="351"/>
                    <a:pt x="326" y="301"/>
                  </a:cubicBezTo>
                  <a:cubicBezTo>
                    <a:pt x="326" y="277"/>
                    <a:pt x="330" y="254"/>
                    <a:pt x="337" y="232"/>
                  </a:cubicBezTo>
                  <a:cubicBezTo>
                    <a:pt x="364" y="147"/>
                    <a:pt x="317" y="55"/>
                    <a:pt x="232" y="28"/>
                  </a:cubicBezTo>
                  <a:cubicBezTo>
                    <a:pt x="147" y="0"/>
                    <a:pt x="54" y="47"/>
                    <a:pt x="26" y="132"/>
                  </a:cubicBezTo>
                  <a:cubicBezTo>
                    <a:pt x="24" y="140"/>
                    <a:pt x="24" y="140"/>
                    <a:pt x="24" y="140"/>
                  </a:cubicBezTo>
                  <a:cubicBezTo>
                    <a:pt x="24" y="140"/>
                    <a:pt x="24" y="140"/>
                    <a:pt x="24" y="140"/>
                  </a:cubicBezTo>
                  <a:cubicBezTo>
                    <a:pt x="8" y="192"/>
                    <a:pt x="0" y="246"/>
                    <a:pt x="0" y="301"/>
                  </a:cubicBezTo>
                  <a:cubicBezTo>
                    <a:pt x="0" y="444"/>
                    <a:pt x="57" y="582"/>
                    <a:pt x="156" y="683"/>
                  </a:cubicBezTo>
                  <a:cubicBezTo>
                    <a:pt x="150" y="669"/>
                    <a:pt x="145" y="654"/>
                    <a:pt x="143" y="638"/>
                  </a:cubicBezTo>
                  <a:cubicBezTo>
                    <a:pt x="135" y="591"/>
                    <a:pt x="147" y="543"/>
                    <a:pt x="175" y="504"/>
                  </a:cubicBezTo>
                  <a:cubicBezTo>
                    <a:pt x="222" y="440"/>
                    <a:pt x="303" y="416"/>
                    <a:pt x="375" y="439"/>
                  </a:cubicBezTo>
                  <a:close/>
                </a:path>
              </a:pathLst>
            </a:custGeom>
            <a:solidFill>
              <a:schemeClr val="accent6">
                <a:lumMod val="75000"/>
              </a:schemeClr>
            </a:solidFill>
            <a:ln>
              <a:noFill/>
            </a:ln>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pic>
          <p:nvPicPr>
            <p:cNvPr id="28" name="Graphic 27" descr="Money">
              <a:extLst>
                <a:ext uri="{FF2B5EF4-FFF2-40B4-BE49-F238E27FC236}">
                  <a16:creationId xmlns:a16="http://schemas.microsoft.com/office/drawing/2014/main" id="{0BF3BE1E-19D5-0E4E-8DFA-D85A2C08035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748191" y="3173376"/>
              <a:ext cx="1028700" cy="1028700"/>
            </a:xfrm>
            <a:prstGeom prst="rect">
              <a:avLst/>
            </a:prstGeom>
          </p:spPr>
        </p:pic>
      </p:grpSp>
      <p:grpSp>
        <p:nvGrpSpPr>
          <p:cNvPr id="29" name="Group 28">
            <a:extLst>
              <a:ext uri="{FF2B5EF4-FFF2-40B4-BE49-F238E27FC236}">
                <a16:creationId xmlns:a16="http://schemas.microsoft.com/office/drawing/2014/main" id="{DF69B253-2424-AA4C-AA1C-FC1D7D3B2D66}"/>
              </a:ext>
            </a:extLst>
          </p:cNvPr>
          <p:cNvGrpSpPr/>
          <p:nvPr/>
        </p:nvGrpSpPr>
        <p:grpSpPr>
          <a:xfrm>
            <a:off x="8249820" y="1979521"/>
            <a:ext cx="2251472" cy="1483519"/>
            <a:chOff x="2880852" y="2165331"/>
            <a:chExt cx="2251472" cy="1483519"/>
          </a:xfrm>
        </p:grpSpPr>
        <p:sp>
          <p:nvSpPr>
            <p:cNvPr id="31" name="Freeform 19">
              <a:extLst>
                <a:ext uri="{FF2B5EF4-FFF2-40B4-BE49-F238E27FC236}">
                  <a16:creationId xmlns:a16="http://schemas.microsoft.com/office/drawing/2014/main" id="{1AADD8E6-369E-7F4A-BF8B-88F798E17928}"/>
                </a:ext>
              </a:extLst>
            </p:cNvPr>
            <p:cNvSpPr>
              <a:spLocks/>
            </p:cNvSpPr>
            <p:nvPr/>
          </p:nvSpPr>
          <p:spPr bwMode="auto">
            <a:xfrm>
              <a:off x="2880852" y="2165331"/>
              <a:ext cx="2251472" cy="1483519"/>
            </a:xfrm>
            <a:custGeom>
              <a:avLst/>
              <a:gdLst>
                <a:gd name="T0" fmla="*/ 484 w 647"/>
                <a:gd name="T1" fmla="*/ 326 h 426"/>
                <a:gd name="T2" fmla="*/ 647 w 647"/>
                <a:gd name="T3" fmla="*/ 163 h 426"/>
                <a:gd name="T4" fmla="*/ 484 w 647"/>
                <a:gd name="T5" fmla="*/ 0 h 426"/>
                <a:gd name="T6" fmla="*/ 0 w 647"/>
                <a:gd name="T7" fmla="*/ 294 h 426"/>
                <a:gd name="T8" fmla="*/ 176 w 647"/>
                <a:gd name="T9" fmla="*/ 256 h 426"/>
                <a:gd name="T10" fmla="*/ 300 w 647"/>
                <a:gd name="T11" fmla="*/ 426 h 426"/>
                <a:gd name="T12" fmla="*/ 484 w 647"/>
                <a:gd name="T13" fmla="*/ 326 h 426"/>
              </a:gdLst>
              <a:ahLst/>
              <a:cxnLst>
                <a:cxn ang="0">
                  <a:pos x="T0" y="T1"/>
                </a:cxn>
                <a:cxn ang="0">
                  <a:pos x="T2" y="T3"/>
                </a:cxn>
                <a:cxn ang="0">
                  <a:pos x="T4" y="T5"/>
                </a:cxn>
                <a:cxn ang="0">
                  <a:pos x="T6" y="T7"/>
                </a:cxn>
                <a:cxn ang="0">
                  <a:pos x="T8" y="T9"/>
                </a:cxn>
                <a:cxn ang="0">
                  <a:pos x="T10" y="T11"/>
                </a:cxn>
                <a:cxn ang="0">
                  <a:pos x="T12" y="T13"/>
                </a:cxn>
              </a:cxnLst>
              <a:rect l="0" t="0" r="r" b="b"/>
              <a:pathLst>
                <a:path w="647" h="426">
                  <a:moveTo>
                    <a:pt x="484" y="326"/>
                  </a:moveTo>
                  <a:cubicBezTo>
                    <a:pt x="574" y="326"/>
                    <a:pt x="647" y="253"/>
                    <a:pt x="647" y="163"/>
                  </a:cubicBezTo>
                  <a:cubicBezTo>
                    <a:pt x="647" y="73"/>
                    <a:pt x="574" y="0"/>
                    <a:pt x="484" y="0"/>
                  </a:cubicBezTo>
                  <a:cubicBezTo>
                    <a:pt x="277" y="0"/>
                    <a:pt x="92" y="115"/>
                    <a:pt x="0" y="294"/>
                  </a:cubicBezTo>
                  <a:cubicBezTo>
                    <a:pt x="46" y="252"/>
                    <a:pt x="113" y="235"/>
                    <a:pt x="176" y="256"/>
                  </a:cubicBezTo>
                  <a:cubicBezTo>
                    <a:pt x="251" y="280"/>
                    <a:pt x="300" y="351"/>
                    <a:pt x="300" y="426"/>
                  </a:cubicBezTo>
                  <a:cubicBezTo>
                    <a:pt x="340" y="365"/>
                    <a:pt x="408" y="326"/>
                    <a:pt x="484" y="326"/>
                  </a:cubicBezTo>
                  <a:close/>
                </a:path>
              </a:pathLst>
            </a:custGeom>
            <a:solidFill>
              <a:schemeClr val="accent1">
                <a:lumMod val="75000"/>
              </a:schemeClr>
            </a:solidFill>
            <a:ln>
              <a:noFill/>
            </a:ln>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venir Roman" panose="02000503020000020003" pitchFamily="2" charset="0"/>
                <a:ea typeface="+mn-ea"/>
                <a:cs typeface="+mn-cs"/>
              </a:endParaRPr>
            </a:p>
          </p:txBody>
        </p:sp>
        <p:pic>
          <p:nvPicPr>
            <p:cNvPr id="32" name="Graphic 31" descr="Gears">
              <a:extLst>
                <a:ext uri="{FF2B5EF4-FFF2-40B4-BE49-F238E27FC236}">
                  <a16:creationId xmlns:a16="http://schemas.microsoft.com/office/drawing/2014/main" id="{17FFF6EF-D9F5-F447-BB2D-EBDD6A5A92D7}"/>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996523" y="2239725"/>
              <a:ext cx="1028700" cy="1028700"/>
            </a:xfrm>
            <a:prstGeom prst="rect">
              <a:avLst/>
            </a:prstGeom>
          </p:spPr>
        </p:pic>
      </p:grpSp>
      <p:grpSp>
        <p:nvGrpSpPr>
          <p:cNvPr id="33" name="Group 32">
            <a:extLst>
              <a:ext uri="{FF2B5EF4-FFF2-40B4-BE49-F238E27FC236}">
                <a16:creationId xmlns:a16="http://schemas.microsoft.com/office/drawing/2014/main" id="{78E2DD18-CB3E-F64B-B98A-9BAE0153C74B}"/>
              </a:ext>
            </a:extLst>
          </p:cNvPr>
          <p:cNvGrpSpPr/>
          <p:nvPr/>
        </p:nvGrpSpPr>
        <p:grpSpPr>
          <a:xfrm>
            <a:off x="10132199" y="2003333"/>
            <a:ext cx="1702594" cy="2101453"/>
            <a:chOff x="4763230" y="2189143"/>
            <a:chExt cx="1702594" cy="2101453"/>
          </a:xfrm>
        </p:grpSpPr>
        <p:sp>
          <p:nvSpPr>
            <p:cNvPr id="37" name="Freeform 18">
              <a:extLst>
                <a:ext uri="{FF2B5EF4-FFF2-40B4-BE49-F238E27FC236}">
                  <a16:creationId xmlns:a16="http://schemas.microsoft.com/office/drawing/2014/main" id="{0C6C3446-5CB0-B94A-8AC3-980B82D3EF96}"/>
                </a:ext>
              </a:extLst>
            </p:cNvPr>
            <p:cNvSpPr>
              <a:spLocks/>
            </p:cNvSpPr>
            <p:nvPr/>
          </p:nvSpPr>
          <p:spPr bwMode="auto">
            <a:xfrm>
              <a:off x="4763230" y="2189143"/>
              <a:ext cx="1702594" cy="2101453"/>
            </a:xfrm>
            <a:custGeom>
              <a:avLst/>
              <a:gdLst>
                <a:gd name="T0" fmla="*/ 462 w 489"/>
                <a:gd name="T1" fmla="*/ 369 h 603"/>
                <a:gd name="T2" fmla="*/ 459 w 489"/>
                <a:gd name="T3" fmla="*/ 361 h 603"/>
                <a:gd name="T4" fmla="*/ 459 w 489"/>
                <a:gd name="T5" fmla="*/ 361 h 603"/>
                <a:gd name="T6" fmla="*/ 32 w 489"/>
                <a:gd name="T7" fmla="*/ 0 h 603"/>
                <a:gd name="T8" fmla="*/ 123 w 489"/>
                <a:gd name="T9" fmla="*/ 156 h 603"/>
                <a:gd name="T10" fmla="*/ 0 w 489"/>
                <a:gd name="T11" fmla="*/ 326 h 603"/>
                <a:gd name="T12" fmla="*/ 152 w 489"/>
                <a:gd name="T13" fmla="*/ 472 h 603"/>
                <a:gd name="T14" fmla="*/ 357 w 489"/>
                <a:gd name="T15" fmla="*/ 575 h 603"/>
                <a:gd name="T16" fmla="*/ 462 w 489"/>
                <a:gd name="T17" fmla="*/ 369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9" h="603">
                  <a:moveTo>
                    <a:pt x="462" y="369"/>
                  </a:moveTo>
                  <a:cubicBezTo>
                    <a:pt x="459" y="361"/>
                    <a:pt x="459" y="361"/>
                    <a:pt x="459" y="361"/>
                  </a:cubicBezTo>
                  <a:cubicBezTo>
                    <a:pt x="459" y="361"/>
                    <a:pt x="459" y="361"/>
                    <a:pt x="459" y="361"/>
                  </a:cubicBezTo>
                  <a:cubicBezTo>
                    <a:pt x="393" y="169"/>
                    <a:pt x="228" y="32"/>
                    <a:pt x="32" y="0"/>
                  </a:cubicBezTo>
                  <a:cubicBezTo>
                    <a:pt x="86" y="31"/>
                    <a:pt x="123" y="89"/>
                    <a:pt x="123" y="156"/>
                  </a:cubicBezTo>
                  <a:cubicBezTo>
                    <a:pt x="123" y="235"/>
                    <a:pt x="71" y="303"/>
                    <a:pt x="0" y="326"/>
                  </a:cubicBezTo>
                  <a:cubicBezTo>
                    <a:pt x="71" y="345"/>
                    <a:pt x="129" y="399"/>
                    <a:pt x="152" y="472"/>
                  </a:cubicBezTo>
                  <a:cubicBezTo>
                    <a:pt x="180" y="556"/>
                    <a:pt x="272" y="603"/>
                    <a:pt x="357" y="575"/>
                  </a:cubicBezTo>
                  <a:cubicBezTo>
                    <a:pt x="442" y="547"/>
                    <a:pt x="489" y="455"/>
                    <a:pt x="462" y="369"/>
                  </a:cubicBezTo>
                  <a:close/>
                </a:path>
              </a:pathLst>
            </a:custGeom>
            <a:solidFill>
              <a:srgbClr val="FFC000"/>
            </a:solidFill>
            <a:ln>
              <a:noFill/>
            </a:ln>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pic>
          <p:nvPicPr>
            <p:cNvPr id="35" name="Graphic 34" descr="Handshake">
              <a:extLst>
                <a:ext uri="{FF2B5EF4-FFF2-40B4-BE49-F238E27FC236}">
                  <a16:creationId xmlns:a16="http://schemas.microsoft.com/office/drawing/2014/main" id="{3D5D8689-73D6-534F-9502-C6C94983844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281751" y="3210699"/>
              <a:ext cx="1028700" cy="1028700"/>
            </a:xfrm>
            <a:prstGeom prst="rect">
              <a:avLst/>
            </a:prstGeom>
          </p:spPr>
        </p:pic>
      </p:grpSp>
      <p:grpSp>
        <p:nvGrpSpPr>
          <p:cNvPr id="38" name="Group 37">
            <a:extLst>
              <a:ext uri="{FF2B5EF4-FFF2-40B4-BE49-F238E27FC236}">
                <a16:creationId xmlns:a16="http://schemas.microsoft.com/office/drawing/2014/main" id="{27AE834D-00B4-5249-98B9-FB5111A9A2ED}"/>
              </a:ext>
            </a:extLst>
          </p:cNvPr>
          <p:cNvGrpSpPr/>
          <p:nvPr/>
        </p:nvGrpSpPr>
        <p:grpSpPr>
          <a:xfrm>
            <a:off x="8566526" y="4386962"/>
            <a:ext cx="2216944" cy="1389459"/>
            <a:chOff x="3197558" y="4572773"/>
            <a:chExt cx="2216944" cy="1389459"/>
          </a:xfrm>
        </p:grpSpPr>
        <p:sp>
          <p:nvSpPr>
            <p:cNvPr id="40" name="Freeform 17">
              <a:extLst>
                <a:ext uri="{FF2B5EF4-FFF2-40B4-BE49-F238E27FC236}">
                  <a16:creationId xmlns:a16="http://schemas.microsoft.com/office/drawing/2014/main" id="{AD11C9F4-8736-B44D-87AF-ADCEE878E88F}"/>
                </a:ext>
              </a:extLst>
            </p:cNvPr>
            <p:cNvSpPr>
              <a:spLocks/>
            </p:cNvSpPr>
            <p:nvPr/>
          </p:nvSpPr>
          <p:spPr bwMode="auto">
            <a:xfrm>
              <a:off x="3197558" y="4572773"/>
              <a:ext cx="2216944" cy="1389459"/>
            </a:xfrm>
            <a:custGeom>
              <a:avLst/>
              <a:gdLst>
                <a:gd name="T0" fmla="*/ 7 w 637"/>
                <a:gd name="T1" fmla="*/ 188 h 399"/>
                <a:gd name="T2" fmla="*/ 73 w 637"/>
                <a:gd name="T3" fmla="*/ 295 h 399"/>
                <a:gd name="T4" fmla="*/ 393 w 637"/>
                <a:gd name="T5" fmla="*/ 399 h 399"/>
                <a:gd name="T6" fmla="*/ 637 w 637"/>
                <a:gd name="T7" fmla="*/ 342 h 399"/>
                <a:gd name="T8" fmla="*/ 589 w 637"/>
                <a:gd name="T9" fmla="*/ 340 h 399"/>
                <a:gd name="T10" fmla="*/ 472 w 637"/>
                <a:gd name="T11" fmla="*/ 269 h 399"/>
                <a:gd name="T12" fmla="*/ 472 w 637"/>
                <a:gd name="T13" fmla="*/ 58 h 399"/>
                <a:gd name="T14" fmla="*/ 393 w 637"/>
                <a:gd name="T15" fmla="*/ 73 h 399"/>
                <a:gd name="T16" fmla="*/ 264 w 637"/>
                <a:gd name="T17" fmla="*/ 31 h 399"/>
                <a:gd name="T18" fmla="*/ 169 w 637"/>
                <a:gd name="T19" fmla="*/ 0 h 399"/>
                <a:gd name="T20" fmla="*/ 36 w 637"/>
                <a:gd name="T21" fmla="*/ 67 h 399"/>
                <a:gd name="T22" fmla="*/ 7 w 637"/>
                <a:gd name="T23" fmla="*/ 188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37" h="399">
                  <a:moveTo>
                    <a:pt x="7" y="188"/>
                  </a:moveTo>
                  <a:cubicBezTo>
                    <a:pt x="14" y="232"/>
                    <a:pt x="37" y="269"/>
                    <a:pt x="73" y="295"/>
                  </a:cubicBezTo>
                  <a:cubicBezTo>
                    <a:pt x="166" y="363"/>
                    <a:pt x="277" y="399"/>
                    <a:pt x="393" y="399"/>
                  </a:cubicBezTo>
                  <a:cubicBezTo>
                    <a:pt x="479" y="399"/>
                    <a:pt x="562" y="379"/>
                    <a:pt x="637" y="342"/>
                  </a:cubicBezTo>
                  <a:cubicBezTo>
                    <a:pt x="621" y="343"/>
                    <a:pt x="605" y="343"/>
                    <a:pt x="589" y="340"/>
                  </a:cubicBezTo>
                  <a:cubicBezTo>
                    <a:pt x="542" y="333"/>
                    <a:pt x="500" y="307"/>
                    <a:pt x="472" y="269"/>
                  </a:cubicBezTo>
                  <a:cubicBezTo>
                    <a:pt x="426" y="204"/>
                    <a:pt x="428" y="119"/>
                    <a:pt x="472" y="58"/>
                  </a:cubicBezTo>
                  <a:cubicBezTo>
                    <a:pt x="447" y="68"/>
                    <a:pt x="420" y="73"/>
                    <a:pt x="393" y="73"/>
                  </a:cubicBezTo>
                  <a:cubicBezTo>
                    <a:pt x="346" y="73"/>
                    <a:pt x="302" y="58"/>
                    <a:pt x="264" y="31"/>
                  </a:cubicBezTo>
                  <a:cubicBezTo>
                    <a:pt x="235" y="10"/>
                    <a:pt x="202" y="0"/>
                    <a:pt x="169" y="0"/>
                  </a:cubicBezTo>
                  <a:cubicBezTo>
                    <a:pt x="118" y="0"/>
                    <a:pt x="68" y="23"/>
                    <a:pt x="36" y="67"/>
                  </a:cubicBezTo>
                  <a:cubicBezTo>
                    <a:pt x="11" y="102"/>
                    <a:pt x="0" y="145"/>
                    <a:pt x="7" y="188"/>
                  </a:cubicBezTo>
                  <a:close/>
                </a:path>
              </a:pathLst>
            </a:custGeom>
            <a:solidFill>
              <a:srgbClr val="7030A0"/>
            </a:solidFill>
            <a:ln>
              <a:noFill/>
            </a:ln>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pic>
          <p:nvPicPr>
            <p:cNvPr id="41" name="Graphic 40" descr="Stopwatch">
              <a:extLst>
                <a:ext uri="{FF2B5EF4-FFF2-40B4-BE49-F238E27FC236}">
                  <a16:creationId xmlns:a16="http://schemas.microsoft.com/office/drawing/2014/main" id="{D6763699-64F9-8B4C-B527-EB355795CBF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290603" y="4625666"/>
              <a:ext cx="1028700" cy="1028700"/>
            </a:xfrm>
            <a:prstGeom prst="rect">
              <a:avLst/>
            </a:prstGeom>
          </p:spPr>
        </p:pic>
      </p:grpSp>
      <p:grpSp>
        <p:nvGrpSpPr>
          <p:cNvPr id="44" name="Group 43">
            <a:extLst>
              <a:ext uri="{FF2B5EF4-FFF2-40B4-BE49-F238E27FC236}">
                <a16:creationId xmlns:a16="http://schemas.microsoft.com/office/drawing/2014/main" id="{DD68C81B-521A-9E4F-AB77-34D922253739}"/>
              </a:ext>
            </a:extLst>
          </p:cNvPr>
          <p:cNvGrpSpPr/>
          <p:nvPr/>
        </p:nvGrpSpPr>
        <p:grpSpPr>
          <a:xfrm>
            <a:off x="10072666" y="3592816"/>
            <a:ext cx="1758554" cy="1946672"/>
            <a:chOff x="6271597" y="3895169"/>
            <a:chExt cx="2344738" cy="2595562"/>
          </a:xfrm>
        </p:grpSpPr>
        <p:sp>
          <p:nvSpPr>
            <p:cNvPr id="45" name="Freeform 16">
              <a:extLst>
                <a:ext uri="{FF2B5EF4-FFF2-40B4-BE49-F238E27FC236}">
                  <a16:creationId xmlns:a16="http://schemas.microsoft.com/office/drawing/2014/main" id="{C6857E8B-0642-1F4F-A3DA-AC7CDDD6BFCD}"/>
                </a:ext>
              </a:extLst>
            </p:cNvPr>
            <p:cNvSpPr>
              <a:spLocks/>
            </p:cNvSpPr>
            <p:nvPr/>
          </p:nvSpPr>
          <p:spPr bwMode="auto">
            <a:xfrm>
              <a:off x="6271597" y="3895169"/>
              <a:ext cx="2344738" cy="2595562"/>
            </a:xfrm>
            <a:custGeom>
              <a:avLst/>
              <a:gdLst>
                <a:gd name="T0" fmla="*/ 505 w 505"/>
                <a:gd name="T1" fmla="*/ 82 h 559"/>
                <a:gd name="T2" fmla="*/ 499 w 505"/>
                <a:gd name="T3" fmla="*/ 0 h 559"/>
                <a:gd name="T4" fmla="*/ 379 w 505"/>
                <a:gd name="T5" fmla="*/ 135 h 559"/>
                <a:gd name="T6" fmla="*/ 178 w 505"/>
                <a:gd name="T7" fmla="*/ 70 h 559"/>
                <a:gd name="T8" fmla="*/ 179 w 505"/>
                <a:gd name="T9" fmla="*/ 82 h 559"/>
                <a:gd name="T10" fmla="*/ 89 w 505"/>
                <a:gd name="T11" fmla="*/ 259 h 559"/>
                <a:gd name="T12" fmla="*/ 52 w 505"/>
                <a:gd name="T13" fmla="*/ 487 h 559"/>
                <a:gd name="T14" fmla="*/ 159 w 505"/>
                <a:gd name="T15" fmla="*/ 552 h 559"/>
                <a:gd name="T16" fmla="*/ 280 w 505"/>
                <a:gd name="T17" fmla="*/ 523 h 559"/>
                <a:gd name="T18" fmla="*/ 505 w 505"/>
                <a:gd name="T19" fmla="*/ 82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5" h="559">
                  <a:moveTo>
                    <a:pt x="505" y="82"/>
                  </a:moveTo>
                  <a:cubicBezTo>
                    <a:pt x="505" y="54"/>
                    <a:pt x="503" y="27"/>
                    <a:pt x="499" y="0"/>
                  </a:cubicBezTo>
                  <a:cubicBezTo>
                    <a:pt x="486" y="61"/>
                    <a:pt x="442" y="114"/>
                    <a:pt x="379" y="135"/>
                  </a:cubicBezTo>
                  <a:cubicBezTo>
                    <a:pt x="304" y="159"/>
                    <a:pt x="223" y="131"/>
                    <a:pt x="178" y="70"/>
                  </a:cubicBezTo>
                  <a:cubicBezTo>
                    <a:pt x="179" y="74"/>
                    <a:pt x="179" y="78"/>
                    <a:pt x="179" y="82"/>
                  </a:cubicBezTo>
                  <a:cubicBezTo>
                    <a:pt x="179" y="152"/>
                    <a:pt x="145" y="218"/>
                    <a:pt x="89" y="259"/>
                  </a:cubicBezTo>
                  <a:cubicBezTo>
                    <a:pt x="16" y="312"/>
                    <a:pt x="0" y="414"/>
                    <a:pt x="52" y="487"/>
                  </a:cubicBezTo>
                  <a:cubicBezTo>
                    <a:pt x="78" y="522"/>
                    <a:pt x="116" y="545"/>
                    <a:pt x="159" y="552"/>
                  </a:cubicBezTo>
                  <a:cubicBezTo>
                    <a:pt x="202" y="559"/>
                    <a:pt x="245" y="549"/>
                    <a:pt x="280" y="523"/>
                  </a:cubicBezTo>
                  <a:cubicBezTo>
                    <a:pt x="421" y="421"/>
                    <a:pt x="505" y="256"/>
                    <a:pt x="505" y="82"/>
                  </a:cubicBezTo>
                  <a:close/>
                </a:path>
              </a:pathLst>
            </a:custGeom>
            <a:solidFill>
              <a:srgbClr val="FF0000"/>
            </a:solidFill>
            <a:ln>
              <a:noFill/>
            </a:ln>
            <a:extLst/>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Avenir Roman" panose="02000503020000020003" pitchFamily="2" charset="0"/>
                <a:ea typeface="+mn-ea"/>
                <a:cs typeface="+mn-cs"/>
              </a:endParaRPr>
            </a:p>
          </p:txBody>
        </p:sp>
        <p:pic>
          <p:nvPicPr>
            <p:cNvPr id="46" name="Graphic 45" descr="Magnifying glass">
              <a:extLst>
                <a:ext uri="{FF2B5EF4-FFF2-40B4-BE49-F238E27FC236}">
                  <a16:creationId xmlns:a16="http://schemas.microsoft.com/office/drawing/2014/main" id="{8A992ED2-3B2F-464B-9E89-CE238AE65CDD}"/>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518500" y="5088455"/>
              <a:ext cx="1188720" cy="1188720"/>
            </a:xfrm>
            <a:prstGeom prst="rect">
              <a:avLst/>
            </a:prstGeom>
          </p:spPr>
        </p:pic>
        <p:sp>
          <p:nvSpPr>
            <p:cNvPr id="47" name="TextBox 46">
              <a:extLst>
                <a:ext uri="{FF2B5EF4-FFF2-40B4-BE49-F238E27FC236}">
                  <a16:creationId xmlns:a16="http://schemas.microsoft.com/office/drawing/2014/main" id="{E7CB7F43-7E90-4149-A98E-93F2D5947E71}"/>
                </a:ext>
              </a:extLst>
            </p:cNvPr>
            <p:cNvSpPr txBox="1"/>
            <p:nvPr/>
          </p:nvSpPr>
          <p:spPr>
            <a:xfrm>
              <a:off x="6732208" y="5126077"/>
              <a:ext cx="605293" cy="9541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50" b="1" i="0" u="none" strike="noStrike" kern="1200" cap="none" spc="0" normalizeH="0" baseline="0" noProof="0" dirty="0">
                  <a:ln>
                    <a:noFill/>
                  </a:ln>
                  <a:solidFill>
                    <a:prstClr val="white"/>
                  </a:solidFill>
                  <a:effectLst/>
                  <a:uLnTx/>
                  <a:uFillTx/>
                  <a:latin typeface="Avenir Roman" panose="02000503020000020003" pitchFamily="2" charset="0"/>
                  <a:ea typeface="+mn-ea"/>
                  <a:cs typeface="+mn-cs"/>
                </a:rPr>
                <a:t>?</a:t>
              </a:r>
            </a:p>
          </p:txBody>
        </p:sp>
      </p:grpSp>
    </p:spTree>
    <p:extLst>
      <p:ext uri="{BB962C8B-B14F-4D97-AF65-F5344CB8AC3E}">
        <p14:creationId xmlns:p14="http://schemas.microsoft.com/office/powerpoint/2010/main" val="2215920033"/>
      </p:ext>
    </p:extLst>
  </p:cSld>
  <p:clrMapOvr>
    <a:masterClrMapping/>
  </p:clrMapOvr>
</p:sld>
</file>

<file path=ppt/theme/theme1.xml><?xml version="1.0" encoding="utf-8"?>
<a:theme xmlns:a="http://schemas.openxmlformats.org/drawingml/2006/main" name="Ocean 16x9">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 painting presentation (widescreen).potx" id="{7D8F5DB3-F878-46D5-AF2D-2DD5B7369221}" vid="{9251DF30-C224-466C-9BFA-3064FAD557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LWA Wide Screen 16x9 Presentation" id="{57DB4F0C-E65E-4482-AB2C-04AF64817C6F}" vid="{D93BA5CA-0BF4-4249-93BA-41EBA2A5D692}"/>
    </a:ext>
  </a:extLst>
</a:theme>
</file>

<file path=ppt/theme/theme4.xml><?xml version="1.0" encoding="utf-8"?>
<a:theme xmlns:a="http://schemas.openxmlformats.org/drawingml/2006/main" name="2_Office Theme">
  <a:themeElements>
    <a:clrScheme name="Custom 12">
      <a:dk1>
        <a:srgbClr val="235D7F"/>
      </a:dk1>
      <a:lt1>
        <a:srgbClr val="FFFFFF"/>
      </a:lt1>
      <a:dk2>
        <a:srgbClr val="00ABE8"/>
      </a:dk2>
      <a:lt2>
        <a:srgbClr val="6ECFF6"/>
      </a:lt2>
      <a:accent1>
        <a:srgbClr val="235D7F"/>
      </a:accent1>
      <a:accent2>
        <a:srgbClr val="909E9E"/>
      </a:accent2>
      <a:accent3>
        <a:srgbClr val="00ABE8"/>
      </a:accent3>
      <a:accent4>
        <a:srgbClr val="6ECFF6"/>
      </a:accent4>
      <a:accent5>
        <a:srgbClr val="235D7F"/>
      </a:accent5>
      <a:accent6>
        <a:srgbClr val="2E3636"/>
      </a:accent6>
      <a:hlink>
        <a:srgbClr val="00ABE8"/>
      </a:hlink>
      <a:folHlink>
        <a:srgbClr val="6ECF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LWA_Presentation" id="{BA3113EC-F0A1-4052-89BB-18DA539721D9}" vid="{42FDEBBB-F5AB-4566-984A-3B952CAF6175}"/>
    </a:ext>
  </a:extLst>
</a:theme>
</file>

<file path=ppt/theme/theme5.xml><?xml version="1.0" encoding="utf-8"?>
<a:theme xmlns:a="http://schemas.openxmlformats.org/drawingml/2006/main" name="GLWA-NewLogo-Wide">
  <a:themeElements>
    <a:clrScheme name="Custom 10">
      <a:dk1>
        <a:srgbClr val="235D7F"/>
      </a:dk1>
      <a:lt1>
        <a:srgbClr val="FFFFFF"/>
      </a:lt1>
      <a:dk2>
        <a:srgbClr val="00ABE8"/>
      </a:dk2>
      <a:lt2>
        <a:srgbClr val="6ECFF6"/>
      </a:lt2>
      <a:accent1>
        <a:srgbClr val="235D7F"/>
      </a:accent1>
      <a:accent2>
        <a:srgbClr val="909E9E"/>
      </a:accent2>
      <a:accent3>
        <a:srgbClr val="00ABE8"/>
      </a:accent3>
      <a:accent4>
        <a:srgbClr val="6ECFF6"/>
      </a:accent4>
      <a:accent5>
        <a:srgbClr val="235D7F"/>
      </a:accent5>
      <a:accent6>
        <a:srgbClr val="909E9E"/>
      </a:accent6>
      <a:hlink>
        <a:srgbClr val="00ABE8"/>
      </a:hlink>
      <a:folHlink>
        <a:srgbClr val="6ECF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LWA-NewLogo-Wide" id="{E8E51428-A7CC-4C98-BB6C-8724176E1003}" vid="{3CF879D0-0164-44C8-97D7-0B1EBBE7A57B}"/>
    </a:ext>
  </a:extLst>
</a:theme>
</file>

<file path=ppt/theme/theme6.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7.xml><?xml version="1.0" encoding="utf-8"?>
<a:theme xmlns:a="http://schemas.openxmlformats.org/drawingml/2006/main" name="Office Theme">
  <a:themeElements>
    <a:clrScheme name="Ocean">
      <a:dk1>
        <a:sysClr val="windowText" lastClr="000000"/>
      </a:dk1>
      <a:lt1>
        <a:sysClr val="window" lastClr="FFFFFF"/>
      </a:lt1>
      <a:dk2>
        <a:srgbClr val="323232"/>
      </a:dk2>
      <a:lt2>
        <a:srgbClr val="E3DED1"/>
      </a:lt2>
      <a:accent1>
        <a:srgbClr val="4557A1"/>
      </a:accent1>
      <a:accent2>
        <a:srgbClr val="3691AA"/>
      </a:accent2>
      <a:accent3>
        <a:srgbClr val="893768"/>
      </a:accent3>
      <a:accent4>
        <a:srgbClr val="4E8542"/>
      </a:accent4>
      <a:accent5>
        <a:srgbClr val="A25A12"/>
      </a:accent5>
      <a:accent6>
        <a:srgbClr val="C19859"/>
      </a:accent6>
      <a:hlink>
        <a:srgbClr val="6B9F25"/>
      </a:hlink>
      <a:folHlink>
        <a:srgbClr val="B26B02"/>
      </a:folHlink>
    </a:clrScheme>
    <a:fontScheme name="Georgia">
      <a:maj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7352</TotalTime>
  <Words>2355</Words>
  <Application>Microsoft Office PowerPoint</Application>
  <PresentationFormat>Widescreen</PresentationFormat>
  <Paragraphs>478</Paragraphs>
  <Slides>57</Slides>
  <Notes>37</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57</vt:i4>
      </vt:variant>
    </vt:vector>
  </HeadingPairs>
  <TitlesOfParts>
    <vt:vector size="76" baseType="lpstr">
      <vt:lpstr>Arial</vt:lpstr>
      <vt:lpstr>Arial Narrow</vt:lpstr>
      <vt:lpstr>Avenir Roman</vt:lpstr>
      <vt:lpstr>Berlin Sans FB Demi</vt:lpstr>
      <vt:lpstr>Bradley Hand</vt:lpstr>
      <vt:lpstr>Calibri</vt:lpstr>
      <vt:lpstr>Calibri Light</vt:lpstr>
      <vt:lpstr>Cambria</vt:lpstr>
      <vt:lpstr>Chalkduster</vt:lpstr>
      <vt:lpstr>Courier New</vt:lpstr>
      <vt:lpstr>Eras Demi ITC</vt:lpstr>
      <vt:lpstr>Georgia</vt:lpstr>
      <vt:lpstr>Wingdings</vt:lpstr>
      <vt:lpstr>Wingdings 3</vt:lpstr>
      <vt:lpstr>Ocean 16x9</vt:lpstr>
      <vt:lpstr>Office Theme</vt:lpstr>
      <vt:lpstr>1_Office Theme</vt:lpstr>
      <vt:lpstr>2_Office Theme</vt:lpstr>
      <vt:lpstr>GLWA-NewLogo-Wide</vt:lpstr>
      <vt:lpstr>Integrated Water Asset Management </vt:lpstr>
      <vt:lpstr>IWAM Webinar Agenda</vt:lpstr>
      <vt:lpstr>IWAM Project Overview:  Background </vt:lpstr>
      <vt:lpstr>IWAM Project Overview:  Tasks &amp; Outcomes </vt:lpstr>
      <vt:lpstr>Defining IWAM: What Do We Mean By “Integrated”?   </vt:lpstr>
      <vt:lpstr>What Role Does Technology Play in Asset Management? </vt:lpstr>
      <vt:lpstr>Panelist Presentations</vt:lpstr>
      <vt:lpstr>CHOOSING ASSET MANAGEMENT SOFTWARE</vt:lpstr>
      <vt:lpstr>Asset Management is a Thought Process</vt:lpstr>
      <vt:lpstr>Most Important Thing to Know: Software is a Tool to Help With Asset Management NOT Asset Management</vt:lpstr>
      <vt:lpstr>Asset Management is a Thought Process</vt:lpstr>
      <vt:lpstr>Does your utility need software at all?</vt:lpstr>
      <vt:lpstr>PowerPoint Presentation</vt:lpstr>
      <vt:lpstr>PowerPoint Presentation</vt:lpstr>
      <vt:lpstr>PowerPoint Presentation</vt:lpstr>
      <vt:lpstr>The Number 1 Question We Get Is Some Version of “What Software Should I Buy?” “What’s the Best Software?”</vt:lpstr>
      <vt:lpstr>C Computerized M Maintenance M Management S System</vt:lpstr>
      <vt:lpstr>PowerPoint Presentation</vt:lpstr>
      <vt:lpstr>Potential Functionalities</vt:lpstr>
      <vt:lpstr>PowerPoint Presentation</vt:lpstr>
      <vt:lpstr>Start with clearly defining your goals</vt:lpstr>
      <vt:lpstr>PowerPoint Presentation</vt:lpstr>
      <vt:lpstr>Distinguish Between Must Haves and Nice to Haves </vt:lpstr>
      <vt:lpstr>PowerPoint Presentation</vt:lpstr>
      <vt:lpstr>PowerPoint Presentation</vt:lpstr>
      <vt:lpstr>PowerPoint Presentation</vt:lpstr>
      <vt:lpstr>PowerPoint Presentation</vt:lpstr>
      <vt:lpstr>PowerPoint Presentation</vt:lpstr>
      <vt:lpstr>Time to explore your options</vt:lpstr>
      <vt:lpstr>Who to involve In Discussing Software Needs?</vt:lpstr>
      <vt:lpstr>Consider Using an RFP (or Similar) Process</vt:lpstr>
      <vt:lpstr>Challenges</vt:lpstr>
      <vt:lpstr>PowerPoint Presentation</vt:lpstr>
      <vt:lpstr>Great Lakes Water Authority’s Journey to its Next Generation Enterprise Asset Management System</vt:lpstr>
      <vt:lpstr>Background</vt:lpstr>
      <vt:lpstr>Background</vt:lpstr>
      <vt:lpstr>GLWA Asset Management</vt:lpstr>
      <vt:lpstr>People</vt:lpstr>
      <vt:lpstr>People (Cont’d)</vt:lpstr>
      <vt:lpstr>People (Cont’d)</vt:lpstr>
      <vt:lpstr>PowerPoint Presentation</vt:lpstr>
      <vt:lpstr>Process: Strategic Asset Management Planning</vt:lpstr>
      <vt:lpstr>PowerPoint Presentation</vt:lpstr>
      <vt:lpstr>Technology: Continuous Improvement Cycle of  GLWA’s Enterprise Asset Management System</vt:lpstr>
      <vt:lpstr>Technology: Next Generation EAM System  Implementation Steps</vt:lpstr>
      <vt:lpstr>Technology: Linking the Strategic Plan, People and Processes to the EAM System Requirements</vt:lpstr>
      <vt:lpstr>Technology: People before Process before Technology</vt:lpstr>
      <vt:lpstr>PowerPoint Presentation</vt:lpstr>
      <vt:lpstr>Technology: Potential Causes for EAM System Failure</vt:lpstr>
      <vt:lpstr>Technology: Potential Causes for EAM System Success</vt:lpstr>
      <vt:lpstr>Technology: What Gets Measured, Gets Managed</vt:lpstr>
      <vt:lpstr>PowerPoint Presentation</vt:lpstr>
      <vt:lpstr>Regional Collaboration</vt:lpstr>
      <vt:lpstr>Technology: The Vision, One Step at a Time</vt:lpstr>
      <vt:lpstr>PowerPoint Presentation</vt:lpstr>
      <vt:lpstr>Next Steps &amp; Opportunities for Collaboration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Infrastructure Detroit</dc:title>
  <dc:creator>Dan Gold</dc:creator>
  <cp:lastModifiedBy>Dan Gold</cp:lastModifiedBy>
  <cp:revision>117</cp:revision>
  <dcterms:created xsi:type="dcterms:W3CDTF">2018-12-08T19:14:53Z</dcterms:created>
  <dcterms:modified xsi:type="dcterms:W3CDTF">2019-04-11T19:23:07Z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